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sldIdLst>
    <p:sldId id="476" r:id="rId2"/>
    <p:sldId id="477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99"/>
    <a:srgbClr val="FF6699"/>
    <a:srgbClr val="993300"/>
    <a:srgbClr val="008000"/>
    <a:srgbClr val="FF9933"/>
    <a:srgbClr val="FFCC00"/>
    <a:srgbClr val="663300"/>
    <a:srgbClr val="FFFF00"/>
    <a:srgbClr val="FF0000"/>
    <a:srgbClr val="6600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109" d="100"/>
          <a:sy n="109" d="100"/>
        </p:scale>
        <p:origin x="166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13F616-1F4D-4E9B-AE10-54C2C8B7CBA0}" type="datetimeFigureOut">
              <a:rPr kumimoji="1" lang="ja-JP" altLang="en-US" smtClean="0"/>
              <a:t>2024/11/28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63A1AA-6E8E-4828-A41D-F448F94FEC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931590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Rectangle 11">
            <a:extLst>
              <a:ext uri="{FF2B5EF4-FFF2-40B4-BE49-F238E27FC236}">
                <a16:creationId xmlns:a16="http://schemas.microsoft.com/office/drawing/2014/main" id="{DA0963AC-A335-4AC4-A789-B465BD28545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5" name="Rectangle 12">
            <a:extLst>
              <a:ext uri="{FF2B5EF4-FFF2-40B4-BE49-F238E27FC236}">
                <a16:creationId xmlns:a16="http://schemas.microsoft.com/office/drawing/2014/main" id="{E90B4043-A148-4716-BDEF-5E21EA9D4F8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6" name="Rectangle 13">
            <a:extLst>
              <a:ext uri="{FF2B5EF4-FFF2-40B4-BE49-F238E27FC236}">
                <a16:creationId xmlns:a16="http://schemas.microsoft.com/office/drawing/2014/main" id="{AF9FA88B-81A4-4AD9-ADFF-3A2AAA2ACD9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7" name="Rectangle 14">
            <a:extLst>
              <a:ext uri="{FF2B5EF4-FFF2-40B4-BE49-F238E27FC236}">
                <a16:creationId xmlns:a16="http://schemas.microsoft.com/office/drawing/2014/main" id="{A1B7F4D6-652F-4AFD-B17A-1A8685B1E3D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8" name="Rectangle 18">
            <a:extLst>
              <a:ext uri="{FF2B5EF4-FFF2-40B4-BE49-F238E27FC236}">
                <a16:creationId xmlns:a16="http://schemas.microsoft.com/office/drawing/2014/main" id="{1566D461-2B0A-44C1-98E7-090C92D7AEF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9" name="Rectangle 19">
            <a:extLst>
              <a:ext uri="{FF2B5EF4-FFF2-40B4-BE49-F238E27FC236}">
                <a16:creationId xmlns:a16="http://schemas.microsoft.com/office/drawing/2014/main" id="{4B1ED7CE-AC6F-49C4-A93C-80CC0732AAD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>
            <a:extLst>
              <a:ext uri="{FF2B5EF4-FFF2-40B4-BE49-F238E27FC236}">
                <a16:creationId xmlns:a16="http://schemas.microsoft.com/office/drawing/2014/main" id="{544376FD-B106-47F8-BD18-068AFE15FDF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" name="Rectangle 12">
            <a:extLst>
              <a:ext uri="{FF2B5EF4-FFF2-40B4-BE49-F238E27FC236}">
                <a16:creationId xmlns:a16="http://schemas.microsoft.com/office/drawing/2014/main" id="{4DD2332D-8993-4DFD-807A-4CEF4574B4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Rectangle 13">
            <a:extLst>
              <a:ext uri="{FF2B5EF4-FFF2-40B4-BE49-F238E27FC236}">
                <a16:creationId xmlns:a16="http://schemas.microsoft.com/office/drawing/2014/main" id="{13182939-72F8-480F-91A0-DE7D5DFF15B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" name="Rectangle 14">
            <a:extLst>
              <a:ext uri="{FF2B5EF4-FFF2-40B4-BE49-F238E27FC236}">
                <a16:creationId xmlns:a16="http://schemas.microsoft.com/office/drawing/2014/main" id="{25150DBB-A2F6-4480-9FD2-B55266A0B88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" name="Rectangle 15">
            <a:extLst>
              <a:ext uri="{FF2B5EF4-FFF2-40B4-BE49-F238E27FC236}">
                <a16:creationId xmlns:a16="http://schemas.microsoft.com/office/drawing/2014/main" id="{43702291-6286-47E4-BC8A-1DB2942116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Rectangle 16">
            <a:extLst>
              <a:ext uri="{FF2B5EF4-FFF2-40B4-BE49-F238E27FC236}">
                <a16:creationId xmlns:a16="http://schemas.microsoft.com/office/drawing/2014/main" id="{35215D61-E62F-4AA9-916E-1162EF50F41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" name="Rectangle 18">
            <a:extLst>
              <a:ext uri="{FF2B5EF4-FFF2-40B4-BE49-F238E27FC236}">
                <a16:creationId xmlns:a16="http://schemas.microsoft.com/office/drawing/2014/main" id="{81605EC3-DB25-430E-AA4F-8C80AAB7C4B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" name="Rectangle 19">
            <a:extLst>
              <a:ext uri="{FF2B5EF4-FFF2-40B4-BE49-F238E27FC236}">
                <a16:creationId xmlns:a16="http://schemas.microsoft.com/office/drawing/2014/main" id="{08368F6E-66CE-49DA-B738-ABF5C7A44E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" name="Rectangle 20">
            <a:extLst>
              <a:ext uri="{FF2B5EF4-FFF2-40B4-BE49-F238E27FC236}">
                <a16:creationId xmlns:a16="http://schemas.microsoft.com/office/drawing/2014/main" id="{205CCA42-22FD-4F88-87CC-4048B541E20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" name="Rectangle 21">
            <a:extLst>
              <a:ext uri="{FF2B5EF4-FFF2-40B4-BE49-F238E27FC236}">
                <a16:creationId xmlns:a16="http://schemas.microsoft.com/office/drawing/2014/main" id="{FFEE13D6-B004-4821-B16C-CA1F2C5EC0C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" name="Rectangle 22">
            <a:extLst>
              <a:ext uri="{FF2B5EF4-FFF2-40B4-BE49-F238E27FC236}">
                <a16:creationId xmlns:a16="http://schemas.microsoft.com/office/drawing/2014/main" id="{266CDB5F-5661-40E5-9368-D1BAB026EF1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" name="Rectangle 23">
            <a:extLst>
              <a:ext uri="{FF2B5EF4-FFF2-40B4-BE49-F238E27FC236}">
                <a16:creationId xmlns:a16="http://schemas.microsoft.com/office/drawing/2014/main" id="{55C69052-83F1-46A5-B3D4-818BC59A325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" name="Rectangle 24">
            <a:extLst>
              <a:ext uri="{FF2B5EF4-FFF2-40B4-BE49-F238E27FC236}">
                <a16:creationId xmlns:a16="http://schemas.microsoft.com/office/drawing/2014/main" id="{0346FBE1-C238-47FE-8113-4CC9A226D8E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5" name="Rectangle 25">
            <a:extLst>
              <a:ext uri="{FF2B5EF4-FFF2-40B4-BE49-F238E27FC236}">
                <a16:creationId xmlns:a16="http://schemas.microsoft.com/office/drawing/2014/main" id="{DAB5F060-A4DE-4C17-B90C-D01058FCE32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6" name="Rectangle 26">
            <a:extLst>
              <a:ext uri="{FF2B5EF4-FFF2-40B4-BE49-F238E27FC236}">
                <a16:creationId xmlns:a16="http://schemas.microsoft.com/office/drawing/2014/main" id="{D50F0BF7-1D05-4B51-8184-0723488202A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6875144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024154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3E40BBC4-7F08-7D0B-FAE9-F478BD52CED1}"/>
              </a:ext>
            </a:extLst>
          </p:cNvPr>
          <p:cNvSpPr/>
          <p:nvPr userDrawn="1"/>
        </p:nvSpPr>
        <p:spPr>
          <a:xfrm>
            <a:off x="51275" y="68366"/>
            <a:ext cx="9803450" cy="67597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538543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hyperlink" Target="http://www.digipot.net/" TargetMode="Externa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Copyright©2024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7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0AD90A0-1C81-06C8-3C40-357C7DDEDEA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174640D9-9C14-46B7-89F9-9E0B2F424100}"/>
              </a:ext>
            </a:extLst>
          </p:cNvPr>
          <p:cNvSpPr txBox="1"/>
          <p:nvPr/>
        </p:nvSpPr>
        <p:spPr>
          <a:xfrm>
            <a:off x="276046" y="232912"/>
            <a:ext cx="41857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干支、巳年のはんこイラスト</a:t>
            </a:r>
          </a:p>
        </p:txBody>
      </p:sp>
      <p:sp>
        <p:nvSpPr>
          <p:cNvPr id="2" name="フリーフォーム: 図形 1">
            <a:extLst>
              <a:ext uri="{FF2B5EF4-FFF2-40B4-BE49-F238E27FC236}">
                <a16:creationId xmlns:a16="http://schemas.microsoft.com/office/drawing/2014/main" id="{55F3B02E-CBC9-1D50-B5E1-52D09AF2C730}"/>
              </a:ext>
            </a:extLst>
          </p:cNvPr>
          <p:cNvSpPr/>
          <p:nvPr/>
        </p:nvSpPr>
        <p:spPr>
          <a:xfrm>
            <a:off x="771983" y="890204"/>
            <a:ext cx="2484548" cy="2607000"/>
          </a:xfrm>
          <a:custGeom>
            <a:avLst/>
            <a:gdLst>
              <a:gd name="connsiteX0" fmla="*/ 1174654 w 2484548"/>
              <a:gd name="connsiteY0" fmla="*/ 2035004 h 2607000"/>
              <a:gd name="connsiteX1" fmla="*/ 1129363 w 2484548"/>
              <a:gd name="connsiteY1" fmla="*/ 2036871 h 2607000"/>
              <a:gd name="connsiteX2" fmla="*/ 856822 w 2484548"/>
              <a:gd name="connsiteY2" fmla="*/ 2096936 h 2607000"/>
              <a:gd name="connsiteX3" fmla="*/ 839459 w 2484548"/>
              <a:gd name="connsiteY3" fmla="*/ 2104744 h 2607000"/>
              <a:gd name="connsiteX4" fmla="*/ 856822 w 2484548"/>
              <a:gd name="connsiteY4" fmla="*/ 2112553 h 2607000"/>
              <a:gd name="connsiteX5" fmla="*/ 1129363 w 2484548"/>
              <a:gd name="connsiteY5" fmla="*/ 2172618 h 2607000"/>
              <a:gd name="connsiteX6" fmla="*/ 1200961 w 2484548"/>
              <a:gd name="connsiteY6" fmla="*/ 2175568 h 2607000"/>
              <a:gd name="connsiteX7" fmla="*/ 1201070 w 2484548"/>
              <a:gd name="connsiteY7" fmla="*/ 2174253 h 2607000"/>
              <a:gd name="connsiteX8" fmla="*/ 1177934 w 2484548"/>
              <a:gd name="connsiteY8" fmla="*/ 2134616 h 2607000"/>
              <a:gd name="connsiteX9" fmla="*/ 1163697 w 2484548"/>
              <a:gd name="connsiteY9" fmla="*/ 2055342 h 2607000"/>
              <a:gd name="connsiteX10" fmla="*/ 1267735 w 2484548"/>
              <a:gd name="connsiteY10" fmla="*/ 2033619 h 2607000"/>
              <a:gd name="connsiteX11" fmla="*/ 1256031 w 2484548"/>
              <a:gd name="connsiteY11" fmla="*/ 2055342 h 2607000"/>
              <a:gd name="connsiteX12" fmla="*/ 1270269 w 2484548"/>
              <a:gd name="connsiteY12" fmla="*/ 2134616 h 2607000"/>
              <a:gd name="connsiteX13" fmla="*/ 1292292 w 2484548"/>
              <a:gd name="connsiteY13" fmla="*/ 2167646 h 2607000"/>
              <a:gd name="connsiteX14" fmla="*/ 1291756 w 2484548"/>
              <a:gd name="connsiteY14" fmla="*/ 2174879 h 2607000"/>
              <a:gd name="connsiteX15" fmla="*/ 1346647 w 2484548"/>
              <a:gd name="connsiteY15" fmla="*/ 2172618 h 2607000"/>
              <a:gd name="connsiteX16" fmla="*/ 1619189 w 2484548"/>
              <a:gd name="connsiteY16" fmla="*/ 2112553 h 2607000"/>
              <a:gd name="connsiteX17" fmla="*/ 1636551 w 2484548"/>
              <a:gd name="connsiteY17" fmla="*/ 2104744 h 2607000"/>
              <a:gd name="connsiteX18" fmla="*/ 1619189 w 2484548"/>
              <a:gd name="connsiteY18" fmla="*/ 2096936 h 2607000"/>
              <a:gd name="connsiteX19" fmla="*/ 1346647 w 2484548"/>
              <a:gd name="connsiteY19" fmla="*/ 2036871 h 2607000"/>
              <a:gd name="connsiteX20" fmla="*/ 1378354 w 2484548"/>
              <a:gd name="connsiteY20" fmla="*/ 1803855 h 2607000"/>
              <a:gd name="connsiteX21" fmla="*/ 1456433 w 2484548"/>
              <a:gd name="connsiteY21" fmla="*/ 1836923 h 2607000"/>
              <a:gd name="connsiteX22" fmla="*/ 1378354 w 2484548"/>
              <a:gd name="connsiteY22" fmla="*/ 1869991 h 2607000"/>
              <a:gd name="connsiteX23" fmla="*/ 1300274 w 2484548"/>
              <a:gd name="connsiteY23" fmla="*/ 1836923 h 2607000"/>
              <a:gd name="connsiteX24" fmla="*/ 1378354 w 2484548"/>
              <a:gd name="connsiteY24" fmla="*/ 1803855 h 2607000"/>
              <a:gd name="connsiteX25" fmla="*/ 1068341 w 2484548"/>
              <a:gd name="connsiteY25" fmla="*/ 1803855 h 2607000"/>
              <a:gd name="connsiteX26" fmla="*/ 1146420 w 2484548"/>
              <a:gd name="connsiteY26" fmla="*/ 1836923 h 2607000"/>
              <a:gd name="connsiteX27" fmla="*/ 1068341 w 2484548"/>
              <a:gd name="connsiteY27" fmla="*/ 1869991 h 2607000"/>
              <a:gd name="connsiteX28" fmla="*/ 990261 w 2484548"/>
              <a:gd name="connsiteY28" fmla="*/ 1836923 h 2607000"/>
              <a:gd name="connsiteX29" fmla="*/ 1068341 w 2484548"/>
              <a:gd name="connsiteY29" fmla="*/ 1803855 h 2607000"/>
              <a:gd name="connsiteX30" fmla="*/ 2015033 w 2484548"/>
              <a:gd name="connsiteY30" fmla="*/ 1099693 h 2607000"/>
              <a:gd name="connsiteX31" fmla="*/ 2080547 w 2484548"/>
              <a:gd name="connsiteY31" fmla="*/ 1219027 h 2607000"/>
              <a:gd name="connsiteX32" fmla="*/ 2015033 w 2484548"/>
              <a:gd name="connsiteY32" fmla="*/ 1338360 h 2607000"/>
              <a:gd name="connsiteX33" fmla="*/ 1949518 w 2484548"/>
              <a:gd name="connsiteY33" fmla="*/ 1219027 h 2607000"/>
              <a:gd name="connsiteX34" fmla="*/ 2015033 w 2484548"/>
              <a:gd name="connsiteY34" fmla="*/ 1099693 h 2607000"/>
              <a:gd name="connsiteX35" fmla="*/ 464791 w 2484548"/>
              <a:gd name="connsiteY35" fmla="*/ 1099693 h 2607000"/>
              <a:gd name="connsiteX36" fmla="*/ 530306 w 2484548"/>
              <a:gd name="connsiteY36" fmla="*/ 1219027 h 2607000"/>
              <a:gd name="connsiteX37" fmla="*/ 464791 w 2484548"/>
              <a:gd name="connsiteY37" fmla="*/ 1338360 h 2607000"/>
              <a:gd name="connsiteX38" fmla="*/ 399277 w 2484548"/>
              <a:gd name="connsiteY38" fmla="*/ 1219027 h 2607000"/>
              <a:gd name="connsiteX39" fmla="*/ 464791 w 2484548"/>
              <a:gd name="connsiteY39" fmla="*/ 1099693 h 2607000"/>
              <a:gd name="connsiteX40" fmla="*/ 2015033 w 2484548"/>
              <a:gd name="connsiteY40" fmla="*/ 1058981 h 2607000"/>
              <a:gd name="connsiteX41" fmla="*/ 1849848 w 2484548"/>
              <a:gd name="connsiteY41" fmla="*/ 1215350 h 2607000"/>
              <a:gd name="connsiteX42" fmla="*/ 2015033 w 2484548"/>
              <a:gd name="connsiteY42" fmla="*/ 1371719 h 2607000"/>
              <a:gd name="connsiteX43" fmla="*/ 2180217 w 2484548"/>
              <a:gd name="connsiteY43" fmla="*/ 1215350 h 2607000"/>
              <a:gd name="connsiteX44" fmla="*/ 2015033 w 2484548"/>
              <a:gd name="connsiteY44" fmla="*/ 1058981 h 2607000"/>
              <a:gd name="connsiteX45" fmla="*/ 464790 w 2484548"/>
              <a:gd name="connsiteY45" fmla="*/ 1058981 h 2607000"/>
              <a:gd name="connsiteX46" fmla="*/ 299606 w 2484548"/>
              <a:gd name="connsiteY46" fmla="*/ 1215350 h 2607000"/>
              <a:gd name="connsiteX47" fmla="*/ 464790 w 2484548"/>
              <a:gd name="connsiteY47" fmla="*/ 1371719 h 2607000"/>
              <a:gd name="connsiteX48" fmla="*/ 629975 w 2484548"/>
              <a:gd name="connsiteY48" fmla="*/ 1215350 h 2607000"/>
              <a:gd name="connsiteX49" fmla="*/ 464790 w 2484548"/>
              <a:gd name="connsiteY49" fmla="*/ 1058981 h 2607000"/>
              <a:gd name="connsiteX50" fmla="*/ 1238437 w 2484548"/>
              <a:gd name="connsiteY50" fmla="*/ 739585 h 2607000"/>
              <a:gd name="connsiteX51" fmla="*/ 575138 w 2484548"/>
              <a:gd name="connsiteY51" fmla="*/ 966205 h 2607000"/>
              <a:gd name="connsiteX52" fmla="*/ 526121 w 2484548"/>
              <a:gd name="connsiteY52" fmla="*/ 1015207 h 2607000"/>
              <a:gd name="connsiteX53" fmla="*/ 551244 w 2484548"/>
              <a:gd name="connsiteY53" fmla="*/ 1022589 h 2607000"/>
              <a:gd name="connsiteX54" fmla="*/ 686217 w 2484548"/>
              <a:gd name="connsiteY54" fmla="*/ 1215350 h 2607000"/>
              <a:gd name="connsiteX55" fmla="*/ 465223 w 2484548"/>
              <a:gd name="connsiteY55" fmla="*/ 1424551 h 2607000"/>
              <a:gd name="connsiteX56" fmla="*/ 341663 w 2484548"/>
              <a:gd name="connsiteY56" fmla="*/ 1388823 h 2607000"/>
              <a:gd name="connsiteX57" fmla="*/ 317170 w 2484548"/>
              <a:gd name="connsiteY57" fmla="*/ 1369693 h 2607000"/>
              <a:gd name="connsiteX58" fmla="*/ 305234 w 2484548"/>
              <a:gd name="connsiteY58" fmla="*/ 1434203 h 2607000"/>
              <a:gd name="connsiteX59" fmla="*/ 300391 w 2484548"/>
              <a:gd name="connsiteY59" fmla="*/ 1513312 h 2607000"/>
              <a:gd name="connsiteX60" fmla="*/ 1142528 w 2484548"/>
              <a:gd name="connsiteY60" fmla="*/ 2283044 h 2607000"/>
              <a:gd name="connsiteX61" fmla="*/ 1158800 w 2484548"/>
              <a:gd name="connsiteY61" fmla="*/ 2283722 h 2607000"/>
              <a:gd name="connsiteX62" fmla="*/ 1170460 w 2484548"/>
              <a:gd name="connsiteY62" fmla="*/ 2253527 h 2607000"/>
              <a:gd name="connsiteX63" fmla="*/ 1182121 w 2484548"/>
              <a:gd name="connsiteY63" fmla="*/ 2232237 h 2607000"/>
              <a:gd name="connsiteX64" fmla="*/ 1097335 w 2484548"/>
              <a:gd name="connsiteY64" fmla="*/ 2227362 h 2607000"/>
              <a:gd name="connsiteX65" fmla="*/ 744448 w 2484548"/>
              <a:gd name="connsiteY65" fmla="*/ 2118852 h 2607000"/>
              <a:gd name="connsiteX66" fmla="*/ 721967 w 2484548"/>
              <a:gd name="connsiteY66" fmla="*/ 2104744 h 2607000"/>
              <a:gd name="connsiteX67" fmla="*/ 744448 w 2484548"/>
              <a:gd name="connsiteY67" fmla="*/ 2090637 h 2607000"/>
              <a:gd name="connsiteX68" fmla="*/ 1238005 w 2484548"/>
              <a:gd name="connsiteY68" fmla="*/ 1974038 h 2607000"/>
              <a:gd name="connsiteX69" fmla="*/ 1731562 w 2484548"/>
              <a:gd name="connsiteY69" fmla="*/ 2090637 h 2607000"/>
              <a:gd name="connsiteX70" fmla="*/ 1754043 w 2484548"/>
              <a:gd name="connsiteY70" fmla="*/ 2104744 h 2607000"/>
              <a:gd name="connsiteX71" fmla="*/ 1731562 w 2484548"/>
              <a:gd name="connsiteY71" fmla="*/ 2118852 h 2607000"/>
              <a:gd name="connsiteX72" fmla="*/ 1378675 w 2484548"/>
              <a:gd name="connsiteY72" fmla="*/ 2227362 h 2607000"/>
              <a:gd name="connsiteX73" fmla="*/ 1274212 w 2484548"/>
              <a:gd name="connsiteY73" fmla="*/ 2233368 h 2607000"/>
              <a:gd name="connsiteX74" fmla="*/ 1274050 w 2484548"/>
              <a:gd name="connsiteY74" fmla="*/ 2233708 h 2607000"/>
              <a:gd name="connsiteX75" fmla="*/ 1256031 w 2484548"/>
              <a:gd name="connsiteY75" fmla="*/ 2266738 h 2607000"/>
              <a:gd name="connsiteX76" fmla="*/ 1249619 w 2484548"/>
              <a:gd name="connsiteY76" fmla="*/ 2286573 h 2607000"/>
              <a:gd name="connsiteX77" fmla="*/ 1334347 w 2484548"/>
              <a:gd name="connsiteY77" fmla="*/ 2283044 h 2607000"/>
              <a:gd name="connsiteX78" fmla="*/ 2176484 w 2484548"/>
              <a:gd name="connsiteY78" fmla="*/ 1513312 h 2607000"/>
              <a:gd name="connsiteX79" fmla="*/ 2171641 w 2484548"/>
              <a:gd name="connsiteY79" fmla="*/ 1434203 h 2607000"/>
              <a:gd name="connsiteX80" fmla="*/ 2160186 w 2484548"/>
              <a:gd name="connsiteY80" fmla="*/ 1372294 h 2607000"/>
              <a:gd name="connsiteX81" fmla="*/ 2139024 w 2484548"/>
              <a:gd name="connsiteY81" fmla="*/ 1388823 h 2607000"/>
              <a:gd name="connsiteX82" fmla="*/ 2015464 w 2484548"/>
              <a:gd name="connsiteY82" fmla="*/ 1424551 h 2607000"/>
              <a:gd name="connsiteX83" fmla="*/ 1794470 w 2484548"/>
              <a:gd name="connsiteY83" fmla="*/ 1215350 h 2607000"/>
              <a:gd name="connsiteX84" fmla="*/ 1929443 w 2484548"/>
              <a:gd name="connsiteY84" fmla="*/ 1022589 h 2607000"/>
              <a:gd name="connsiteX85" fmla="*/ 1951620 w 2484548"/>
              <a:gd name="connsiteY85" fmla="*/ 1016073 h 2607000"/>
              <a:gd name="connsiteX86" fmla="*/ 1901737 w 2484548"/>
              <a:gd name="connsiteY86" fmla="*/ 966205 h 2607000"/>
              <a:gd name="connsiteX87" fmla="*/ 1238437 w 2484548"/>
              <a:gd name="connsiteY87" fmla="*/ 739585 h 2607000"/>
              <a:gd name="connsiteX88" fmla="*/ 1238005 w 2484548"/>
              <a:gd name="connsiteY88" fmla="*/ 686829 h 2607000"/>
              <a:gd name="connsiteX89" fmla="*/ 1946531 w 2484548"/>
              <a:gd name="connsiteY89" fmla="*/ 928900 h 2607000"/>
              <a:gd name="connsiteX90" fmla="*/ 2024683 w 2484548"/>
              <a:gd name="connsiteY90" fmla="*/ 1007029 h 2607000"/>
              <a:gd name="connsiteX91" fmla="*/ 2060002 w 2484548"/>
              <a:gd name="connsiteY91" fmla="*/ 1010400 h 2607000"/>
              <a:gd name="connsiteX92" fmla="*/ 2236459 w 2484548"/>
              <a:gd name="connsiteY92" fmla="*/ 1215350 h 2607000"/>
              <a:gd name="connsiteX93" fmla="*/ 2219092 w 2484548"/>
              <a:gd name="connsiteY93" fmla="*/ 1296780 h 2607000"/>
              <a:gd name="connsiteX94" fmla="*/ 2208649 w 2484548"/>
              <a:gd name="connsiteY94" fmla="*/ 1311443 h 2607000"/>
              <a:gd name="connsiteX95" fmla="*/ 2219655 w 2484548"/>
              <a:gd name="connsiteY95" fmla="*/ 1346747 h 2607000"/>
              <a:gd name="connsiteX96" fmla="*/ 2240012 w 2484548"/>
              <a:gd name="connsiteY96" fmla="*/ 1513312 h 2607000"/>
              <a:gd name="connsiteX97" fmla="*/ 1340454 w 2484548"/>
              <a:gd name="connsiteY97" fmla="*/ 2335528 h 2607000"/>
              <a:gd name="connsiteX98" fmla="*/ 1276679 w 2484548"/>
              <a:gd name="connsiteY98" fmla="*/ 2338184 h 2607000"/>
              <a:gd name="connsiteX99" fmla="*/ 1288728 w 2484548"/>
              <a:gd name="connsiteY99" fmla="*/ 2361122 h 2607000"/>
              <a:gd name="connsiteX100" fmla="*/ 1327294 w 2484548"/>
              <a:gd name="connsiteY100" fmla="*/ 2523530 h 2607000"/>
              <a:gd name="connsiteX101" fmla="*/ 1209257 w 2484548"/>
              <a:gd name="connsiteY101" fmla="*/ 2427366 h 2607000"/>
              <a:gd name="connsiteX102" fmla="*/ 1100941 w 2484548"/>
              <a:gd name="connsiteY102" fmla="*/ 2518671 h 2607000"/>
              <a:gd name="connsiteX103" fmla="*/ 1121102 w 2484548"/>
              <a:gd name="connsiteY103" fmla="*/ 2375184 h 2607000"/>
              <a:gd name="connsiteX104" fmla="*/ 1141490 w 2484548"/>
              <a:gd name="connsiteY104" fmla="*/ 2335775 h 2607000"/>
              <a:gd name="connsiteX105" fmla="*/ 1135556 w 2484548"/>
              <a:gd name="connsiteY105" fmla="*/ 2335528 h 2607000"/>
              <a:gd name="connsiteX106" fmla="*/ 235998 w 2484548"/>
              <a:gd name="connsiteY106" fmla="*/ 1513312 h 2607000"/>
              <a:gd name="connsiteX107" fmla="*/ 256355 w 2484548"/>
              <a:gd name="connsiteY107" fmla="*/ 1346747 h 2607000"/>
              <a:gd name="connsiteX108" fmla="*/ 268785 w 2484548"/>
              <a:gd name="connsiteY108" fmla="*/ 1306875 h 2607000"/>
              <a:gd name="connsiteX109" fmla="*/ 261595 w 2484548"/>
              <a:gd name="connsiteY109" fmla="*/ 1296780 h 2607000"/>
              <a:gd name="connsiteX110" fmla="*/ 244228 w 2484548"/>
              <a:gd name="connsiteY110" fmla="*/ 1215350 h 2607000"/>
              <a:gd name="connsiteX111" fmla="*/ 420684 w 2484548"/>
              <a:gd name="connsiteY111" fmla="*/ 1010400 h 2607000"/>
              <a:gd name="connsiteX112" fmla="*/ 450834 w 2484548"/>
              <a:gd name="connsiteY112" fmla="*/ 1007523 h 2607000"/>
              <a:gd name="connsiteX113" fmla="*/ 529480 w 2484548"/>
              <a:gd name="connsiteY113" fmla="*/ 928900 h 2607000"/>
              <a:gd name="connsiteX114" fmla="*/ 1238005 w 2484548"/>
              <a:gd name="connsiteY114" fmla="*/ 686829 h 2607000"/>
              <a:gd name="connsiteX115" fmla="*/ 1752810 w 2484548"/>
              <a:gd name="connsiteY115" fmla="*/ 514204 h 2607000"/>
              <a:gd name="connsiteX116" fmla="*/ 1752810 w 2484548"/>
              <a:gd name="connsiteY116" fmla="*/ 569339 h 2607000"/>
              <a:gd name="connsiteX117" fmla="*/ 1818480 w 2484548"/>
              <a:gd name="connsiteY117" fmla="*/ 569339 h 2607000"/>
              <a:gd name="connsiteX118" fmla="*/ 1818480 w 2484548"/>
              <a:gd name="connsiteY118" fmla="*/ 514204 h 2607000"/>
              <a:gd name="connsiteX119" fmla="*/ 1713079 w 2484548"/>
              <a:gd name="connsiteY119" fmla="*/ 404003 h 2607000"/>
              <a:gd name="connsiteX120" fmla="*/ 1693573 w 2484548"/>
              <a:gd name="connsiteY120" fmla="*/ 437789 h 2607000"/>
              <a:gd name="connsiteX121" fmla="*/ 1818480 w 2484548"/>
              <a:gd name="connsiteY121" fmla="*/ 437789 h 2607000"/>
              <a:gd name="connsiteX122" fmla="*/ 1818480 w 2484548"/>
              <a:gd name="connsiteY122" fmla="*/ 404003 h 2607000"/>
              <a:gd name="connsiteX123" fmla="*/ 639722 w 2484548"/>
              <a:gd name="connsiteY123" fmla="*/ 363741 h 2607000"/>
              <a:gd name="connsiteX124" fmla="*/ 639722 w 2484548"/>
              <a:gd name="connsiteY124" fmla="*/ 413272 h 2607000"/>
              <a:gd name="connsiteX125" fmla="*/ 858321 w 2484548"/>
              <a:gd name="connsiteY125" fmla="*/ 413272 h 2607000"/>
              <a:gd name="connsiteX126" fmla="*/ 858321 w 2484548"/>
              <a:gd name="connsiteY126" fmla="*/ 363741 h 2607000"/>
              <a:gd name="connsiteX127" fmla="*/ 1242273 w 2484548"/>
              <a:gd name="connsiteY127" fmla="*/ 77766 h 2607000"/>
              <a:gd name="connsiteX128" fmla="*/ 687200 w 2484548"/>
              <a:gd name="connsiteY128" fmla="*/ 225706 h 2607000"/>
              <a:gd name="connsiteX129" fmla="*/ 597071 w 2484548"/>
              <a:gd name="connsiteY129" fmla="*/ 283339 h 2607000"/>
              <a:gd name="connsiteX130" fmla="*/ 934627 w 2484548"/>
              <a:gd name="connsiteY130" fmla="*/ 283339 h 2607000"/>
              <a:gd name="connsiteX131" fmla="*/ 945478 w 2484548"/>
              <a:gd name="connsiteY131" fmla="*/ 294190 h 2607000"/>
              <a:gd name="connsiteX132" fmla="*/ 945478 w 2484548"/>
              <a:gd name="connsiteY132" fmla="*/ 320403 h 2607000"/>
              <a:gd name="connsiteX133" fmla="*/ 945478 w 2484548"/>
              <a:gd name="connsiteY133" fmla="*/ 337593 h 2607000"/>
              <a:gd name="connsiteX134" fmla="*/ 945478 w 2484548"/>
              <a:gd name="connsiteY134" fmla="*/ 441008 h 2607000"/>
              <a:gd name="connsiteX135" fmla="*/ 945478 w 2484548"/>
              <a:gd name="connsiteY135" fmla="*/ 453879 h 2607000"/>
              <a:gd name="connsiteX136" fmla="*/ 945478 w 2484548"/>
              <a:gd name="connsiteY136" fmla="*/ 484411 h 2607000"/>
              <a:gd name="connsiteX137" fmla="*/ 934627 w 2484548"/>
              <a:gd name="connsiteY137" fmla="*/ 495262 h 2607000"/>
              <a:gd name="connsiteX138" fmla="*/ 639722 w 2484548"/>
              <a:gd name="connsiteY138" fmla="*/ 495262 h 2607000"/>
              <a:gd name="connsiteX139" fmla="*/ 639722 w 2484548"/>
              <a:gd name="connsiteY139" fmla="*/ 608535 h 2607000"/>
              <a:gd name="connsiteX140" fmla="*/ 900323 w 2484548"/>
              <a:gd name="connsiteY140" fmla="*/ 608535 h 2607000"/>
              <a:gd name="connsiteX141" fmla="*/ 909724 w 2484548"/>
              <a:gd name="connsiteY141" fmla="*/ 573450 h 2607000"/>
              <a:gd name="connsiteX142" fmla="*/ 923387 w 2484548"/>
              <a:gd name="connsiteY142" fmla="*/ 565562 h 2607000"/>
              <a:gd name="connsiteX143" fmla="*/ 966487 w 2484548"/>
              <a:gd name="connsiteY143" fmla="*/ 577110 h 2607000"/>
              <a:gd name="connsiteX144" fmla="*/ 974376 w 2484548"/>
              <a:gd name="connsiteY144" fmla="*/ 590773 h 2607000"/>
              <a:gd name="connsiteX145" fmla="*/ 951006 w 2484548"/>
              <a:gd name="connsiteY145" fmla="*/ 677991 h 2607000"/>
              <a:gd name="connsiteX146" fmla="*/ 945808 w 2484548"/>
              <a:gd name="connsiteY146" fmla="*/ 684764 h 2607000"/>
              <a:gd name="connsiteX147" fmla="*/ 942815 w 2484548"/>
              <a:gd name="connsiteY147" fmla="*/ 685158 h 2607000"/>
              <a:gd name="connsiteX148" fmla="*/ 942300 w 2484548"/>
              <a:gd name="connsiteY148" fmla="*/ 686402 h 2607000"/>
              <a:gd name="connsiteX149" fmla="*/ 934627 w 2484548"/>
              <a:gd name="connsiteY149" fmla="*/ 689580 h 2607000"/>
              <a:gd name="connsiteX150" fmla="*/ 563539 w 2484548"/>
              <a:gd name="connsiteY150" fmla="*/ 689580 h 2607000"/>
              <a:gd name="connsiteX151" fmla="*/ 552688 w 2484548"/>
              <a:gd name="connsiteY151" fmla="*/ 678729 h 2607000"/>
              <a:gd name="connsiteX152" fmla="*/ 552688 w 2484548"/>
              <a:gd name="connsiteY152" fmla="*/ 670190 h 2607000"/>
              <a:gd name="connsiteX153" fmla="*/ 552522 w 2484548"/>
              <a:gd name="connsiteY153" fmla="*/ 669788 h 2607000"/>
              <a:gd name="connsiteX154" fmla="*/ 552522 w 2484548"/>
              <a:gd name="connsiteY154" fmla="*/ 320403 h 2607000"/>
              <a:gd name="connsiteX155" fmla="*/ 552688 w 2484548"/>
              <a:gd name="connsiteY155" fmla="*/ 320001 h 2607000"/>
              <a:gd name="connsiteX156" fmla="*/ 552688 w 2484548"/>
              <a:gd name="connsiteY156" fmla="*/ 317404 h 2607000"/>
              <a:gd name="connsiteX157" fmla="*/ 501539 w 2484548"/>
              <a:gd name="connsiteY157" fmla="*/ 357664 h 2607000"/>
              <a:gd name="connsiteX158" fmla="*/ 77766 w 2484548"/>
              <a:gd name="connsiteY158" fmla="*/ 1303500 h 2607000"/>
              <a:gd name="connsiteX159" fmla="*/ 1242273 w 2484548"/>
              <a:gd name="connsiteY159" fmla="*/ 2529234 h 2607000"/>
              <a:gd name="connsiteX160" fmla="*/ 2406780 w 2484548"/>
              <a:gd name="connsiteY160" fmla="*/ 1303500 h 2607000"/>
              <a:gd name="connsiteX161" fmla="*/ 2065704 w 2484548"/>
              <a:gd name="connsiteY161" fmla="*/ 436776 h 2607000"/>
              <a:gd name="connsiteX162" fmla="*/ 2012221 w 2484548"/>
              <a:gd name="connsiteY162" fmla="*/ 385611 h 2607000"/>
              <a:gd name="connsiteX163" fmla="*/ 2012221 w 2484548"/>
              <a:gd name="connsiteY163" fmla="*/ 391266 h 2607000"/>
              <a:gd name="connsiteX164" fmla="*/ 1999484 w 2484548"/>
              <a:gd name="connsiteY164" fmla="*/ 404003 h 2607000"/>
              <a:gd name="connsiteX165" fmla="*/ 1894895 w 2484548"/>
              <a:gd name="connsiteY165" fmla="*/ 404003 h 2607000"/>
              <a:gd name="connsiteX166" fmla="*/ 1894895 w 2484548"/>
              <a:gd name="connsiteY166" fmla="*/ 437789 h 2607000"/>
              <a:gd name="connsiteX167" fmla="*/ 2007136 w 2484548"/>
              <a:gd name="connsiteY167" fmla="*/ 437789 h 2607000"/>
              <a:gd name="connsiteX168" fmla="*/ 2019872 w 2484548"/>
              <a:gd name="connsiteY168" fmla="*/ 450525 h 2607000"/>
              <a:gd name="connsiteX169" fmla="*/ 2019872 w 2484548"/>
              <a:gd name="connsiteY169" fmla="*/ 501468 h 2607000"/>
              <a:gd name="connsiteX170" fmla="*/ 2007136 w 2484548"/>
              <a:gd name="connsiteY170" fmla="*/ 514204 h 2607000"/>
              <a:gd name="connsiteX171" fmla="*/ 1894895 w 2484548"/>
              <a:gd name="connsiteY171" fmla="*/ 514204 h 2607000"/>
              <a:gd name="connsiteX172" fmla="*/ 1894895 w 2484548"/>
              <a:gd name="connsiteY172" fmla="*/ 569339 h 2607000"/>
              <a:gd name="connsiteX173" fmla="*/ 1999484 w 2484548"/>
              <a:gd name="connsiteY173" fmla="*/ 569339 h 2607000"/>
              <a:gd name="connsiteX174" fmla="*/ 2012221 w 2484548"/>
              <a:gd name="connsiteY174" fmla="*/ 582076 h 2607000"/>
              <a:gd name="connsiteX175" fmla="*/ 2012221 w 2484548"/>
              <a:gd name="connsiteY175" fmla="*/ 633018 h 2607000"/>
              <a:gd name="connsiteX176" fmla="*/ 1999484 w 2484548"/>
              <a:gd name="connsiteY176" fmla="*/ 645755 h 2607000"/>
              <a:gd name="connsiteX177" fmla="*/ 1894895 w 2484548"/>
              <a:gd name="connsiteY177" fmla="*/ 645755 h 2607000"/>
              <a:gd name="connsiteX178" fmla="*/ 1894895 w 2484548"/>
              <a:gd name="connsiteY178" fmla="*/ 716169 h 2607000"/>
              <a:gd name="connsiteX179" fmla="*/ 1882159 w 2484548"/>
              <a:gd name="connsiteY179" fmla="*/ 728905 h 2607000"/>
              <a:gd name="connsiteX180" fmla="*/ 1831216 w 2484548"/>
              <a:gd name="connsiteY180" fmla="*/ 728905 h 2607000"/>
              <a:gd name="connsiteX181" fmla="*/ 1818480 w 2484548"/>
              <a:gd name="connsiteY181" fmla="*/ 716169 h 2607000"/>
              <a:gd name="connsiteX182" fmla="*/ 1818480 w 2484548"/>
              <a:gd name="connsiteY182" fmla="*/ 645755 h 2607000"/>
              <a:gd name="connsiteX183" fmla="*/ 1619047 w 2484548"/>
              <a:gd name="connsiteY183" fmla="*/ 645755 h 2607000"/>
              <a:gd name="connsiteX184" fmla="*/ 1606311 w 2484548"/>
              <a:gd name="connsiteY184" fmla="*/ 633018 h 2607000"/>
              <a:gd name="connsiteX185" fmla="*/ 1606311 w 2484548"/>
              <a:gd name="connsiteY185" fmla="*/ 582076 h 2607000"/>
              <a:gd name="connsiteX186" fmla="*/ 1619047 w 2484548"/>
              <a:gd name="connsiteY186" fmla="*/ 569339 h 2607000"/>
              <a:gd name="connsiteX187" fmla="*/ 1676394 w 2484548"/>
              <a:gd name="connsiteY187" fmla="*/ 569339 h 2607000"/>
              <a:gd name="connsiteX188" fmla="*/ 1676394 w 2484548"/>
              <a:gd name="connsiteY188" fmla="*/ 514204 h 2607000"/>
              <a:gd name="connsiteX189" fmla="*/ 1669499 w 2484548"/>
              <a:gd name="connsiteY189" fmla="*/ 514204 h 2607000"/>
              <a:gd name="connsiteX190" fmla="*/ 1660492 w 2484548"/>
              <a:gd name="connsiteY190" fmla="*/ 510474 h 2607000"/>
              <a:gd name="connsiteX191" fmla="*/ 1656781 w 2484548"/>
              <a:gd name="connsiteY191" fmla="*/ 501514 h 2607000"/>
              <a:gd name="connsiteX192" fmla="*/ 1642510 w 2484548"/>
              <a:gd name="connsiteY192" fmla="*/ 526231 h 2607000"/>
              <a:gd name="connsiteX193" fmla="*/ 1625112 w 2484548"/>
              <a:gd name="connsiteY193" fmla="*/ 530894 h 2607000"/>
              <a:gd name="connsiteX194" fmla="*/ 1580995 w 2484548"/>
              <a:gd name="connsiteY194" fmla="*/ 505422 h 2607000"/>
              <a:gd name="connsiteX195" fmla="*/ 1576332 w 2484548"/>
              <a:gd name="connsiteY195" fmla="*/ 488023 h 2607000"/>
              <a:gd name="connsiteX196" fmla="*/ 1697373 w 2484548"/>
              <a:gd name="connsiteY196" fmla="*/ 278375 h 2607000"/>
              <a:gd name="connsiteX197" fmla="*/ 1705106 w 2484548"/>
              <a:gd name="connsiteY197" fmla="*/ 272441 h 2607000"/>
              <a:gd name="connsiteX198" fmla="*/ 1714771 w 2484548"/>
              <a:gd name="connsiteY198" fmla="*/ 273713 h 2607000"/>
              <a:gd name="connsiteX199" fmla="*/ 1758889 w 2484548"/>
              <a:gd name="connsiteY199" fmla="*/ 299185 h 2607000"/>
              <a:gd name="connsiteX200" fmla="*/ 1763551 w 2484548"/>
              <a:gd name="connsiteY200" fmla="*/ 316583 h 2607000"/>
              <a:gd name="connsiteX201" fmla="*/ 1757198 w 2484548"/>
              <a:gd name="connsiteY201" fmla="*/ 327587 h 2607000"/>
              <a:gd name="connsiteX202" fmla="*/ 1944795 w 2484548"/>
              <a:gd name="connsiteY202" fmla="*/ 327587 h 2607000"/>
              <a:gd name="connsiteX203" fmla="*/ 1893360 w 2484548"/>
              <a:gd name="connsiteY203" fmla="*/ 287102 h 2607000"/>
              <a:gd name="connsiteX204" fmla="*/ 1242273 w 2484548"/>
              <a:gd name="connsiteY204" fmla="*/ 77766 h 2607000"/>
              <a:gd name="connsiteX205" fmla="*/ 1242274 w 2484548"/>
              <a:gd name="connsiteY205" fmla="*/ 0 h 2607000"/>
              <a:gd name="connsiteX206" fmla="*/ 2484548 w 2484548"/>
              <a:gd name="connsiteY206" fmla="*/ 1303500 h 2607000"/>
              <a:gd name="connsiteX207" fmla="*/ 1242274 w 2484548"/>
              <a:gd name="connsiteY207" fmla="*/ 2607000 h 2607000"/>
              <a:gd name="connsiteX208" fmla="*/ 0 w 2484548"/>
              <a:gd name="connsiteY208" fmla="*/ 1303500 h 2607000"/>
              <a:gd name="connsiteX209" fmla="*/ 1242274 w 2484548"/>
              <a:gd name="connsiteY209" fmla="*/ 0 h 2607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</a:cxnLst>
            <a:rect l="l" t="t" r="r" b="b"/>
            <a:pathLst>
              <a:path w="2484548" h="2607000">
                <a:moveTo>
                  <a:pt x="1174654" y="2035004"/>
                </a:moveTo>
                <a:lnTo>
                  <a:pt x="1129363" y="2036871"/>
                </a:lnTo>
                <a:cubicBezTo>
                  <a:pt x="1024085" y="2045677"/>
                  <a:pt x="929987" y="2067028"/>
                  <a:pt x="856822" y="2096936"/>
                </a:cubicBezTo>
                <a:lnTo>
                  <a:pt x="839459" y="2104744"/>
                </a:lnTo>
                <a:lnTo>
                  <a:pt x="856822" y="2112553"/>
                </a:lnTo>
                <a:cubicBezTo>
                  <a:pt x="929987" y="2142461"/>
                  <a:pt x="1024085" y="2163812"/>
                  <a:pt x="1129363" y="2172618"/>
                </a:cubicBezTo>
                <a:lnTo>
                  <a:pt x="1200961" y="2175568"/>
                </a:lnTo>
                <a:lnTo>
                  <a:pt x="1201070" y="2174253"/>
                </a:lnTo>
                <a:cubicBezTo>
                  <a:pt x="1199765" y="2161040"/>
                  <a:pt x="1193121" y="2147828"/>
                  <a:pt x="1177934" y="2134616"/>
                </a:cubicBezTo>
                <a:cubicBezTo>
                  <a:pt x="1147561" y="2108191"/>
                  <a:pt x="1151357" y="2081767"/>
                  <a:pt x="1163697" y="2055342"/>
                </a:cubicBezTo>
                <a:close/>
                <a:moveTo>
                  <a:pt x="1267735" y="2033619"/>
                </a:moveTo>
                <a:lnTo>
                  <a:pt x="1256031" y="2055342"/>
                </a:lnTo>
                <a:cubicBezTo>
                  <a:pt x="1243692" y="2081767"/>
                  <a:pt x="1239895" y="2108191"/>
                  <a:pt x="1270269" y="2134616"/>
                </a:cubicBezTo>
                <a:cubicBezTo>
                  <a:pt x="1282924" y="2145626"/>
                  <a:pt x="1289647" y="2156636"/>
                  <a:pt x="1292292" y="2167646"/>
                </a:cubicBezTo>
                <a:lnTo>
                  <a:pt x="1291756" y="2174879"/>
                </a:lnTo>
                <a:lnTo>
                  <a:pt x="1346647" y="2172618"/>
                </a:lnTo>
                <a:cubicBezTo>
                  <a:pt x="1451925" y="2163812"/>
                  <a:pt x="1546024" y="2142461"/>
                  <a:pt x="1619189" y="2112553"/>
                </a:cubicBezTo>
                <a:lnTo>
                  <a:pt x="1636551" y="2104744"/>
                </a:lnTo>
                <a:lnTo>
                  <a:pt x="1619189" y="2096936"/>
                </a:lnTo>
                <a:cubicBezTo>
                  <a:pt x="1546024" y="2067028"/>
                  <a:pt x="1451925" y="2045677"/>
                  <a:pt x="1346647" y="2036871"/>
                </a:cubicBezTo>
                <a:close/>
                <a:moveTo>
                  <a:pt x="1378354" y="1803855"/>
                </a:moveTo>
                <a:cubicBezTo>
                  <a:pt x="1421476" y="1803855"/>
                  <a:pt x="1456433" y="1818660"/>
                  <a:pt x="1456433" y="1836923"/>
                </a:cubicBezTo>
                <a:cubicBezTo>
                  <a:pt x="1456433" y="1855186"/>
                  <a:pt x="1421476" y="1869991"/>
                  <a:pt x="1378354" y="1869991"/>
                </a:cubicBezTo>
                <a:cubicBezTo>
                  <a:pt x="1335231" y="1869991"/>
                  <a:pt x="1300274" y="1855186"/>
                  <a:pt x="1300274" y="1836923"/>
                </a:cubicBezTo>
                <a:cubicBezTo>
                  <a:pt x="1300274" y="1818660"/>
                  <a:pt x="1335231" y="1803855"/>
                  <a:pt x="1378354" y="1803855"/>
                </a:cubicBezTo>
                <a:close/>
                <a:moveTo>
                  <a:pt x="1068341" y="1803855"/>
                </a:moveTo>
                <a:cubicBezTo>
                  <a:pt x="1111463" y="1803855"/>
                  <a:pt x="1146420" y="1818660"/>
                  <a:pt x="1146420" y="1836923"/>
                </a:cubicBezTo>
                <a:cubicBezTo>
                  <a:pt x="1146420" y="1855186"/>
                  <a:pt x="1111463" y="1869991"/>
                  <a:pt x="1068341" y="1869991"/>
                </a:cubicBezTo>
                <a:cubicBezTo>
                  <a:pt x="1025218" y="1869991"/>
                  <a:pt x="990261" y="1855186"/>
                  <a:pt x="990261" y="1836923"/>
                </a:cubicBezTo>
                <a:cubicBezTo>
                  <a:pt x="990261" y="1818660"/>
                  <a:pt x="1025218" y="1803855"/>
                  <a:pt x="1068341" y="1803855"/>
                </a:cubicBezTo>
                <a:close/>
                <a:moveTo>
                  <a:pt x="2015033" y="1099693"/>
                </a:moveTo>
                <a:cubicBezTo>
                  <a:pt x="2051215" y="1099693"/>
                  <a:pt x="2080547" y="1153120"/>
                  <a:pt x="2080547" y="1219027"/>
                </a:cubicBezTo>
                <a:cubicBezTo>
                  <a:pt x="2080547" y="1284933"/>
                  <a:pt x="2051215" y="1338360"/>
                  <a:pt x="2015033" y="1338360"/>
                </a:cubicBezTo>
                <a:cubicBezTo>
                  <a:pt x="1978850" y="1338360"/>
                  <a:pt x="1949518" y="1284933"/>
                  <a:pt x="1949518" y="1219027"/>
                </a:cubicBezTo>
                <a:cubicBezTo>
                  <a:pt x="1949518" y="1153120"/>
                  <a:pt x="1978850" y="1099693"/>
                  <a:pt x="2015033" y="1099693"/>
                </a:cubicBezTo>
                <a:close/>
                <a:moveTo>
                  <a:pt x="464791" y="1099693"/>
                </a:moveTo>
                <a:cubicBezTo>
                  <a:pt x="500974" y="1099693"/>
                  <a:pt x="530306" y="1153120"/>
                  <a:pt x="530306" y="1219027"/>
                </a:cubicBezTo>
                <a:cubicBezTo>
                  <a:pt x="530306" y="1284933"/>
                  <a:pt x="500974" y="1338360"/>
                  <a:pt x="464791" y="1338360"/>
                </a:cubicBezTo>
                <a:cubicBezTo>
                  <a:pt x="428609" y="1338360"/>
                  <a:pt x="399277" y="1284933"/>
                  <a:pt x="399277" y="1219027"/>
                </a:cubicBezTo>
                <a:cubicBezTo>
                  <a:pt x="399277" y="1153120"/>
                  <a:pt x="428609" y="1099693"/>
                  <a:pt x="464791" y="1099693"/>
                </a:cubicBezTo>
                <a:close/>
                <a:moveTo>
                  <a:pt x="2015033" y="1058981"/>
                </a:moveTo>
                <a:cubicBezTo>
                  <a:pt x="1923804" y="1058981"/>
                  <a:pt x="1849848" y="1128989"/>
                  <a:pt x="1849848" y="1215350"/>
                </a:cubicBezTo>
                <a:cubicBezTo>
                  <a:pt x="1849848" y="1301711"/>
                  <a:pt x="1923804" y="1371719"/>
                  <a:pt x="2015033" y="1371719"/>
                </a:cubicBezTo>
                <a:cubicBezTo>
                  <a:pt x="2106262" y="1371719"/>
                  <a:pt x="2180217" y="1301711"/>
                  <a:pt x="2180217" y="1215350"/>
                </a:cubicBezTo>
                <a:cubicBezTo>
                  <a:pt x="2180217" y="1128989"/>
                  <a:pt x="2106262" y="1058981"/>
                  <a:pt x="2015033" y="1058981"/>
                </a:cubicBezTo>
                <a:close/>
                <a:moveTo>
                  <a:pt x="464790" y="1058981"/>
                </a:moveTo>
                <a:cubicBezTo>
                  <a:pt x="373561" y="1058981"/>
                  <a:pt x="299606" y="1128989"/>
                  <a:pt x="299606" y="1215350"/>
                </a:cubicBezTo>
                <a:cubicBezTo>
                  <a:pt x="299606" y="1301711"/>
                  <a:pt x="373561" y="1371719"/>
                  <a:pt x="464790" y="1371719"/>
                </a:cubicBezTo>
                <a:cubicBezTo>
                  <a:pt x="556020" y="1371719"/>
                  <a:pt x="629975" y="1301711"/>
                  <a:pt x="629975" y="1215350"/>
                </a:cubicBezTo>
                <a:cubicBezTo>
                  <a:pt x="629975" y="1128989"/>
                  <a:pt x="556020" y="1058981"/>
                  <a:pt x="464790" y="1058981"/>
                </a:cubicBezTo>
                <a:close/>
                <a:moveTo>
                  <a:pt x="1238437" y="739585"/>
                </a:moveTo>
                <a:cubicBezTo>
                  <a:pt x="979404" y="739585"/>
                  <a:pt x="744892" y="826187"/>
                  <a:pt x="575138" y="966205"/>
                </a:cubicBezTo>
                <a:lnTo>
                  <a:pt x="526121" y="1015207"/>
                </a:lnTo>
                <a:lnTo>
                  <a:pt x="551244" y="1022589"/>
                </a:lnTo>
                <a:cubicBezTo>
                  <a:pt x="630562" y="1054348"/>
                  <a:pt x="686217" y="1128696"/>
                  <a:pt x="686217" y="1215350"/>
                </a:cubicBezTo>
                <a:cubicBezTo>
                  <a:pt x="686217" y="1330888"/>
                  <a:pt x="587275" y="1424551"/>
                  <a:pt x="465223" y="1424551"/>
                </a:cubicBezTo>
                <a:cubicBezTo>
                  <a:pt x="419453" y="1424551"/>
                  <a:pt x="376933" y="1411380"/>
                  <a:pt x="341663" y="1388823"/>
                </a:cubicBezTo>
                <a:lnTo>
                  <a:pt x="317170" y="1369693"/>
                </a:lnTo>
                <a:lnTo>
                  <a:pt x="305234" y="1434203"/>
                </a:lnTo>
                <a:cubicBezTo>
                  <a:pt x="302031" y="1460214"/>
                  <a:pt x="300391" y="1486605"/>
                  <a:pt x="300391" y="1513312"/>
                </a:cubicBezTo>
                <a:cubicBezTo>
                  <a:pt x="300391" y="1913923"/>
                  <a:pt x="669512" y="2243422"/>
                  <a:pt x="1142528" y="2283044"/>
                </a:cubicBezTo>
                <a:lnTo>
                  <a:pt x="1158800" y="2283722"/>
                </a:lnTo>
                <a:lnTo>
                  <a:pt x="1170460" y="2253527"/>
                </a:lnTo>
                <a:lnTo>
                  <a:pt x="1182121" y="2232237"/>
                </a:lnTo>
                <a:lnTo>
                  <a:pt x="1097335" y="2227362"/>
                </a:lnTo>
                <a:cubicBezTo>
                  <a:pt x="961022" y="2211454"/>
                  <a:pt x="839183" y="2172882"/>
                  <a:pt x="744448" y="2118852"/>
                </a:cubicBezTo>
                <a:lnTo>
                  <a:pt x="721967" y="2104744"/>
                </a:lnTo>
                <a:lnTo>
                  <a:pt x="744448" y="2090637"/>
                </a:lnTo>
                <a:cubicBezTo>
                  <a:pt x="870761" y="2018596"/>
                  <a:pt x="1045260" y="1974038"/>
                  <a:pt x="1238005" y="1974038"/>
                </a:cubicBezTo>
                <a:cubicBezTo>
                  <a:pt x="1430751" y="1974038"/>
                  <a:pt x="1605250" y="2018596"/>
                  <a:pt x="1731562" y="2090637"/>
                </a:cubicBezTo>
                <a:lnTo>
                  <a:pt x="1754043" y="2104744"/>
                </a:lnTo>
                <a:lnTo>
                  <a:pt x="1731562" y="2118852"/>
                </a:lnTo>
                <a:cubicBezTo>
                  <a:pt x="1636828" y="2172882"/>
                  <a:pt x="1514989" y="2211454"/>
                  <a:pt x="1378675" y="2227362"/>
                </a:cubicBezTo>
                <a:lnTo>
                  <a:pt x="1274212" y="2233368"/>
                </a:lnTo>
                <a:lnTo>
                  <a:pt x="1274050" y="2233708"/>
                </a:lnTo>
                <a:cubicBezTo>
                  <a:pt x="1267796" y="2244718"/>
                  <a:pt x="1261172" y="2255728"/>
                  <a:pt x="1256031" y="2266738"/>
                </a:cubicBezTo>
                <a:lnTo>
                  <a:pt x="1249619" y="2286573"/>
                </a:lnTo>
                <a:lnTo>
                  <a:pt x="1334347" y="2283044"/>
                </a:lnTo>
                <a:cubicBezTo>
                  <a:pt x="1807363" y="2243422"/>
                  <a:pt x="2176484" y="1913923"/>
                  <a:pt x="2176484" y="1513312"/>
                </a:cubicBezTo>
                <a:cubicBezTo>
                  <a:pt x="2176484" y="1486605"/>
                  <a:pt x="2174844" y="1460214"/>
                  <a:pt x="2171641" y="1434203"/>
                </a:cubicBezTo>
                <a:lnTo>
                  <a:pt x="2160186" y="1372294"/>
                </a:lnTo>
                <a:lnTo>
                  <a:pt x="2139024" y="1388823"/>
                </a:lnTo>
                <a:cubicBezTo>
                  <a:pt x="2103753" y="1411380"/>
                  <a:pt x="2061233" y="1424551"/>
                  <a:pt x="2015464" y="1424551"/>
                </a:cubicBezTo>
                <a:cubicBezTo>
                  <a:pt x="1893413" y="1424551"/>
                  <a:pt x="1794470" y="1330888"/>
                  <a:pt x="1794470" y="1215350"/>
                </a:cubicBezTo>
                <a:cubicBezTo>
                  <a:pt x="1794470" y="1128696"/>
                  <a:pt x="1850126" y="1054348"/>
                  <a:pt x="1929443" y="1022589"/>
                </a:cubicBezTo>
                <a:lnTo>
                  <a:pt x="1951620" y="1016073"/>
                </a:lnTo>
                <a:lnTo>
                  <a:pt x="1901737" y="966205"/>
                </a:lnTo>
                <a:cubicBezTo>
                  <a:pt x="1731983" y="826187"/>
                  <a:pt x="1497471" y="739585"/>
                  <a:pt x="1238437" y="739585"/>
                </a:cubicBezTo>
                <a:close/>
                <a:moveTo>
                  <a:pt x="1238005" y="686829"/>
                </a:moveTo>
                <a:cubicBezTo>
                  <a:pt x="1514702" y="686829"/>
                  <a:pt x="1765203" y="779336"/>
                  <a:pt x="1946531" y="928900"/>
                </a:cubicBezTo>
                <a:lnTo>
                  <a:pt x="2024683" y="1007029"/>
                </a:lnTo>
                <a:lnTo>
                  <a:pt x="2060002" y="1010400"/>
                </a:lnTo>
                <a:cubicBezTo>
                  <a:pt x="2160706" y="1029907"/>
                  <a:pt x="2236459" y="1114254"/>
                  <a:pt x="2236459" y="1215350"/>
                </a:cubicBezTo>
                <a:cubicBezTo>
                  <a:pt x="2236459" y="1244235"/>
                  <a:pt x="2230275" y="1271752"/>
                  <a:pt x="2219092" y="1296780"/>
                </a:cubicBezTo>
                <a:lnTo>
                  <a:pt x="2208649" y="1311443"/>
                </a:lnTo>
                <a:lnTo>
                  <a:pt x="2219655" y="1346747"/>
                </a:lnTo>
                <a:cubicBezTo>
                  <a:pt x="2233003" y="1400549"/>
                  <a:pt x="2240012" y="1456255"/>
                  <a:pt x="2240012" y="1513312"/>
                </a:cubicBezTo>
                <a:cubicBezTo>
                  <a:pt x="2240012" y="1941238"/>
                  <a:pt x="1845722" y="2293204"/>
                  <a:pt x="1340454" y="2335528"/>
                </a:cubicBezTo>
                <a:lnTo>
                  <a:pt x="1276679" y="2338184"/>
                </a:lnTo>
                <a:lnTo>
                  <a:pt x="1288728" y="2361122"/>
                </a:lnTo>
                <a:cubicBezTo>
                  <a:pt x="1322769" y="2437126"/>
                  <a:pt x="1340068" y="2511081"/>
                  <a:pt x="1327294" y="2523530"/>
                </a:cubicBezTo>
                <a:cubicBezTo>
                  <a:pt x="1310261" y="2540129"/>
                  <a:pt x="1281001" y="2474810"/>
                  <a:pt x="1209257" y="2427366"/>
                </a:cubicBezTo>
                <a:cubicBezTo>
                  <a:pt x="1137514" y="2474810"/>
                  <a:pt x="1128947" y="2529544"/>
                  <a:pt x="1100941" y="2518671"/>
                </a:cubicBezTo>
                <a:cubicBezTo>
                  <a:pt x="1079937" y="2510517"/>
                  <a:pt x="1091264" y="2444623"/>
                  <a:pt x="1121102" y="2375184"/>
                </a:cubicBezTo>
                <a:lnTo>
                  <a:pt x="1141490" y="2335775"/>
                </a:lnTo>
                <a:lnTo>
                  <a:pt x="1135556" y="2335528"/>
                </a:lnTo>
                <a:cubicBezTo>
                  <a:pt x="630288" y="2293204"/>
                  <a:pt x="235998" y="1941238"/>
                  <a:pt x="235998" y="1513312"/>
                </a:cubicBezTo>
                <a:cubicBezTo>
                  <a:pt x="235998" y="1456255"/>
                  <a:pt x="243008" y="1400549"/>
                  <a:pt x="256355" y="1346747"/>
                </a:cubicBezTo>
                <a:lnTo>
                  <a:pt x="268785" y="1306875"/>
                </a:lnTo>
                <a:lnTo>
                  <a:pt x="261595" y="1296780"/>
                </a:lnTo>
                <a:cubicBezTo>
                  <a:pt x="250412" y="1271752"/>
                  <a:pt x="244228" y="1244235"/>
                  <a:pt x="244228" y="1215350"/>
                </a:cubicBezTo>
                <a:cubicBezTo>
                  <a:pt x="244228" y="1114254"/>
                  <a:pt x="319981" y="1029907"/>
                  <a:pt x="420684" y="1010400"/>
                </a:cubicBezTo>
                <a:lnTo>
                  <a:pt x="450834" y="1007523"/>
                </a:lnTo>
                <a:lnTo>
                  <a:pt x="529480" y="928900"/>
                </a:lnTo>
                <a:cubicBezTo>
                  <a:pt x="710807" y="779336"/>
                  <a:pt x="961309" y="686829"/>
                  <a:pt x="1238005" y="686829"/>
                </a:cubicBezTo>
                <a:close/>
                <a:moveTo>
                  <a:pt x="1752810" y="514204"/>
                </a:moveTo>
                <a:lnTo>
                  <a:pt x="1752810" y="569339"/>
                </a:lnTo>
                <a:lnTo>
                  <a:pt x="1818480" y="569339"/>
                </a:lnTo>
                <a:lnTo>
                  <a:pt x="1818480" y="514204"/>
                </a:lnTo>
                <a:close/>
                <a:moveTo>
                  <a:pt x="1713079" y="404003"/>
                </a:moveTo>
                <a:lnTo>
                  <a:pt x="1693573" y="437789"/>
                </a:lnTo>
                <a:lnTo>
                  <a:pt x="1818480" y="437789"/>
                </a:lnTo>
                <a:lnTo>
                  <a:pt x="1818480" y="404003"/>
                </a:lnTo>
                <a:close/>
                <a:moveTo>
                  <a:pt x="639722" y="363741"/>
                </a:moveTo>
                <a:lnTo>
                  <a:pt x="639722" y="413272"/>
                </a:lnTo>
                <a:lnTo>
                  <a:pt x="858321" y="413272"/>
                </a:lnTo>
                <a:lnTo>
                  <a:pt x="858321" y="363741"/>
                </a:lnTo>
                <a:close/>
                <a:moveTo>
                  <a:pt x="1242273" y="77766"/>
                </a:moveTo>
                <a:cubicBezTo>
                  <a:pt x="1041292" y="77766"/>
                  <a:pt x="852203" y="131358"/>
                  <a:pt x="687200" y="225706"/>
                </a:cubicBezTo>
                <a:lnTo>
                  <a:pt x="597071" y="283339"/>
                </a:lnTo>
                <a:lnTo>
                  <a:pt x="934627" y="283339"/>
                </a:lnTo>
                <a:cubicBezTo>
                  <a:pt x="940620" y="283339"/>
                  <a:pt x="945478" y="288197"/>
                  <a:pt x="945478" y="294190"/>
                </a:cubicBezTo>
                <a:lnTo>
                  <a:pt x="945478" y="320403"/>
                </a:lnTo>
                <a:lnTo>
                  <a:pt x="945478" y="337593"/>
                </a:lnTo>
                <a:lnTo>
                  <a:pt x="945478" y="441008"/>
                </a:lnTo>
                <a:lnTo>
                  <a:pt x="945478" y="453879"/>
                </a:lnTo>
                <a:lnTo>
                  <a:pt x="945478" y="484411"/>
                </a:lnTo>
                <a:cubicBezTo>
                  <a:pt x="945478" y="490404"/>
                  <a:pt x="940620" y="495262"/>
                  <a:pt x="934627" y="495262"/>
                </a:cubicBezTo>
                <a:lnTo>
                  <a:pt x="639722" y="495262"/>
                </a:lnTo>
                <a:lnTo>
                  <a:pt x="639722" y="608535"/>
                </a:lnTo>
                <a:lnTo>
                  <a:pt x="900323" y="608535"/>
                </a:lnTo>
                <a:lnTo>
                  <a:pt x="909724" y="573450"/>
                </a:lnTo>
                <a:cubicBezTo>
                  <a:pt x="911319" y="567499"/>
                  <a:pt x="917436" y="563967"/>
                  <a:pt x="923387" y="565562"/>
                </a:cubicBezTo>
                <a:lnTo>
                  <a:pt x="966487" y="577110"/>
                </a:lnTo>
                <a:cubicBezTo>
                  <a:pt x="972438" y="578705"/>
                  <a:pt x="975971" y="584822"/>
                  <a:pt x="974376" y="590773"/>
                </a:cubicBezTo>
                <a:lnTo>
                  <a:pt x="951006" y="677991"/>
                </a:lnTo>
                <a:cubicBezTo>
                  <a:pt x="950209" y="680966"/>
                  <a:pt x="948281" y="683337"/>
                  <a:pt x="945808" y="684764"/>
                </a:cubicBezTo>
                <a:lnTo>
                  <a:pt x="942815" y="685158"/>
                </a:lnTo>
                <a:lnTo>
                  <a:pt x="942300" y="686402"/>
                </a:lnTo>
                <a:cubicBezTo>
                  <a:pt x="940336" y="688366"/>
                  <a:pt x="937624" y="689580"/>
                  <a:pt x="934627" y="689580"/>
                </a:cubicBezTo>
                <a:lnTo>
                  <a:pt x="563539" y="689580"/>
                </a:lnTo>
                <a:cubicBezTo>
                  <a:pt x="557546" y="689580"/>
                  <a:pt x="552688" y="684722"/>
                  <a:pt x="552688" y="678729"/>
                </a:cubicBezTo>
                <a:lnTo>
                  <a:pt x="552688" y="670190"/>
                </a:lnTo>
                <a:lnTo>
                  <a:pt x="552522" y="669788"/>
                </a:lnTo>
                <a:lnTo>
                  <a:pt x="552522" y="320403"/>
                </a:lnTo>
                <a:lnTo>
                  <a:pt x="552688" y="320001"/>
                </a:lnTo>
                <a:lnTo>
                  <a:pt x="552688" y="317404"/>
                </a:lnTo>
                <a:lnTo>
                  <a:pt x="501539" y="357664"/>
                </a:lnTo>
                <a:cubicBezTo>
                  <a:pt x="242730" y="582482"/>
                  <a:pt x="77766" y="922713"/>
                  <a:pt x="77766" y="1303500"/>
                </a:cubicBezTo>
                <a:cubicBezTo>
                  <a:pt x="77766" y="1980454"/>
                  <a:pt x="599134" y="2529234"/>
                  <a:pt x="1242273" y="2529234"/>
                </a:cubicBezTo>
                <a:cubicBezTo>
                  <a:pt x="1885412" y="2529234"/>
                  <a:pt x="2406780" y="1980454"/>
                  <a:pt x="2406780" y="1303500"/>
                </a:cubicBezTo>
                <a:cubicBezTo>
                  <a:pt x="2406780" y="965023"/>
                  <a:pt x="2276438" y="658590"/>
                  <a:pt x="2065704" y="436776"/>
                </a:cubicBezTo>
                <a:lnTo>
                  <a:pt x="2012221" y="385611"/>
                </a:lnTo>
                <a:lnTo>
                  <a:pt x="2012221" y="391266"/>
                </a:lnTo>
                <a:cubicBezTo>
                  <a:pt x="2012221" y="398301"/>
                  <a:pt x="2006518" y="404003"/>
                  <a:pt x="1999484" y="404003"/>
                </a:cubicBezTo>
                <a:lnTo>
                  <a:pt x="1894895" y="404003"/>
                </a:lnTo>
                <a:lnTo>
                  <a:pt x="1894895" y="437789"/>
                </a:lnTo>
                <a:lnTo>
                  <a:pt x="2007136" y="437789"/>
                </a:lnTo>
                <a:cubicBezTo>
                  <a:pt x="2014170" y="437789"/>
                  <a:pt x="2019872" y="443491"/>
                  <a:pt x="2019872" y="450525"/>
                </a:cubicBezTo>
                <a:lnTo>
                  <a:pt x="2019872" y="501468"/>
                </a:lnTo>
                <a:cubicBezTo>
                  <a:pt x="2019872" y="508502"/>
                  <a:pt x="2014170" y="514204"/>
                  <a:pt x="2007136" y="514204"/>
                </a:cubicBezTo>
                <a:lnTo>
                  <a:pt x="1894895" y="514204"/>
                </a:lnTo>
                <a:lnTo>
                  <a:pt x="1894895" y="569339"/>
                </a:lnTo>
                <a:lnTo>
                  <a:pt x="1999484" y="569339"/>
                </a:lnTo>
                <a:cubicBezTo>
                  <a:pt x="2006518" y="569339"/>
                  <a:pt x="2012221" y="575041"/>
                  <a:pt x="2012221" y="582076"/>
                </a:cubicBezTo>
                <a:lnTo>
                  <a:pt x="2012221" y="633018"/>
                </a:lnTo>
                <a:cubicBezTo>
                  <a:pt x="2012221" y="640053"/>
                  <a:pt x="2006518" y="645755"/>
                  <a:pt x="1999484" y="645755"/>
                </a:cubicBezTo>
                <a:lnTo>
                  <a:pt x="1894895" y="645755"/>
                </a:lnTo>
                <a:lnTo>
                  <a:pt x="1894895" y="716169"/>
                </a:lnTo>
                <a:cubicBezTo>
                  <a:pt x="1894895" y="723203"/>
                  <a:pt x="1889193" y="728905"/>
                  <a:pt x="1882159" y="728905"/>
                </a:cubicBezTo>
                <a:lnTo>
                  <a:pt x="1831216" y="728905"/>
                </a:lnTo>
                <a:cubicBezTo>
                  <a:pt x="1824182" y="728905"/>
                  <a:pt x="1818480" y="723203"/>
                  <a:pt x="1818480" y="716169"/>
                </a:cubicBezTo>
                <a:lnTo>
                  <a:pt x="1818480" y="645755"/>
                </a:lnTo>
                <a:lnTo>
                  <a:pt x="1619047" y="645755"/>
                </a:lnTo>
                <a:cubicBezTo>
                  <a:pt x="1612013" y="645755"/>
                  <a:pt x="1606311" y="640053"/>
                  <a:pt x="1606311" y="633018"/>
                </a:cubicBezTo>
                <a:lnTo>
                  <a:pt x="1606311" y="582076"/>
                </a:lnTo>
                <a:cubicBezTo>
                  <a:pt x="1606311" y="575041"/>
                  <a:pt x="1612013" y="569339"/>
                  <a:pt x="1619047" y="569339"/>
                </a:cubicBezTo>
                <a:lnTo>
                  <a:pt x="1676394" y="569339"/>
                </a:lnTo>
                <a:lnTo>
                  <a:pt x="1676394" y="514204"/>
                </a:lnTo>
                <a:lnTo>
                  <a:pt x="1669499" y="514204"/>
                </a:lnTo>
                <a:cubicBezTo>
                  <a:pt x="1665981" y="514204"/>
                  <a:pt x="1662797" y="512779"/>
                  <a:pt x="1660492" y="510474"/>
                </a:cubicBezTo>
                <a:lnTo>
                  <a:pt x="1656781" y="501514"/>
                </a:lnTo>
                <a:lnTo>
                  <a:pt x="1642510" y="526231"/>
                </a:lnTo>
                <a:cubicBezTo>
                  <a:pt x="1638993" y="532324"/>
                  <a:pt x="1631204" y="534410"/>
                  <a:pt x="1625112" y="530894"/>
                </a:cubicBezTo>
                <a:lnTo>
                  <a:pt x="1580995" y="505422"/>
                </a:lnTo>
                <a:cubicBezTo>
                  <a:pt x="1574902" y="501905"/>
                  <a:pt x="1572816" y="494116"/>
                  <a:pt x="1576332" y="488023"/>
                </a:cubicBezTo>
                <a:lnTo>
                  <a:pt x="1697373" y="278375"/>
                </a:lnTo>
                <a:cubicBezTo>
                  <a:pt x="1699131" y="275329"/>
                  <a:pt x="1701958" y="273285"/>
                  <a:pt x="1705106" y="272441"/>
                </a:cubicBezTo>
                <a:cubicBezTo>
                  <a:pt x="1708255" y="271597"/>
                  <a:pt x="1711726" y="271955"/>
                  <a:pt x="1714771" y="273713"/>
                </a:cubicBezTo>
                <a:lnTo>
                  <a:pt x="1758889" y="299185"/>
                </a:lnTo>
                <a:cubicBezTo>
                  <a:pt x="1764981" y="302702"/>
                  <a:pt x="1767068" y="310491"/>
                  <a:pt x="1763551" y="316583"/>
                </a:cubicBezTo>
                <a:lnTo>
                  <a:pt x="1757198" y="327587"/>
                </a:lnTo>
                <a:lnTo>
                  <a:pt x="1944795" y="327587"/>
                </a:lnTo>
                <a:lnTo>
                  <a:pt x="1893360" y="287102"/>
                </a:lnTo>
                <a:cubicBezTo>
                  <a:pt x="1707503" y="154938"/>
                  <a:pt x="1483450" y="77766"/>
                  <a:pt x="1242273" y="77766"/>
                </a:cubicBezTo>
                <a:close/>
                <a:moveTo>
                  <a:pt x="1242274" y="0"/>
                </a:moveTo>
                <a:cubicBezTo>
                  <a:pt x="1928363" y="0"/>
                  <a:pt x="2484548" y="583597"/>
                  <a:pt x="2484548" y="1303500"/>
                </a:cubicBezTo>
                <a:cubicBezTo>
                  <a:pt x="2484548" y="2023403"/>
                  <a:pt x="1928363" y="2607000"/>
                  <a:pt x="1242274" y="2607000"/>
                </a:cubicBezTo>
                <a:cubicBezTo>
                  <a:pt x="556185" y="2607000"/>
                  <a:pt x="0" y="2023403"/>
                  <a:pt x="0" y="1303500"/>
                </a:cubicBezTo>
                <a:cubicBezTo>
                  <a:pt x="0" y="583597"/>
                  <a:pt x="556185" y="0"/>
                  <a:pt x="1242274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3" name="フリーフォーム: 図形 12">
            <a:extLst>
              <a:ext uri="{FF2B5EF4-FFF2-40B4-BE49-F238E27FC236}">
                <a16:creationId xmlns:a16="http://schemas.microsoft.com/office/drawing/2014/main" id="{27074EE6-AC80-7AB0-46C2-835904645531}"/>
              </a:ext>
            </a:extLst>
          </p:cNvPr>
          <p:cNvSpPr/>
          <p:nvPr/>
        </p:nvSpPr>
        <p:spPr>
          <a:xfrm>
            <a:off x="3720922" y="895479"/>
            <a:ext cx="2484548" cy="2607000"/>
          </a:xfrm>
          <a:custGeom>
            <a:avLst/>
            <a:gdLst>
              <a:gd name="connsiteX0" fmla="*/ 1364447 w 2484548"/>
              <a:gd name="connsiteY0" fmla="*/ 2177438 h 2607000"/>
              <a:gd name="connsiteX1" fmla="*/ 1364447 w 2484548"/>
              <a:gd name="connsiteY1" fmla="*/ 2232573 h 2607000"/>
              <a:gd name="connsiteX2" fmla="*/ 1430117 w 2484548"/>
              <a:gd name="connsiteY2" fmla="*/ 2232573 h 2607000"/>
              <a:gd name="connsiteX3" fmla="*/ 1430117 w 2484548"/>
              <a:gd name="connsiteY3" fmla="*/ 2177438 h 2607000"/>
              <a:gd name="connsiteX4" fmla="*/ 1324716 w 2484548"/>
              <a:gd name="connsiteY4" fmla="*/ 2067237 h 2607000"/>
              <a:gd name="connsiteX5" fmla="*/ 1305210 w 2484548"/>
              <a:gd name="connsiteY5" fmla="*/ 2101023 h 2607000"/>
              <a:gd name="connsiteX6" fmla="*/ 1430117 w 2484548"/>
              <a:gd name="connsiteY6" fmla="*/ 2101023 h 2607000"/>
              <a:gd name="connsiteX7" fmla="*/ 1430117 w 2484548"/>
              <a:gd name="connsiteY7" fmla="*/ 2067237 h 2607000"/>
              <a:gd name="connsiteX8" fmla="*/ 785689 w 2484548"/>
              <a:gd name="connsiteY8" fmla="*/ 2026975 h 2607000"/>
              <a:gd name="connsiteX9" fmla="*/ 785689 w 2484548"/>
              <a:gd name="connsiteY9" fmla="*/ 2076506 h 2607000"/>
              <a:gd name="connsiteX10" fmla="*/ 1004288 w 2484548"/>
              <a:gd name="connsiteY10" fmla="*/ 2076506 h 2607000"/>
              <a:gd name="connsiteX11" fmla="*/ 1004288 w 2484548"/>
              <a:gd name="connsiteY11" fmla="*/ 2026975 h 2607000"/>
              <a:gd name="connsiteX12" fmla="*/ 709506 w 2484548"/>
              <a:gd name="connsiteY12" fmla="*/ 1946573 h 2607000"/>
              <a:gd name="connsiteX13" fmla="*/ 1080594 w 2484548"/>
              <a:gd name="connsiteY13" fmla="*/ 1946573 h 2607000"/>
              <a:gd name="connsiteX14" fmla="*/ 1091445 w 2484548"/>
              <a:gd name="connsiteY14" fmla="*/ 1957424 h 2607000"/>
              <a:gd name="connsiteX15" fmla="*/ 1091445 w 2484548"/>
              <a:gd name="connsiteY15" fmla="*/ 1983637 h 2607000"/>
              <a:gd name="connsiteX16" fmla="*/ 1091445 w 2484548"/>
              <a:gd name="connsiteY16" fmla="*/ 2000827 h 2607000"/>
              <a:gd name="connsiteX17" fmla="*/ 1091445 w 2484548"/>
              <a:gd name="connsiteY17" fmla="*/ 2104242 h 2607000"/>
              <a:gd name="connsiteX18" fmla="*/ 1091445 w 2484548"/>
              <a:gd name="connsiteY18" fmla="*/ 2117113 h 2607000"/>
              <a:gd name="connsiteX19" fmla="*/ 1091445 w 2484548"/>
              <a:gd name="connsiteY19" fmla="*/ 2147645 h 2607000"/>
              <a:gd name="connsiteX20" fmla="*/ 1080594 w 2484548"/>
              <a:gd name="connsiteY20" fmla="*/ 2158496 h 2607000"/>
              <a:gd name="connsiteX21" fmla="*/ 785689 w 2484548"/>
              <a:gd name="connsiteY21" fmla="*/ 2158496 h 2607000"/>
              <a:gd name="connsiteX22" fmla="*/ 785689 w 2484548"/>
              <a:gd name="connsiteY22" fmla="*/ 2271769 h 2607000"/>
              <a:gd name="connsiteX23" fmla="*/ 1046290 w 2484548"/>
              <a:gd name="connsiteY23" fmla="*/ 2271769 h 2607000"/>
              <a:gd name="connsiteX24" fmla="*/ 1055691 w 2484548"/>
              <a:gd name="connsiteY24" fmla="*/ 2236684 h 2607000"/>
              <a:gd name="connsiteX25" fmla="*/ 1069354 w 2484548"/>
              <a:gd name="connsiteY25" fmla="*/ 2228796 h 2607000"/>
              <a:gd name="connsiteX26" fmla="*/ 1112454 w 2484548"/>
              <a:gd name="connsiteY26" fmla="*/ 2240344 h 2607000"/>
              <a:gd name="connsiteX27" fmla="*/ 1120343 w 2484548"/>
              <a:gd name="connsiteY27" fmla="*/ 2254007 h 2607000"/>
              <a:gd name="connsiteX28" fmla="*/ 1096973 w 2484548"/>
              <a:gd name="connsiteY28" fmla="*/ 2341225 h 2607000"/>
              <a:gd name="connsiteX29" fmla="*/ 1091775 w 2484548"/>
              <a:gd name="connsiteY29" fmla="*/ 2347998 h 2607000"/>
              <a:gd name="connsiteX30" fmla="*/ 1088782 w 2484548"/>
              <a:gd name="connsiteY30" fmla="*/ 2348392 h 2607000"/>
              <a:gd name="connsiteX31" fmla="*/ 1088267 w 2484548"/>
              <a:gd name="connsiteY31" fmla="*/ 2349636 h 2607000"/>
              <a:gd name="connsiteX32" fmla="*/ 1080594 w 2484548"/>
              <a:gd name="connsiteY32" fmla="*/ 2352814 h 2607000"/>
              <a:gd name="connsiteX33" fmla="*/ 709506 w 2484548"/>
              <a:gd name="connsiteY33" fmla="*/ 2352814 h 2607000"/>
              <a:gd name="connsiteX34" fmla="*/ 698655 w 2484548"/>
              <a:gd name="connsiteY34" fmla="*/ 2341963 h 2607000"/>
              <a:gd name="connsiteX35" fmla="*/ 698655 w 2484548"/>
              <a:gd name="connsiteY35" fmla="*/ 2333424 h 2607000"/>
              <a:gd name="connsiteX36" fmla="*/ 698489 w 2484548"/>
              <a:gd name="connsiteY36" fmla="*/ 2333022 h 2607000"/>
              <a:gd name="connsiteX37" fmla="*/ 698489 w 2484548"/>
              <a:gd name="connsiteY37" fmla="*/ 1983637 h 2607000"/>
              <a:gd name="connsiteX38" fmla="*/ 698655 w 2484548"/>
              <a:gd name="connsiteY38" fmla="*/ 1983235 h 2607000"/>
              <a:gd name="connsiteX39" fmla="*/ 698655 w 2484548"/>
              <a:gd name="connsiteY39" fmla="*/ 1957424 h 2607000"/>
              <a:gd name="connsiteX40" fmla="*/ 709506 w 2484548"/>
              <a:gd name="connsiteY40" fmla="*/ 1946573 h 2607000"/>
              <a:gd name="connsiteX41" fmla="*/ 1316743 w 2484548"/>
              <a:gd name="connsiteY41" fmla="*/ 1935675 h 2607000"/>
              <a:gd name="connsiteX42" fmla="*/ 1326408 w 2484548"/>
              <a:gd name="connsiteY42" fmla="*/ 1936947 h 2607000"/>
              <a:gd name="connsiteX43" fmla="*/ 1370526 w 2484548"/>
              <a:gd name="connsiteY43" fmla="*/ 1962419 h 2607000"/>
              <a:gd name="connsiteX44" fmla="*/ 1375188 w 2484548"/>
              <a:gd name="connsiteY44" fmla="*/ 1979817 h 2607000"/>
              <a:gd name="connsiteX45" fmla="*/ 1368835 w 2484548"/>
              <a:gd name="connsiteY45" fmla="*/ 1990821 h 2607000"/>
              <a:gd name="connsiteX46" fmla="*/ 1611121 w 2484548"/>
              <a:gd name="connsiteY46" fmla="*/ 1990821 h 2607000"/>
              <a:gd name="connsiteX47" fmla="*/ 1623858 w 2484548"/>
              <a:gd name="connsiteY47" fmla="*/ 2003558 h 2607000"/>
              <a:gd name="connsiteX48" fmla="*/ 1623858 w 2484548"/>
              <a:gd name="connsiteY48" fmla="*/ 2054500 h 2607000"/>
              <a:gd name="connsiteX49" fmla="*/ 1611121 w 2484548"/>
              <a:gd name="connsiteY49" fmla="*/ 2067237 h 2607000"/>
              <a:gd name="connsiteX50" fmla="*/ 1506533 w 2484548"/>
              <a:gd name="connsiteY50" fmla="*/ 2067237 h 2607000"/>
              <a:gd name="connsiteX51" fmla="*/ 1506533 w 2484548"/>
              <a:gd name="connsiteY51" fmla="*/ 2101023 h 2607000"/>
              <a:gd name="connsiteX52" fmla="*/ 1618773 w 2484548"/>
              <a:gd name="connsiteY52" fmla="*/ 2101023 h 2607000"/>
              <a:gd name="connsiteX53" fmla="*/ 1631509 w 2484548"/>
              <a:gd name="connsiteY53" fmla="*/ 2113759 h 2607000"/>
              <a:gd name="connsiteX54" fmla="*/ 1631509 w 2484548"/>
              <a:gd name="connsiteY54" fmla="*/ 2164702 h 2607000"/>
              <a:gd name="connsiteX55" fmla="*/ 1618773 w 2484548"/>
              <a:gd name="connsiteY55" fmla="*/ 2177438 h 2607000"/>
              <a:gd name="connsiteX56" fmla="*/ 1506533 w 2484548"/>
              <a:gd name="connsiteY56" fmla="*/ 2177438 h 2607000"/>
              <a:gd name="connsiteX57" fmla="*/ 1506533 w 2484548"/>
              <a:gd name="connsiteY57" fmla="*/ 2232573 h 2607000"/>
              <a:gd name="connsiteX58" fmla="*/ 1611121 w 2484548"/>
              <a:gd name="connsiteY58" fmla="*/ 2232573 h 2607000"/>
              <a:gd name="connsiteX59" fmla="*/ 1623858 w 2484548"/>
              <a:gd name="connsiteY59" fmla="*/ 2245310 h 2607000"/>
              <a:gd name="connsiteX60" fmla="*/ 1623858 w 2484548"/>
              <a:gd name="connsiteY60" fmla="*/ 2296252 h 2607000"/>
              <a:gd name="connsiteX61" fmla="*/ 1611121 w 2484548"/>
              <a:gd name="connsiteY61" fmla="*/ 2308989 h 2607000"/>
              <a:gd name="connsiteX62" fmla="*/ 1506533 w 2484548"/>
              <a:gd name="connsiteY62" fmla="*/ 2308989 h 2607000"/>
              <a:gd name="connsiteX63" fmla="*/ 1506533 w 2484548"/>
              <a:gd name="connsiteY63" fmla="*/ 2379403 h 2607000"/>
              <a:gd name="connsiteX64" fmla="*/ 1493796 w 2484548"/>
              <a:gd name="connsiteY64" fmla="*/ 2392139 h 2607000"/>
              <a:gd name="connsiteX65" fmla="*/ 1442853 w 2484548"/>
              <a:gd name="connsiteY65" fmla="*/ 2392139 h 2607000"/>
              <a:gd name="connsiteX66" fmla="*/ 1430117 w 2484548"/>
              <a:gd name="connsiteY66" fmla="*/ 2379403 h 2607000"/>
              <a:gd name="connsiteX67" fmla="*/ 1430117 w 2484548"/>
              <a:gd name="connsiteY67" fmla="*/ 2308989 h 2607000"/>
              <a:gd name="connsiteX68" fmla="*/ 1230685 w 2484548"/>
              <a:gd name="connsiteY68" fmla="*/ 2308989 h 2607000"/>
              <a:gd name="connsiteX69" fmla="*/ 1217948 w 2484548"/>
              <a:gd name="connsiteY69" fmla="*/ 2296252 h 2607000"/>
              <a:gd name="connsiteX70" fmla="*/ 1217948 w 2484548"/>
              <a:gd name="connsiteY70" fmla="*/ 2245310 h 2607000"/>
              <a:gd name="connsiteX71" fmla="*/ 1230685 w 2484548"/>
              <a:gd name="connsiteY71" fmla="*/ 2232573 h 2607000"/>
              <a:gd name="connsiteX72" fmla="*/ 1288031 w 2484548"/>
              <a:gd name="connsiteY72" fmla="*/ 2232573 h 2607000"/>
              <a:gd name="connsiteX73" fmla="*/ 1288031 w 2484548"/>
              <a:gd name="connsiteY73" fmla="*/ 2177438 h 2607000"/>
              <a:gd name="connsiteX74" fmla="*/ 1281136 w 2484548"/>
              <a:gd name="connsiteY74" fmla="*/ 2177438 h 2607000"/>
              <a:gd name="connsiteX75" fmla="*/ 1272130 w 2484548"/>
              <a:gd name="connsiteY75" fmla="*/ 2173708 h 2607000"/>
              <a:gd name="connsiteX76" fmla="*/ 1268418 w 2484548"/>
              <a:gd name="connsiteY76" fmla="*/ 2164748 h 2607000"/>
              <a:gd name="connsiteX77" fmla="*/ 1254147 w 2484548"/>
              <a:gd name="connsiteY77" fmla="*/ 2189465 h 2607000"/>
              <a:gd name="connsiteX78" fmla="*/ 1236749 w 2484548"/>
              <a:gd name="connsiteY78" fmla="*/ 2194128 h 2607000"/>
              <a:gd name="connsiteX79" fmla="*/ 1192632 w 2484548"/>
              <a:gd name="connsiteY79" fmla="*/ 2168656 h 2607000"/>
              <a:gd name="connsiteX80" fmla="*/ 1187970 w 2484548"/>
              <a:gd name="connsiteY80" fmla="*/ 2151258 h 2607000"/>
              <a:gd name="connsiteX81" fmla="*/ 1309010 w 2484548"/>
              <a:gd name="connsiteY81" fmla="*/ 1941609 h 2607000"/>
              <a:gd name="connsiteX82" fmla="*/ 1316743 w 2484548"/>
              <a:gd name="connsiteY82" fmla="*/ 1935675 h 2607000"/>
              <a:gd name="connsiteX83" fmla="*/ 1959362 w 2484548"/>
              <a:gd name="connsiteY83" fmla="*/ 1504506 h 2607000"/>
              <a:gd name="connsiteX84" fmla="*/ 2019872 w 2484548"/>
              <a:gd name="connsiteY84" fmla="*/ 1565015 h 2607000"/>
              <a:gd name="connsiteX85" fmla="*/ 1959362 w 2484548"/>
              <a:gd name="connsiteY85" fmla="*/ 1625524 h 2607000"/>
              <a:gd name="connsiteX86" fmla="*/ 1898852 w 2484548"/>
              <a:gd name="connsiteY86" fmla="*/ 1565015 h 2607000"/>
              <a:gd name="connsiteX87" fmla="*/ 1959362 w 2484548"/>
              <a:gd name="connsiteY87" fmla="*/ 1504506 h 2607000"/>
              <a:gd name="connsiteX88" fmla="*/ 636528 w 2484548"/>
              <a:gd name="connsiteY88" fmla="*/ 1197487 h 2607000"/>
              <a:gd name="connsiteX89" fmla="*/ 1071422 w 2484548"/>
              <a:gd name="connsiteY89" fmla="*/ 1197487 h 2607000"/>
              <a:gd name="connsiteX90" fmla="*/ 853975 w 2484548"/>
              <a:gd name="connsiteY90" fmla="*/ 1362587 h 2607000"/>
              <a:gd name="connsiteX91" fmla="*/ 636528 w 2484548"/>
              <a:gd name="connsiteY91" fmla="*/ 1197487 h 2607000"/>
              <a:gd name="connsiteX92" fmla="*/ 1827793 w 2484548"/>
              <a:gd name="connsiteY92" fmla="*/ 1197486 h 2607000"/>
              <a:gd name="connsiteX93" fmla="*/ 1901909 w 2484548"/>
              <a:gd name="connsiteY93" fmla="*/ 1271601 h 2607000"/>
              <a:gd name="connsiteX94" fmla="*/ 1827793 w 2484548"/>
              <a:gd name="connsiteY94" fmla="*/ 1345716 h 2607000"/>
              <a:gd name="connsiteX95" fmla="*/ 1753677 w 2484548"/>
              <a:gd name="connsiteY95" fmla="*/ 1271601 h 2607000"/>
              <a:gd name="connsiteX96" fmla="*/ 1827793 w 2484548"/>
              <a:gd name="connsiteY96" fmla="*/ 1197486 h 2607000"/>
              <a:gd name="connsiteX97" fmla="*/ 1212070 w 2484548"/>
              <a:gd name="connsiteY97" fmla="*/ 754885 h 2607000"/>
              <a:gd name="connsiteX98" fmla="*/ 1278158 w 2484548"/>
              <a:gd name="connsiteY98" fmla="*/ 820972 h 2607000"/>
              <a:gd name="connsiteX99" fmla="*/ 1212070 w 2484548"/>
              <a:gd name="connsiteY99" fmla="*/ 887059 h 2607000"/>
              <a:gd name="connsiteX100" fmla="*/ 1145982 w 2484548"/>
              <a:gd name="connsiteY100" fmla="*/ 820972 h 2607000"/>
              <a:gd name="connsiteX101" fmla="*/ 1212070 w 2484548"/>
              <a:gd name="connsiteY101" fmla="*/ 754885 h 2607000"/>
              <a:gd name="connsiteX102" fmla="*/ 580245 w 2484548"/>
              <a:gd name="connsiteY102" fmla="*/ 754885 h 2607000"/>
              <a:gd name="connsiteX103" fmla="*/ 646333 w 2484548"/>
              <a:gd name="connsiteY103" fmla="*/ 820972 h 2607000"/>
              <a:gd name="connsiteX104" fmla="*/ 580245 w 2484548"/>
              <a:gd name="connsiteY104" fmla="*/ 887059 h 2607000"/>
              <a:gd name="connsiteX105" fmla="*/ 514157 w 2484548"/>
              <a:gd name="connsiteY105" fmla="*/ 820972 h 2607000"/>
              <a:gd name="connsiteX106" fmla="*/ 580245 w 2484548"/>
              <a:gd name="connsiteY106" fmla="*/ 754885 h 2607000"/>
              <a:gd name="connsiteX107" fmla="*/ 1212070 w 2484548"/>
              <a:gd name="connsiteY107" fmla="*/ 679046 h 2607000"/>
              <a:gd name="connsiteX108" fmla="*/ 1070143 w 2484548"/>
              <a:gd name="connsiteY108" fmla="*/ 820972 h 2607000"/>
              <a:gd name="connsiteX109" fmla="*/ 1212070 w 2484548"/>
              <a:gd name="connsiteY109" fmla="*/ 962898 h 2607000"/>
              <a:gd name="connsiteX110" fmla="*/ 1353997 w 2484548"/>
              <a:gd name="connsiteY110" fmla="*/ 820972 h 2607000"/>
              <a:gd name="connsiteX111" fmla="*/ 1212070 w 2484548"/>
              <a:gd name="connsiteY111" fmla="*/ 679046 h 2607000"/>
              <a:gd name="connsiteX112" fmla="*/ 580245 w 2484548"/>
              <a:gd name="connsiteY112" fmla="*/ 679046 h 2607000"/>
              <a:gd name="connsiteX113" fmla="*/ 438318 w 2484548"/>
              <a:gd name="connsiteY113" fmla="*/ 820972 h 2607000"/>
              <a:gd name="connsiteX114" fmla="*/ 580245 w 2484548"/>
              <a:gd name="connsiteY114" fmla="*/ 962898 h 2607000"/>
              <a:gd name="connsiteX115" fmla="*/ 722172 w 2484548"/>
              <a:gd name="connsiteY115" fmla="*/ 820972 h 2607000"/>
              <a:gd name="connsiteX116" fmla="*/ 580245 w 2484548"/>
              <a:gd name="connsiteY116" fmla="*/ 679046 h 2607000"/>
              <a:gd name="connsiteX117" fmla="*/ 1212070 w 2484548"/>
              <a:gd name="connsiteY117" fmla="*/ 599671 h 2607000"/>
              <a:gd name="connsiteX118" fmla="*/ 1433372 w 2484548"/>
              <a:gd name="connsiteY118" fmla="*/ 820972 h 2607000"/>
              <a:gd name="connsiteX119" fmla="*/ 1212070 w 2484548"/>
              <a:gd name="connsiteY119" fmla="*/ 1042273 h 2607000"/>
              <a:gd name="connsiteX120" fmla="*/ 990768 w 2484548"/>
              <a:gd name="connsiteY120" fmla="*/ 820972 h 2607000"/>
              <a:gd name="connsiteX121" fmla="*/ 1212070 w 2484548"/>
              <a:gd name="connsiteY121" fmla="*/ 599671 h 2607000"/>
              <a:gd name="connsiteX122" fmla="*/ 1007005 w 2484548"/>
              <a:gd name="connsiteY122" fmla="*/ 564336 h 2607000"/>
              <a:gd name="connsiteX123" fmla="*/ 764883 w 2484548"/>
              <a:gd name="connsiteY123" fmla="*/ 587619 h 2607000"/>
              <a:gd name="connsiteX124" fmla="*/ 663281 w 2484548"/>
              <a:gd name="connsiteY124" fmla="*/ 616098 h 2607000"/>
              <a:gd name="connsiteX125" fmla="*/ 666386 w 2484548"/>
              <a:gd name="connsiteY125" fmla="*/ 617062 h 2607000"/>
              <a:gd name="connsiteX126" fmla="*/ 801547 w 2484548"/>
              <a:gd name="connsiteY126" fmla="*/ 820972 h 2607000"/>
              <a:gd name="connsiteX127" fmla="*/ 580245 w 2484548"/>
              <a:gd name="connsiteY127" fmla="*/ 1042273 h 2607000"/>
              <a:gd name="connsiteX128" fmla="*/ 363439 w 2484548"/>
              <a:gd name="connsiteY128" fmla="*/ 865572 h 2607000"/>
              <a:gd name="connsiteX129" fmla="*/ 361003 w 2484548"/>
              <a:gd name="connsiteY129" fmla="*/ 841407 h 2607000"/>
              <a:gd name="connsiteX130" fmla="*/ 354681 w 2484548"/>
              <a:gd name="connsiteY130" fmla="*/ 850260 h 2607000"/>
              <a:gd name="connsiteX131" fmla="*/ 320248 w 2484548"/>
              <a:gd name="connsiteY131" fmla="*/ 933535 h 2607000"/>
              <a:gd name="connsiteX132" fmla="*/ 1045316 w 2484548"/>
              <a:gd name="connsiteY132" fmla="*/ 1748054 h 2607000"/>
              <a:gd name="connsiteX133" fmla="*/ 1717215 w 2484548"/>
              <a:gd name="connsiteY133" fmla="*/ 1758357 h 2607000"/>
              <a:gd name="connsiteX134" fmla="*/ 1785550 w 2484548"/>
              <a:gd name="connsiteY134" fmla="*/ 1730654 h 2607000"/>
              <a:gd name="connsiteX135" fmla="*/ 1845609 w 2484548"/>
              <a:gd name="connsiteY135" fmla="*/ 1837671 h 2607000"/>
              <a:gd name="connsiteX136" fmla="*/ 1917733 w 2484548"/>
              <a:gd name="connsiteY136" fmla="*/ 2009527 h 2607000"/>
              <a:gd name="connsiteX137" fmla="*/ 1969064 w 2484548"/>
              <a:gd name="connsiteY137" fmla="*/ 2183164 h 2607000"/>
              <a:gd name="connsiteX138" fmla="*/ 1980405 w 2484548"/>
              <a:gd name="connsiteY138" fmla="*/ 2248833 h 2607000"/>
              <a:gd name="connsiteX139" fmla="*/ 2025262 w 2484548"/>
              <a:gd name="connsiteY139" fmla="*/ 2210811 h 2607000"/>
              <a:gd name="connsiteX140" fmla="*/ 2207901 w 2484548"/>
              <a:gd name="connsiteY140" fmla="*/ 1988820 h 2607000"/>
              <a:gd name="connsiteX141" fmla="*/ 2221460 w 2484548"/>
              <a:gd name="connsiteY141" fmla="*/ 1965326 h 2607000"/>
              <a:gd name="connsiteX142" fmla="*/ 2212255 w 2484548"/>
              <a:gd name="connsiteY142" fmla="*/ 1971532 h 2607000"/>
              <a:gd name="connsiteX143" fmla="*/ 2161336 w 2484548"/>
              <a:gd name="connsiteY143" fmla="*/ 1981812 h 2607000"/>
              <a:gd name="connsiteX144" fmla="*/ 2030521 w 2484548"/>
              <a:gd name="connsiteY144" fmla="*/ 1850999 h 2607000"/>
              <a:gd name="connsiteX145" fmla="*/ 2161336 w 2484548"/>
              <a:gd name="connsiteY145" fmla="*/ 1720186 h 2607000"/>
              <a:gd name="connsiteX146" fmla="*/ 2281871 w 2484548"/>
              <a:gd name="connsiteY146" fmla="*/ 1800081 h 2607000"/>
              <a:gd name="connsiteX147" fmla="*/ 2289366 w 2484548"/>
              <a:gd name="connsiteY147" fmla="*/ 1837205 h 2607000"/>
              <a:gd name="connsiteX148" fmla="*/ 2315267 w 2484548"/>
              <a:gd name="connsiteY148" fmla="*/ 1780611 h 2607000"/>
              <a:gd name="connsiteX149" fmla="*/ 2383122 w 2484548"/>
              <a:gd name="connsiteY149" fmla="*/ 1550528 h 2607000"/>
              <a:gd name="connsiteX150" fmla="*/ 2390979 w 2484548"/>
              <a:gd name="connsiteY150" fmla="*/ 1496338 h 2607000"/>
              <a:gd name="connsiteX151" fmla="*/ 2366644 w 2484548"/>
              <a:gd name="connsiteY151" fmla="*/ 1532430 h 2607000"/>
              <a:gd name="connsiteX152" fmla="*/ 2262876 w 2484548"/>
              <a:gd name="connsiteY152" fmla="*/ 1575412 h 2607000"/>
              <a:gd name="connsiteX153" fmla="*/ 2116126 w 2484548"/>
              <a:gd name="connsiteY153" fmla="*/ 1428664 h 2607000"/>
              <a:gd name="connsiteX154" fmla="*/ 2205754 w 2484548"/>
              <a:gd name="connsiteY154" fmla="*/ 1293448 h 2607000"/>
              <a:gd name="connsiteX155" fmla="*/ 2209019 w 2484548"/>
              <a:gd name="connsiteY155" fmla="*/ 1292789 h 2607000"/>
              <a:gd name="connsiteX156" fmla="*/ 2165477 w 2484548"/>
              <a:gd name="connsiteY156" fmla="*/ 1259406 h 2607000"/>
              <a:gd name="connsiteX157" fmla="*/ 2091430 w 2484548"/>
              <a:gd name="connsiteY157" fmla="*/ 1211154 h 2607000"/>
              <a:gd name="connsiteX158" fmla="*/ 2085352 w 2484548"/>
              <a:gd name="connsiteY158" fmla="*/ 1207898 h 2607000"/>
              <a:gd name="connsiteX159" fmla="*/ 2081256 w 2484548"/>
              <a:gd name="connsiteY159" fmla="*/ 1191542 h 2607000"/>
              <a:gd name="connsiteX160" fmla="*/ 1988121 w 2484548"/>
              <a:gd name="connsiteY160" fmla="*/ 1014640 h 2607000"/>
              <a:gd name="connsiteX161" fmla="*/ 1933286 w 2484548"/>
              <a:gd name="connsiteY161" fmla="*/ 950258 h 2607000"/>
              <a:gd name="connsiteX162" fmla="*/ 1930912 w 2484548"/>
              <a:gd name="connsiteY162" fmla="*/ 962015 h 2607000"/>
              <a:gd name="connsiteX163" fmla="*/ 1810377 w 2484548"/>
              <a:gd name="connsiteY163" fmla="*/ 1041910 h 2607000"/>
              <a:gd name="connsiteX164" fmla="*/ 1679562 w 2484548"/>
              <a:gd name="connsiteY164" fmla="*/ 911097 h 2607000"/>
              <a:gd name="connsiteX165" fmla="*/ 1717877 w 2484548"/>
              <a:gd name="connsiteY165" fmla="*/ 818598 h 2607000"/>
              <a:gd name="connsiteX166" fmla="*/ 1752165 w 2484548"/>
              <a:gd name="connsiteY166" fmla="*/ 795481 h 2607000"/>
              <a:gd name="connsiteX167" fmla="*/ 1731379 w 2484548"/>
              <a:gd name="connsiteY167" fmla="*/ 780431 h 2607000"/>
              <a:gd name="connsiteX168" fmla="*/ 1363711 w 2484548"/>
              <a:gd name="connsiteY168" fmla="*/ 616756 h 2607000"/>
              <a:gd name="connsiteX169" fmla="*/ 1007005 w 2484548"/>
              <a:gd name="connsiteY169" fmla="*/ 564336 h 2607000"/>
              <a:gd name="connsiteX170" fmla="*/ 1242273 w 2484548"/>
              <a:gd name="connsiteY170" fmla="*/ 77766 h 2607000"/>
              <a:gd name="connsiteX171" fmla="*/ 77766 w 2484548"/>
              <a:gd name="connsiteY171" fmla="*/ 1303500 h 2607000"/>
              <a:gd name="connsiteX172" fmla="*/ 1242273 w 2484548"/>
              <a:gd name="connsiteY172" fmla="*/ 2529234 h 2607000"/>
              <a:gd name="connsiteX173" fmla="*/ 1797346 w 2484548"/>
              <a:gd name="connsiteY173" fmla="*/ 2381295 h 2607000"/>
              <a:gd name="connsiteX174" fmla="*/ 1877375 w 2484548"/>
              <a:gd name="connsiteY174" fmla="*/ 2328723 h 2607000"/>
              <a:gd name="connsiteX175" fmla="*/ 1869353 w 2484548"/>
              <a:gd name="connsiteY175" fmla="*/ 2237124 h 2607000"/>
              <a:gd name="connsiteX176" fmla="*/ 1803516 w 2484548"/>
              <a:gd name="connsiteY176" fmla="*/ 1995778 h 2607000"/>
              <a:gd name="connsiteX177" fmla="*/ 1742059 w 2484548"/>
              <a:gd name="connsiteY177" fmla="*/ 1862738 h 2607000"/>
              <a:gd name="connsiteX178" fmla="*/ 1608906 w 2484548"/>
              <a:gd name="connsiteY178" fmla="*/ 1894763 h 2607000"/>
              <a:gd name="connsiteX179" fmla="*/ 1025642 w 2484548"/>
              <a:gd name="connsiteY179" fmla="*/ 1853883 h 2607000"/>
              <a:gd name="connsiteX180" fmla="*/ 228181 w 2484548"/>
              <a:gd name="connsiteY180" fmla="*/ 907625 h 2607000"/>
              <a:gd name="connsiteX181" fmla="*/ 1003651 w 2484548"/>
              <a:gd name="connsiteY181" fmla="*/ 460780 h 2607000"/>
              <a:gd name="connsiteX182" fmla="*/ 1402123 w 2484548"/>
              <a:gd name="connsiteY182" fmla="*/ 516203 h 2607000"/>
              <a:gd name="connsiteX183" fmla="*/ 2170341 w 2484548"/>
              <a:gd name="connsiteY183" fmla="*/ 1110169 h 2607000"/>
              <a:gd name="connsiteX184" fmla="*/ 2182233 w 2484548"/>
              <a:gd name="connsiteY184" fmla="*/ 1143467 h 2607000"/>
              <a:gd name="connsiteX185" fmla="*/ 2250888 w 2484548"/>
              <a:gd name="connsiteY185" fmla="*/ 1189817 h 2607000"/>
              <a:gd name="connsiteX186" fmla="*/ 2404971 w 2484548"/>
              <a:gd name="connsiteY186" fmla="*/ 1327826 h 2607000"/>
              <a:gd name="connsiteX187" fmla="*/ 2405579 w 2484548"/>
              <a:gd name="connsiteY187" fmla="*/ 1328546 h 2607000"/>
              <a:gd name="connsiteX188" fmla="*/ 2406780 w 2484548"/>
              <a:gd name="connsiteY188" fmla="*/ 1303500 h 2607000"/>
              <a:gd name="connsiteX189" fmla="*/ 1242273 w 2484548"/>
              <a:gd name="connsiteY189" fmla="*/ 77766 h 2607000"/>
              <a:gd name="connsiteX190" fmla="*/ 1242274 w 2484548"/>
              <a:gd name="connsiteY190" fmla="*/ 0 h 2607000"/>
              <a:gd name="connsiteX191" fmla="*/ 2484548 w 2484548"/>
              <a:gd name="connsiteY191" fmla="*/ 1303500 h 2607000"/>
              <a:gd name="connsiteX192" fmla="*/ 1242274 w 2484548"/>
              <a:gd name="connsiteY192" fmla="*/ 2607000 h 2607000"/>
              <a:gd name="connsiteX193" fmla="*/ 0 w 2484548"/>
              <a:gd name="connsiteY193" fmla="*/ 1303500 h 2607000"/>
              <a:gd name="connsiteX194" fmla="*/ 1242274 w 2484548"/>
              <a:gd name="connsiteY194" fmla="*/ 0 h 2607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</a:cxnLst>
            <a:rect l="l" t="t" r="r" b="b"/>
            <a:pathLst>
              <a:path w="2484548" h="2607000">
                <a:moveTo>
                  <a:pt x="1364447" y="2177438"/>
                </a:moveTo>
                <a:lnTo>
                  <a:pt x="1364447" y="2232573"/>
                </a:lnTo>
                <a:lnTo>
                  <a:pt x="1430117" y="2232573"/>
                </a:lnTo>
                <a:lnTo>
                  <a:pt x="1430117" y="2177438"/>
                </a:lnTo>
                <a:close/>
                <a:moveTo>
                  <a:pt x="1324716" y="2067237"/>
                </a:moveTo>
                <a:lnTo>
                  <a:pt x="1305210" y="2101023"/>
                </a:lnTo>
                <a:lnTo>
                  <a:pt x="1430117" y="2101023"/>
                </a:lnTo>
                <a:lnTo>
                  <a:pt x="1430117" y="2067237"/>
                </a:lnTo>
                <a:close/>
                <a:moveTo>
                  <a:pt x="785689" y="2026975"/>
                </a:moveTo>
                <a:lnTo>
                  <a:pt x="785689" y="2076506"/>
                </a:lnTo>
                <a:lnTo>
                  <a:pt x="1004288" y="2076506"/>
                </a:lnTo>
                <a:lnTo>
                  <a:pt x="1004288" y="2026975"/>
                </a:lnTo>
                <a:close/>
                <a:moveTo>
                  <a:pt x="709506" y="1946573"/>
                </a:moveTo>
                <a:lnTo>
                  <a:pt x="1080594" y="1946573"/>
                </a:lnTo>
                <a:cubicBezTo>
                  <a:pt x="1086587" y="1946573"/>
                  <a:pt x="1091445" y="1951431"/>
                  <a:pt x="1091445" y="1957424"/>
                </a:cubicBezTo>
                <a:lnTo>
                  <a:pt x="1091445" y="1983637"/>
                </a:lnTo>
                <a:lnTo>
                  <a:pt x="1091445" y="2000827"/>
                </a:lnTo>
                <a:lnTo>
                  <a:pt x="1091445" y="2104242"/>
                </a:lnTo>
                <a:lnTo>
                  <a:pt x="1091445" y="2117113"/>
                </a:lnTo>
                <a:lnTo>
                  <a:pt x="1091445" y="2147645"/>
                </a:lnTo>
                <a:cubicBezTo>
                  <a:pt x="1091445" y="2153638"/>
                  <a:pt x="1086587" y="2158496"/>
                  <a:pt x="1080594" y="2158496"/>
                </a:cubicBezTo>
                <a:lnTo>
                  <a:pt x="785689" y="2158496"/>
                </a:lnTo>
                <a:lnTo>
                  <a:pt x="785689" y="2271769"/>
                </a:lnTo>
                <a:lnTo>
                  <a:pt x="1046290" y="2271769"/>
                </a:lnTo>
                <a:lnTo>
                  <a:pt x="1055691" y="2236684"/>
                </a:lnTo>
                <a:cubicBezTo>
                  <a:pt x="1057286" y="2230733"/>
                  <a:pt x="1063403" y="2227201"/>
                  <a:pt x="1069354" y="2228796"/>
                </a:cubicBezTo>
                <a:lnTo>
                  <a:pt x="1112454" y="2240344"/>
                </a:lnTo>
                <a:cubicBezTo>
                  <a:pt x="1118405" y="2241939"/>
                  <a:pt x="1121938" y="2248056"/>
                  <a:pt x="1120343" y="2254007"/>
                </a:cubicBezTo>
                <a:lnTo>
                  <a:pt x="1096973" y="2341225"/>
                </a:lnTo>
                <a:cubicBezTo>
                  <a:pt x="1096176" y="2344200"/>
                  <a:pt x="1094248" y="2346571"/>
                  <a:pt x="1091775" y="2347998"/>
                </a:cubicBezTo>
                <a:lnTo>
                  <a:pt x="1088782" y="2348392"/>
                </a:lnTo>
                <a:lnTo>
                  <a:pt x="1088267" y="2349636"/>
                </a:lnTo>
                <a:cubicBezTo>
                  <a:pt x="1086303" y="2351600"/>
                  <a:pt x="1083591" y="2352814"/>
                  <a:pt x="1080594" y="2352814"/>
                </a:cubicBezTo>
                <a:lnTo>
                  <a:pt x="709506" y="2352814"/>
                </a:lnTo>
                <a:cubicBezTo>
                  <a:pt x="703513" y="2352814"/>
                  <a:pt x="698655" y="2347956"/>
                  <a:pt x="698655" y="2341963"/>
                </a:cubicBezTo>
                <a:lnTo>
                  <a:pt x="698655" y="2333424"/>
                </a:lnTo>
                <a:lnTo>
                  <a:pt x="698489" y="2333022"/>
                </a:lnTo>
                <a:lnTo>
                  <a:pt x="698489" y="1983637"/>
                </a:lnTo>
                <a:lnTo>
                  <a:pt x="698655" y="1983235"/>
                </a:lnTo>
                <a:lnTo>
                  <a:pt x="698655" y="1957424"/>
                </a:lnTo>
                <a:cubicBezTo>
                  <a:pt x="698655" y="1951431"/>
                  <a:pt x="703513" y="1946573"/>
                  <a:pt x="709506" y="1946573"/>
                </a:cubicBezTo>
                <a:close/>
                <a:moveTo>
                  <a:pt x="1316743" y="1935675"/>
                </a:moveTo>
                <a:cubicBezTo>
                  <a:pt x="1319892" y="1934831"/>
                  <a:pt x="1323363" y="1935189"/>
                  <a:pt x="1326408" y="1936947"/>
                </a:cubicBezTo>
                <a:lnTo>
                  <a:pt x="1370526" y="1962419"/>
                </a:lnTo>
                <a:cubicBezTo>
                  <a:pt x="1376618" y="1965936"/>
                  <a:pt x="1378705" y="1973725"/>
                  <a:pt x="1375188" y="1979817"/>
                </a:cubicBezTo>
                <a:lnTo>
                  <a:pt x="1368835" y="1990821"/>
                </a:lnTo>
                <a:lnTo>
                  <a:pt x="1611121" y="1990821"/>
                </a:lnTo>
                <a:cubicBezTo>
                  <a:pt x="1618156" y="1990821"/>
                  <a:pt x="1623858" y="1996523"/>
                  <a:pt x="1623858" y="2003558"/>
                </a:cubicBezTo>
                <a:lnTo>
                  <a:pt x="1623858" y="2054500"/>
                </a:lnTo>
                <a:cubicBezTo>
                  <a:pt x="1623858" y="2061535"/>
                  <a:pt x="1618156" y="2067237"/>
                  <a:pt x="1611121" y="2067237"/>
                </a:cubicBezTo>
                <a:lnTo>
                  <a:pt x="1506533" y="2067237"/>
                </a:lnTo>
                <a:lnTo>
                  <a:pt x="1506533" y="2101023"/>
                </a:lnTo>
                <a:lnTo>
                  <a:pt x="1618773" y="2101023"/>
                </a:lnTo>
                <a:cubicBezTo>
                  <a:pt x="1625807" y="2101023"/>
                  <a:pt x="1631509" y="2106725"/>
                  <a:pt x="1631509" y="2113759"/>
                </a:cubicBezTo>
                <a:lnTo>
                  <a:pt x="1631509" y="2164702"/>
                </a:lnTo>
                <a:cubicBezTo>
                  <a:pt x="1631509" y="2171736"/>
                  <a:pt x="1625807" y="2177438"/>
                  <a:pt x="1618773" y="2177438"/>
                </a:cubicBezTo>
                <a:lnTo>
                  <a:pt x="1506533" y="2177438"/>
                </a:lnTo>
                <a:lnTo>
                  <a:pt x="1506533" y="2232573"/>
                </a:lnTo>
                <a:lnTo>
                  <a:pt x="1611121" y="2232573"/>
                </a:lnTo>
                <a:cubicBezTo>
                  <a:pt x="1618156" y="2232573"/>
                  <a:pt x="1623858" y="2238275"/>
                  <a:pt x="1623858" y="2245310"/>
                </a:cubicBezTo>
                <a:lnTo>
                  <a:pt x="1623858" y="2296252"/>
                </a:lnTo>
                <a:cubicBezTo>
                  <a:pt x="1623858" y="2303287"/>
                  <a:pt x="1618156" y="2308989"/>
                  <a:pt x="1611121" y="2308989"/>
                </a:cubicBezTo>
                <a:lnTo>
                  <a:pt x="1506533" y="2308989"/>
                </a:lnTo>
                <a:lnTo>
                  <a:pt x="1506533" y="2379403"/>
                </a:lnTo>
                <a:cubicBezTo>
                  <a:pt x="1506533" y="2386437"/>
                  <a:pt x="1500830" y="2392139"/>
                  <a:pt x="1493796" y="2392139"/>
                </a:cubicBezTo>
                <a:lnTo>
                  <a:pt x="1442853" y="2392139"/>
                </a:lnTo>
                <a:cubicBezTo>
                  <a:pt x="1435819" y="2392139"/>
                  <a:pt x="1430117" y="2386437"/>
                  <a:pt x="1430117" y="2379403"/>
                </a:cubicBezTo>
                <a:lnTo>
                  <a:pt x="1430117" y="2308989"/>
                </a:lnTo>
                <a:lnTo>
                  <a:pt x="1230685" y="2308989"/>
                </a:lnTo>
                <a:cubicBezTo>
                  <a:pt x="1223650" y="2308989"/>
                  <a:pt x="1217948" y="2303287"/>
                  <a:pt x="1217948" y="2296252"/>
                </a:cubicBezTo>
                <a:lnTo>
                  <a:pt x="1217948" y="2245310"/>
                </a:lnTo>
                <a:cubicBezTo>
                  <a:pt x="1217948" y="2238275"/>
                  <a:pt x="1223650" y="2232573"/>
                  <a:pt x="1230685" y="2232573"/>
                </a:cubicBezTo>
                <a:lnTo>
                  <a:pt x="1288031" y="2232573"/>
                </a:lnTo>
                <a:lnTo>
                  <a:pt x="1288031" y="2177438"/>
                </a:lnTo>
                <a:lnTo>
                  <a:pt x="1281136" y="2177438"/>
                </a:lnTo>
                <a:cubicBezTo>
                  <a:pt x="1277619" y="2177438"/>
                  <a:pt x="1274435" y="2176013"/>
                  <a:pt x="1272130" y="2173708"/>
                </a:cubicBezTo>
                <a:lnTo>
                  <a:pt x="1268418" y="2164748"/>
                </a:lnTo>
                <a:lnTo>
                  <a:pt x="1254147" y="2189465"/>
                </a:lnTo>
                <a:cubicBezTo>
                  <a:pt x="1250630" y="2195558"/>
                  <a:pt x="1242841" y="2197645"/>
                  <a:pt x="1236749" y="2194128"/>
                </a:cubicBezTo>
                <a:lnTo>
                  <a:pt x="1192632" y="2168656"/>
                </a:lnTo>
                <a:cubicBezTo>
                  <a:pt x="1186540" y="2165139"/>
                  <a:pt x="1184453" y="2157350"/>
                  <a:pt x="1187970" y="2151258"/>
                </a:cubicBezTo>
                <a:lnTo>
                  <a:pt x="1309010" y="1941609"/>
                </a:lnTo>
                <a:cubicBezTo>
                  <a:pt x="1310769" y="1938563"/>
                  <a:pt x="1313595" y="1936518"/>
                  <a:pt x="1316743" y="1935675"/>
                </a:cubicBezTo>
                <a:close/>
                <a:moveTo>
                  <a:pt x="1959362" y="1504506"/>
                </a:moveTo>
                <a:cubicBezTo>
                  <a:pt x="1992781" y="1504506"/>
                  <a:pt x="2019872" y="1531597"/>
                  <a:pt x="2019872" y="1565015"/>
                </a:cubicBezTo>
                <a:cubicBezTo>
                  <a:pt x="2019872" y="1598433"/>
                  <a:pt x="1992781" y="1625524"/>
                  <a:pt x="1959362" y="1625524"/>
                </a:cubicBezTo>
                <a:cubicBezTo>
                  <a:pt x="1925943" y="1625524"/>
                  <a:pt x="1898852" y="1598433"/>
                  <a:pt x="1898852" y="1565015"/>
                </a:cubicBezTo>
                <a:cubicBezTo>
                  <a:pt x="1898852" y="1531597"/>
                  <a:pt x="1925943" y="1504506"/>
                  <a:pt x="1959362" y="1504506"/>
                </a:cubicBezTo>
                <a:close/>
                <a:moveTo>
                  <a:pt x="636528" y="1197487"/>
                </a:moveTo>
                <a:cubicBezTo>
                  <a:pt x="779228" y="1225004"/>
                  <a:pt x="928722" y="1225004"/>
                  <a:pt x="1071422" y="1197487"/>
                </a:cubicBezTo>
                <a:cubicBezTo>
                  <a:pt x="1071422" y="1288669"/>
                  <a:pt x="974068" y="1362587"/>
                  <a:pt x="853975" y="1362587"/>
                </a:cubicBezTo>
                <a:cubicBezTo>
                  <a:pt x="733882" y="1362587"/>
                  <a:pt x="636528" y="1288669"/>
                  <a:pt x="636528" y="1197487"/>
                </a:cubicBezTo>
                <a:close/>
                <a:moveTo>
                  <a:pt x="1827793" y="1197486"/>
                </a:moveTo>
                <a:cubicBezTo>
                  <a:pt x="1868726" y="1197486"/>
                  <a:pt x="1901909" y="1230668"/>
                  <a:pt x="1901909" y="1271601"/>
                </a:cubicBezTo>
                <a:cubicBezTo>
                  <a:pt x="1901909" y="1312534"/>
                  <a:pt x="1868726" y="1345716"/>
                  <a:pt x="1827793" y="1345716"/>
                </a:cubicBezTo>
                <a:cubicBezTo>
                  <a:pt x="1786860" y="1345716"/>
                  <a:pt x="1753677" y="1312534"/>
                  <a:pt x="1753677" y="1271601"/>
                </a:cubicBezTo>
                <a:cubicBezTo>
                  <a:pt x="1753677" y="1230668"/>
                  <a:pt x="1786860" y="1197486"/>
                  <a:pt x="1827793" y="1197486"/>
                </a:cubicBezTo>
                <a:close/>
                <a:moveTo>
                  <a:pt x="1212070" y="754885"/>
                </a:moveTo>
                <a:cubicBezTo>
                  <a:pt x="1248569" y="754885"/>
                  <a:pt x="1278158" y="784473"/>
                  <a:pt x="1278158" y="820972"/>
                </a:cubicBezTo>
                <a:cubicBezTo>
                  <a:pt x="1278158" y="857471"/>
                  <a:pt x="1248569" y="887059"/>
                  <a:pt x="1212070" y="887059"/>
                </a:cubicBezTo>
                <a:cubicBezTo>
                  <a:pt x="1175571" y="887059"/>
                  <a:pt x="1145982" y="857471"/>
                  <a:pt x="1145982" y="820972"/>
                </a:cubicBezTo>
                <a:cubicBezTo>
                  <a:pt x="1145982" y="784473"/>
                  <a:pt x="1175571" y="754885"/>
                  <a:pt x="1212070" y="754885"/>
                </a:cubicBezTo>
                <a:close/>
                <a:moveTo>
                  <a:pt x="580245" y="754885"/>
                </a:moveTo>
                <a:cubicBezTo>
                  <a:pt x="616744" y="754885"/>
                  <a:pt x="646333" y="784473"/>
                  <a:pt x="646333" y="820972"/>
                </a:cubicBezTo>
                <a:cubicBezTo>
                  <a:pt x="646333" y="857471"/>
                  <a:pt x="616744" y="887059"/>
                  <a:pt x="580245" y="887059"/>
                </a:cubicBezTo>
                <a:cubicBezTo>
                  <a:pt x="543746" y="887059"/>
                  <a:pt x="514157" y="857471"/>
                  <a:pt x="514157" y="820972"/>
                </a:cubicBezTo>
                <a:cubicBezTo>
                  <a:pt x="514157" y="784473"/>
                  <a:pt x="543746" y="754885"/>
                  <a:pt x="580245" y="754885"/>
                </a:cubicBezTo>
                <a:close/>
                <a:moveTo>
                  <a:pt x="1212070" y="679046"/>
                </a:moveTo>
                <a:cubicBezTo>
                  <a:pt x="1133686" y="679046"/>
                  <a:pt x="1070143" y="742588"/>
                  <a:pt x="1070143" y="820972"/>
                </a:cubicBezTo>
                <a:cubicBezTo>
                  <a:pt x="1070143" y="899356"/>
                  <a:pt x="1133686" y="962898"/>
                  <a:pt x="1212070" y="962898"/>
                </a:cubicBezTo>
                <a:cubicBezTo>
                  <a:pt x="1290454" y="962898"/>
                  <a:pt x="1353997" y="899356"/>
                  <a:pt x="1353997" y="820972"/>
                </a:cubicBezTo>
                <a:cubicBezTo>
                  <a:pt x="1353997" y="742588"/>
                  <a:pt x="1290454" y="679046"/>
                  <a:pt x="1212070" y="679046"/>
                </a:cubicBezTo>
                <a:close/>
                <a:moveTo>
                  <a:pt x="580245" y="679046"/>
                </a:moveTo>
                <a:cubicBezTo>
                  <a:pt x="501861" y="679046"/>
                  <a:pt x="438318" y="742588"/>
                  <a:pt x="438318" y="820972"/>
                </a:cubicBezTo>
                <a:cubicBezTo>
                  <a:pt x="438318" y="899356"/>
                  <a:pt x="501861" y="962898"/>
                  <a:pt x="580245" y="962898"/>
                </a:cubicBezTo>
                <a:cubicBezTo>
                  <a:pt x="658629" y="962898"/>
                  <a:pt x="722172" y="899356"/>
                  <a:pt x="722172" y="820972"/>
                </a:cubicBezTo>
                <a:cubicBezTo>
                  <a:pt x="722172" y="742588"/>
                  <a:pt x="658629" y="679046"/>
                  <a:pt x="580245" y="679046"/>
                </a:cubicBezTo>
                <a:close/>
                <a:moveTo>
                  <a:pt x="1212070" y="599671"/>
                </a:moveTo>
                <a:cubicBezTo>
                  <a:pt x="1334292" y="599671"/>
                  <a:pt x="1433372" y="698751"/>
                  <a:pt x="1433372" y="820972"/>
                </a:cubicBezTo>
                <a:cubicBezTo>
                  <a:pt x="1433372" y="943193"/>
                  <a:pt x="1334292" y="1042273"/>
                  <a:pt x="1212070" y="1042273"/>
                </a:cubicBezTo>
                <a:cubicBezTo>
                  <a:pt x="1089848" y="1042273"/>
                  <a:pt x="990768" y="943193"/>
                  <a:pt x="990768" y="820972"/>
                </a:cubicBezTo>
                <a:cubicBezTo>
                  <a:pt x="990768" y="698751"/>
                  <a:pt x="1089848" y="599671"/>
                  <a:pt x="1212070" y="599671"/>
                </a:cubicBezTo>
                <a:close/>
                <a:moveTo>
                  <a:pt x="1007005" y="564336"/>
                </a:moveTo>
                <a:cubicBezTo>
                  <a:pt x="921619" y="563473"/>
                  <a:pt x="840125" y="571473"/>
                  <a:pt x="764883" y="587619"/>
                </a:cubicBezTo>
                <a:lnTo>
                  <a:pt x="663281" y="616098"/>
                </a:lnTo>
                <a:lnTo>
                  <a:pt x="666386" y="617062"/>
                </a:lnTo>
                <a:cubicBezTo>
                  <a:pt x="745815" y="650657"/>
                  <a:pt x="801547" y="729306"/>
                  <a:pt x="801547" y="820972"/>
                </a:cubicBezTo>
                <a:cubicBezTo>
                  <a:pt x="801547" y="943193"/>
                  <a:pt x="702467" y="1042273"/>
                  <a:pt x="580245" y="1042273"/>
                </a:cubicBezTo>
                <a:cubicBezTo>
                  <a:pt x="473301" y="1042273"/>
                  <a:pt x="384075" y="966415"/>
                  <a:pt x="363439" y="865572"/>
                </a:cubicBezTo>
                <a:lnTo>
                  <a:pt x="361003" y="841407"/>
                </a:lnTo>
                <a:lnTo>
                  <a:pt x="354681" y="850260"/>
                </a:lnTo>
                <a:cubicBezTo>
                  <a:pt x="340066" y="876459"/>
                  <a:pt x="328490" y="904248"/>
                  <a:pt x="320248" y="933535"/>
                </a:cubicBezTo>
                <a:cubicBezTo>
                  <a:pt x="232325" y="1245934"/>
                  <a:pt x="556949" y="1610607"/>
                  <a:pt x="1045316" y="1748054"/>
                </a:cubicBezTo>
                <a:cubicBezTo>
                  <a:pt x="1289499" y="1816778"/>
                  <a:pt x="1528384" y="1815683"/>
                  <a:pt x="1717215" y="1758357"/>
                </a:cubicBezTo>
                <a:lnTo>
                  <a:pt x="1785550" y="1730654"/>
                </a:lnTo>
                <a:lnTo>
                  <a:pt x="1845609" y="1837671"/>
                </a:lnTo>
                <a:cubicBezTo>
                  <a:pt x="1872222" y="1892266"/>
                  <a:pt x="1896472" y="1949873"/>
                  <a:pt x="1917733" y="2009527"/>
                </a:cubicBezTo>
                <a:lnTo>
                  <a:pt x="1969064" y="2183164"/>
                </a:lnTo>
                <a:lnTo>
                  <a:pt x="1980405" y="2248833"/>
                </a:lnTo>
                <a:lnTo>
                  <a:pt x="2025262" y="2210811"/>
                </a:lnTo>
                <a:cubicBezTo>
                  <a:pt x="2094196" y="2144864"/>
                  <a:pt x="2155584" y="2070332"/>
                  <a:pt x="2207901" y="1988820"/>
                </a:cubicBezTo>
                <a:lnTo>
                  <a:pt x="2221460" y="1965326"/>
                </a:lnTo>
                <a:lnTo>
                  <a:pt x="2212255" y="1971532"/>
                </a:lnTo>
                <a:cubicBezTo>
                  <a:pt x="2196605" y="1978152"/>
                  <a:pt x="2179398" y="1981812"/>
                  <a:pt x="2161336" y="1981812"/>
                </a:cubicBezTo>
                <a:cubicBezTo>
                  <a:pt x="2089089" y="1981812"/>
                  <a:pt x="2030521" y="1923245"/>
                  <a:pt x="2030521" y="1850999"/>
                </a:cubicBezTo>
                <a:cubicBezTo>
                  <a:pt x="2030521" y="1778753"/>
                  <a:pt x="2089089" y="1720186"/>
                  <a:pt x="2161336" y="1720186"/>
                </a:cubicBezTo>
                <a:cubicBezTo>
                  <a:pt x="2215522" y="1720186"/>
                  <a:pt x="2262012" y="1753130"/>
                  <a:pt x="2281871" y="1800081"/>
                </a:cubicBezTo>
                <a:lnTo>
                  <a:pt x="2289366" y="1837205"/>
                </a:lnTo>
                <a:lnTo>
                  <a:pt x="2315267" y="1780611"/>
                </a:lnTo>
                <a:cubicBezTo>
                  <a:pt x="2344731" y="1707289"/>
                  <a:pt x="2367609" y="1630320"/>
                  <a:pt x="2383122" y="1550528"/>
                </a:cubicBezTo>
                <a:lnTo>
                  <a:pt x="2390979" y="1496338"/>
                </a:lnTo>
                <a:lnTo>
                  <a:pt x="2366644" y="1532430"/>
                </a:lnTo>
                <a:cubicBezTo>
                  <a:pt x="2340088" y="1558987"/>
                  <a:pt x="2303400" y="1575412"/>
                  <a:pt x="2262876" y="1575412"/>
                </a:cubicBezTo>
                <a:cubicBezTo>
                  <a:pt x="2181828" y="1575412"/>
                  <a:pt x="2116126" y="1509711"/>
                  <a:pt x="2116126" y="1428664"/>
                </a:cubicBezTo>
                <a:cubicBezTo>
                  <a:pt x="2116126" y="1367879"/>
                  <a:pt x="2153084" y="1315726"/>
                  <a:pt x="2205754" y="1293448"/>
                </a:cubicBezTo>
                <a:lnTo>
                  <a:pt x="2209019" y="1292789"/>
                </a:lnTo>
                <a:lnTo>
                  <a:pt x="2165477" y="1259406"/>
                </a:lnTo>
                <a:cubicBezTo>
                  <a:pt x="2140601" y="1241775"/>
                  <a:pt x="2115854" y="1225663"/>
                  <a:pt x="2091430" y="1211154"/>
                </a:cubicBezTo>
                <a:lnTo>
                  <a:pt x="2085352" y="1207898"/>
                </a:lnTo>
                <a:lnTo>
                  <a:pt x="2081256" y="1191542"/>
                </a:lnTo>
                <a:cubicBezTo>
                  <a:pt x="2061981" y="1131342"/>
                  <a:pt x="2030389" y="1071760"/>
                  <a:pt x="1988121" y="1014640"/>
                </a:cubicBezTo>
                <a:lnTo>
                  <a:pt x="1933286" y="950258"/>
                </a:lnTo>
                <a:lnTo>
                  <a:pt x="1930912" y="962015"/>
                </a:lnTo>
                <a:cubicBezTo>
                  <a:pt x="1911053" y="1008966"/>
                  <a:pt x="1864563" y="1041910"/>
                  <a:pt x="1810377" y="1041910"/>
                </a:cubicBezTo>
                <a:cubicBezTo>
                  <a:pt x="1738130" y="1041910"/>
                  <a:pt x="1679562" y="983343"/>
                  <a:pt x="1679562" y="911097"/>
                </a:cubicBezTo>
                <a:cubicBezTo>
                  <a:pt x="1679562" y="874974"/>
                  <a:pt x="1694204" y="842271"/>
                  <a:pt x="1717877" y="818598"/>
                </a:cubicBezTo>
                <a:lnTo>
                  <a:pt x="1752165" y="795481"/>
                </a:lnTo>
                <a:lnTo>
                  <a:pt x="1731379" y="780431"/>
                </a:lnTo>
                <a:cubicBezTo>
                  <a:pt x="1625465" y="712044"/>
                  <a:pt x="1501065" y="655413"/>
                  <a:pt x="1363711" y="616756"/>
                </a:cubicBezTo>
                <a:cubicBezTo>
                  <a:pt x="1241620" y="582394"/>
                  <a:pt x="1120853" y="565487"/>
                  <a:pt x="1007005" y="564336"/>
                </a:cubicBezTo>
                <a:close/>
                <a:moveTo>
                  <a:pt x="1242273" y="77766"/>
                </a:moveTo>
                <a:cubicBezTo>
                  <a:pt x="599134" y="77766"/>
                  <a:pt x="77766" y="626546"/>
                  <a:pt x="77766" y="1303500"/>
                </a:cubicBezTo>
                <a:cubicBezTo>
                  <a:pt x="77766" y="1980454"/>
                  <a:pt x="599134" y="2529234"/>
                  <a:pt x="1242273" y="2529234"/>
                </a:cubicBezTo>
                <a:cubicBezTo>
                  <a:pt x="1443254" y="2529234"/>
                  <a:pt x="1632344" y="2475642"/>
                  <a:pt x="1797346" y="2381295"/>
                </a:cubicBezTo>
                <a:lnTo>
                  <a:pt x="1877375" y="2328723"/>
                </a:lnTo>
                <a:lnTo>
                  <a:pt x="1869353" y="2237124"/>
                </a:lnTo>
                <a:cubicBezTo>
                  <a:pt x="1857551" y="2158890"/>
                  <a:pt x="1835559" y="2077568"/>
                  <a:pt x="1803516" y="1995778"/>
                </a:cubicBezTo>
                <a:lnTo>
                  <a:pt x="1742059" y="1862738"/>
                </a:lnTo>
                <a:lnTo>
                  <a:pt x="1608906" y="1894763"/>
                </a:lnTo>
                <a:cubicBezTo>
                  <a:pt x="1431290" y="1922604"/>
                  <a:pt x="1229788" y="1911339"/>
                  <a:pt x="1025642" y="1853883"/>
                </a:cubicBezTo>
                <a:cubicBezTo>
                  <a:pt x="481255" y="1700669"/>
                  <a:pt x="124219" y="1277015"/>
                  <a:pt x="228181" y="907625"/>
                </a:cubicBezTo>
                <a:cubicBezTo>
                  <a:pt x="306153" y="630582"/>
                  <a:pt x="621291" y="462745"/>
                  <a:pt x="1003651" y="460780"/>
                </a:cubicBezTo>
                <a:cubicBezTo>
                  <a:pt x="1131104" y="460125"/>
                  <a:pt x="1266026" y="477899"/>
                  <a:pt x="1402123" y="516203"/>
                </a:cubicBezTo>
                <a:cubicBezTo>
                  <a:pt x="1776389" y="621537"/>
                  <a:pt x="2062102" y="854697"/>
                  <a:pt x="2170341" y="1110169"/>
                </a:cubicBezTo>
                <a:lnTo>
                  <a:pt x="2182233" y="1143467"/>
                </a:lnTo>
                <a:lnTo>
                  <a:pt x="2250888" y="1189817"/>
                </a:lnTo>
                <a:cubicBezTo>
                  <a:pt x="2306642" y="1233278"/>
                  <a:pt x="2358089" y="1279544"/>
                  <a:pt x="2404971" y="1327826"/>
                </a:cubicBezTo>
                <a:lnTo>
                  <a:pt x="2405579" y="1328546"/>
                </a:lnTo>
                <a:lnTo>
                  <a:pt x="2406780" y="1303500"/>
                </a:lnTo>
                <a:cubicBezTo>
                  <a:pt x="2406780" y="626546"/>
                  <a:pt x="1885412" y="77766"/>
                  <a:pt x="1242273" y="77766"/>
                </a:cubicBezTo>
                <a:close/>
                <a:moveTo>
                  <a:pt x="1242274" y="0"/>
                </a:moveTo>
                <a:cubicBezTo>
                  <a:pt x="1928363" y="0"/>
                  <a:pt x="2484548" y="583597"/>
                  <a:pt x="2484548" y="1303500"/>
                </a:cubicBezTo>
                <a:cubicBezTo>
                  <a:pt x="2484548" y="2023403"/>
                  <a:pt x="1928363" y="2607000"/>
                  <a:pt x="1242274" y="2607000"/>
                </a:cubicBezTo>
                <a:cubicBezTo>
                  <a:pt x="556185" y="2607000"/>
                  <a:pt x="0" y="2023403"/>
                  <a:pt x="0" y="1303500"/>
                </a:cubicBezTo>
                <a:cubicBezTo>
                  <a:pt x="0" y="583597"/>
                  <a:pt x="556185" y="0"/>
                  <a:pt x="1242274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5" name="フリーフォーム: 図形 4">
            <a:extLst>
              <a:ext uri="{FF2B5EF4-FFF2-40B4-BE49-F238E27FC236}">
                <a16:creationId xmlns:a16="http://schemas.microsoft.com/office/drawing/2014/main" id="{155450C9-DF58-B15F-05AA-779D8CEF62A6}"/>
              </a:ext>
            </a:extLst>
          </p:cNvPr>
          <p:cNvSpPr/>
          <p:nvPr/>
        </p:nvSpPr>
        <p:spPr>
          <a:xfrm>
            <a:off x="6669291" y="872619"/>
            <a:ext cx="2484548" cy="2607000"/>
          </a:xfrm>
          <a:custGeom>
            <a:avLst/>
            <a:gdLst>
              <a:gd name="connsiteX0" fmla="*/ 80099 w 2484548"/>
              <a:gd name="connsiteY0" fmla="*/ 1352144 h 2607000"/>
              <a:gd name="connsiteX1" fmla="*/ 83778 w 2484548"/>
              <a:gd name="connsiteY1" fmla="*/ 1428824 h 2607000"/>
              <a:gd name="connsiteX2" fmla="*/ 1242273 w 2484548"/>
              <a:gd name="connsiteY2" fmla="*/ 2529234 h 2607000"/>
              <a:gd name="connsiteX3" fmla="*/ 2400768 w 2484548"/>
              <a:gd name="connsiteY3" fmla="*/ 1428824 h 2607000"/>
              <a:gd name="connsiteX4" fmla="*/ 2403058 w 2484548"/>
              <a:gd name="connsiteY4" fmla="*/ 1381082 h 2607000"/>
              <a:gd name="connsiteX5" fmla="*/ 2396703 w 2484548"/>
              <a:gd name="connsiteY5" fmla="*/ 1386652 h 2607000"/>
              <a:gd name="connsiteX6" fmla="*/ 2268059 w 2484548"/>
              <a:gd name="connsiteY6" fmla="*/ 1472025 h 2607000"/>
              <a:gd name="connsiteX7" fmla="*/ 2212405 w 2484548"/>
              <a:gd name="connsiteY7" fmla="*/ 1500156 h 2607000"/>
              <a:gd name="connsiteX8" fmla="*/ 2210643 w 2484548"/>
              <a:gd name="connsiteY8" fmla="*/ 1503200 h 2607000"/>
              <a:gd name="connsiteX9" fmla="*/ 1404396 w 2484548"/>
              <a:gd name="connsiteY9" fmla="*/ 2024947 h 2607000"/>
              <a:gd name="connsiteX10" fmla="*/ 1291249 w 2484548"/>
              <a:gd name="connsiteY10" fmla="*/ 2032436 h 2607000"/>
              <a:gd name="connsiteX11" fmla="*/ 1291249 w 2484548"/>
              <a:gd name="connsiteY11" fmla="*/ 2312920 h 2607000"/>
              <a:gd name="connsiteX12" fmla="*/ 1365592 w 2484548"/>
              <a:gd name="connsiteY12" fmla="*/ 2494707 h 2607000"/>
              <a:gd name="connsiteX13" fmla="*/ 1242274 w 2484548"/>
              <a:gd name="connsiteY13" fmla="*/ 2361332 h 2607000"/>
              <a:gd name="connsiteX14" fmla="*/ 1118953 w 2484548"/>
              <a:gd name="connsiteY14" fmla="*/ 2494711 h 2607000"/>
              <a:gd name="connsiteX15" fmla="*/ 1193298 w 2484548"/>
              <a:gd name="connsiteY15" fmla="*/ 2312917 h 2607000"/>
              <a:gd name="connsiteX16" fmla="*/ 1193298 w 2484548"/>
              <a:gd name="connsiteY16" fmla="*/ 2030343 h 2607000"/>
              <a:gd name="connsiteX17" fmla="*/ 1111781 w 2484548"/>
              <a:gd name="connsiteY17" fmla="*/ 2024947 h 2607000"/>
              <a:gd name="connsiteX18" fmla="*/ 305532 w 2484548"/>
              <a:gd name="connsiteY18" fmla="*/ 1503200 h 2607000"/>
              <a:gd name="connsiteX19" fmla="*/ 303770 w 2484548"/>
              <a:gd name="connsiteY19" fmla="*/ 1500157 h 2607000"/>
              <a:gd name="connsiteX20" fmla="*/ 248116 w 2484548"/>
              <a:gd name="connsiteY20" fmla="*/ 1472025 h 2607000"/>
              <a:gd name="connsiteX21" fmla="*/ 119472 w 2484548"/>
              <a:gd name="connsiteY21" fmla="*/ 1386652 h 2607000"/>
              <a:gd name="connsiteX22" fmla="*/ 1850182 w 2484548"/>
              <a:gd name="connsiteY22" fmla="*/ 1307335 h 2607000"/>
              <a:gd name="connsiteX23" fmla="*/ 1916270 w 2484548"/>
              <a:gd name="connsiteY23" fmla="*/ 1373422 h 2607000"/>
              <a:gd name="connsiteX24" fmla="*/ 1850182 w 2484548"/>
              <a:gd name="connsiteY24" fmla="*/ 1439509 h 2607000"/>
              <a:gd name="connsiteX25" fmla="*/ 1784094 w 2484548"/>
              <a:gd name="connsiteY25" fmla="*/ 1373422 h 2607000"/>
              <a:gd name="connsiteX26" fmla="*/ 1850182 w 2484548"/>
              <a:gd name="connsiteY26" fmla="*/ 1307335 h 2607000"/>
              <a:gd name="connsiteX27" fmla="*/ 662732 w 2484548"/>
              <a:gd name="connsiteY27" fmla="*/ 1307335 h 2607000"/>
              <a:gd name="connsiteX28" fmla="*/ 728820 w 2484548"/>
              <a:gd name="connsiteY28" fmla="*/ 1373422 h 2607000"/>
              <a:gd name="connsiteX29" fmla="*/ 662732 w 2484548"/>
              <a:gd name="connsiteY29" fmla="*/ 1439509 h 2607000"/>
              <a:gd name="connsiteX30" fmla="*/ 596644 w 2484548"/>
              <a:gd name="connsiteY30" fmla="*/ 1373422 h 2607000"/>
              <a:gd name="connsiteX31" fmla="*/ 662732 w 2484548"/>
              <a:gd name="connsiteY31" fmla="*/ 1307335 h 2607000"/>
              <a:gd name="connsiteX32" fmla="*/ 1850182 w 2484548"/>
              <a:gd name="connsiteY32" fmla="*/ 1231496 h 2607000"/>
              <a:gd name="connsiteX33" fmla="*/ 1708255 w 2484548"/>
              <a:gd name="connsiteY33" fmla="*/ 1373422 h 2607000"/>
              <a:gd name="connsiteX34" fmla="*/ 1850182 w 2484548"/>
              <a:gd name="connsiteY34" fmla="*/ 1515348 h 2607000"/>
              <a:gd name="connsiteX35" fmla="*/ 1992109 w 2484548"/>
              <a:gd name="connsiteY35" fmla="*/ 1373422 h 2607000"/>
              <a:gd name="connsiteX36" fmla="*/ 1850182 w 2484548"/>
              <a:gd name="connsiteY36" fmla="*/ 1231496 h 2607000"/>
              <a:gd name="connsiteX37" fmla="*/ 662732 w 2484548"/>
              <a:gd name="connsiteY37" fmla="*/ 1231496 h 2607000"/>
              <a:gd name="connsiteX38" fmla="*/ 520805 w 2484548"/>
              <a:gd name="connsiteY38" fmla="*/ 1373422 h 2607000"/>
              <a:gd name="connsiteX39" fmla="*/ 662732 w 2484548"/>
              <a:gd name="connsiteY39" fmla="*/ 1515348 h 2607000"/>
              <a:gd name="connsiteX40" fmla="*/ 804659 w 2484548"/>
              <a:gd name="connsiteY40" fmla="*/ 1373422 h 2607000"/>
              <a:gd name="connsiteX41" fmla="*/ 662732 w 2484548"/>
              <a:gd name="connsiteY41" fmla="*/ 1231496 h 2607000"/>
              <a:gd name="connsiteX42" fmla="*/ 1850182 w 2484548"/>
              <a:gd name="connsiteY42" fmla="*/ 1152121 h 2607000"/>
              <a:gd name="connsiteX43" fmla="*/ 2071484 w 2484548"/>
              <a:gd name="connsiteY43" fmla="*/ 1373422 h 2607000"/>
              <a:gd name="connsiteX44" fmla="*/ 1850182 w 2484548"/>
              <a:gd name="connsiteY44" fmla="*/ 1594723 h 2607000"/>
              <a:gd name="connsiteX45" fmla="*/ 1628880 w 2484548"/>
              <a:gd name="connsiteY45" fmla="*/ 1373422 h 2607000"/>
              <a:gd name="connsiteX46" fmla="*/ 1850182 w 2484548"/>
              <a:gd name="connsiteY46" fmla="*/ 1152121 h 2607000"/>
              <a:gd name="connsiteX47" fmla="*/ 662732 w 2484548"/>
              <a:gd name="connsiteY47" fmla="*/ 1152121 h 2607000"/>
              <a:gd name="connsiteX48" fmla="*/ 884034 w 2484548"/>
              <a:gd name="connsiteY48" fmla="*/ 1373422 h 2607000"/>
              <a:gd name="connsiteX49" fmla="*/ 662732 w 2484548"/>
              <a:gd name="connsiteY49" fmla="*/ 1594723 h 2607000"/>
              <a:gd name="connsiteX50" fmla="*/ 441430 w 2484548"/>
              <a:gd name="connsiteY50" fmla="*/ 1373422 h 2607000"/>
              <a:gd name="connsiteX51" fmla="*/ 662732 w 2484548"/>
              <a:gd name="connsiteY51" fmla="*/ 1152121 h 2607000"/>
              <a:gd name="connsiteX52" fmla="*/ 1443759 w 2484548"/>
              <a:gd name="connsiteY52" fmla="*/ 481988 h 2607000"/>
              <a:gd name="connsiteX53" fmla="*/ 1443759 w 2484548"/>
              <a:gd name="connsiteY53" fmla="*/ 537123 h 2607000"/>
              <a:gd name="connsiteX54" fmla="*/ 1509429 w 2484548"/>
              <a:gd name="connsiteY54" fmla="*/ 537123 h 2607000"/>
              <a:gd name="connsiteX55" fmla="*/ 1509429 w 2484548"/>
              <a:gd name="connsiteY55" fmla="*/ 481988 h 2607000"/>
              <a:gd name="connsiteX56" fmla="*/ 1404028 w 2484548"/>
              <a:gd name="connsiteY56" fmla="*/ 371787 h 2607000"/>
              <a:gd name="connsiteX57" fmla="*/ 1384522 w 2484548"/>
              <a:gd name="connsiteY57" fmla="*/ 405573 h 2607000"/>
              <a:gd name="connsiteX58" fmla="*/ 1509429 w 2484548"/>
              <a:gd name="connsiteY58" fmla="*/ 405573 h 2607000"/>
              <a:gd name="connsiteX59" fmla="*/ 1509429 w 2484548"/>
              <a:gd name="connsiteY59" fmla="*/ 371787 h 2607000"/>
              <a:gd name="connsiteX60" fmla="*/ 865001 w 2484548"/>
              <a:gd name="connsiteY60" fmla="*/ 331525 h 2607000"/>
              <a:gd name="connsiteX61" fmla="*/ 865001 w 2484548"/>
              <a:gd name="connsiteY61" fmla="*/ 381056 h 2607000"/>
              <a:gd name="connsiteX62" fmla="*/ 1083600 w 2484548"/>
              <a:gd name="connsiteY62" fmla="*/ 381056 h 2607000"/>
              <a:gd name="connsiteX63" fmla="*/ 1083600 w 2484548"/>
              <a:gd name="connsiteY63" fmla="*/ 331525 h 2607000"/>
              <a:gd name="connsiteX64" fmla="*/ 788818 w 2484548"/>
              <a:gd name="connsiteY64" fmla="*/ 251123 h 2607000"/>
              <a:gd name="connsiteX65" fmla="*/ 1159906 w 2484548"/>
              <a:gd name="connsiteY65" fmla="*/ 251123 h 2607000"/>
              <a:gd name="connsiteX66" fmla="*/ 1170757 w 2484548"/>
              <a:gd name="connsiteY66" fmla="*/ 261974 h 2607000"/>
              <a:gd name="connsiteX67" fmla="*/ 1170757 w 2484548"/>
              <a:gd name="connsiteY67" fmla="*/ 288187 h 2607000"/>
              <a:gd name="connsiteX68" fmla="*/ 1170757 w 2484548"/>
              <a:gd name="connsiteY68" fmla="*/ 305377 h 2607000"/>
              <a:gd name="connsiteX69" fmla="*/ 1170757 w 2484548"/>
              <a:gd name="connsiteY69" fmla="*/ 408792 h 2607000"/>
              <a:gd name="connsiteX70" fmla="*/ 1170757 w 2484548"/>
              <a:gd name="connsiteY70" fmla="*/ 421663 h 2607000"/>
              <a:gd name="connsiteX71" fmla="*/ 1170757 w 2484548"/>
              <a:gd name="connsiteY71" fmla="*/ 452195 h 2607000"/>
              <a:gd name="connsiteX72" fmla="*/ 1159906 w 2484548"/>
              <a:gd name="connsiteY72" fmla="*/ 463046 h 2607000"/>
              <a:gd name="connsiteX73" fmla="*/ 865001 w 2484548"/>
              <a:gd name="connsiteY73" fmla="*/ 463046 h 2607000"/>
              <a:gd name="connsiteX74" fmla="*/ 865001 w 2484548"/>
              <a:gd name="connsiteY74" fmla="*/ 576319 h 2607000"/>
              <a:gd name="connsiteX75" fmla="*/ 1125602 w 2484548"/>
              <a:gd name="connsiteY75" fmla="*/ 576319 h 2607000"/>
              <a:gd name="connsiteX76" fmla="*/ 1135003 w 2484548"/>
              <a:gd name="connsiteY76" fmla="*/ 541234 h 2607000"/>
              <a:gd name="connsiteX77" fmla="*/ 1148666 w 2484548"/>
              <a:gd name="connsiteY77" fmla="*/ 533346 h 2607000"/>
              <a:gd name="connsiteX78" fmla="*/ 1191766 w 2484548"/>
              <a:gd name="connsiteY78" fmla="*/ 544894 h 2607000"/>
              <a:gd name="connsiteX79" fmla="*/ 1199655 w 2484548"/>
              <a:gd name="connsiteY79" fmla="*/ 558557 h 2607000"/>
              <a:gd name="connsiteX80" fmla="*/ 1176285 w 2484548"/>
              <a:gd name="connsiteY80" fmla="*/ 645775 h 2607000"/>
              <a:gd name="connsiteX81" fmla="*/ 1171087 w 2484548"/>
              <a:gd name="connsiteY81" fmla="*/ 652548 h 2607000"/>
              <a:gd name="connsiteX82" fmla="*/ 1168094 w 2484548"/>
              <a:gd name="connsiteY82" fmla="*/ 652942 h 2607000"/>
              <a:gd name="connsiteX83" fmla="*/ 1167579 w 2484548"/>
              <a:gd name="connsiteY83" fmla="*/ 654186 h 2607000"/>
              <a:gd name="connsiteX84" fmla="*/ 1159906 w 2484548"/>
              <a:gd name="connsiteY84" fmla="*/ 657364 h 2607000"/>
              <a:gd name="connsiteX85" fmla="*/ 788818 w 2484548"/>
              <a:gd name="connsiteY85" fmla="*/ 657364 h 2607000"/>
              <a:gd name="connsiteX86" fmla="*/ 777967 w 2484548"/>
              <a:gd name="connsiteY86" fmla="*/ 646513 h 2607000"/>
              <a:gd name="connsiteX87" fmla="*/ 777967 w 2484548"/>
              <a:gd name="connsiteY87" fmla="*/ 637974 h 2607000"/>
              <a:gd name="connsiteX88" fmla="*/ 777801 w 2484548"/>
              <a:gd name="connsiteY88" fmla="*/ 637572 h 2607000"/>
              <a:gd name="connsiteX89" fmla="*/ 777801 w 2484548"/>
              <a:gd name="connsiteY89" fmla="*/ 288187 h 2607000"/>
              <a:gd name="connsiteX90" fmla="*/ 777967 w 2484548"/>
              <a:gd name="connsiteY90" fmla="*/ 287785 h 2607000"/>
              <a:gd name="connsiteX91" fmla="*/ 777967 w 2484548"/>
              <a:gd name="connsiteY91" fmla="*/ 261974 h 2607000"/>
              <a:gd name="connsiteX92" fmla="*/ 788818 w 2484548"/>
              <a:gd name="connsiteY92" fmla="*/ 251123 h 2607000"/>
              <a:gd name="connsiteX93" fmla="*/ 1396055 w 2484548"/>
              <a:gd name="connsiteY93" fmla="*/ 240225 h 2607000"/>
              <a:gd name="connsiteX94" fmla="*/ 1405720 w 2484548"/>
              <a:gd name="connsiteY94" fmla="*/ 241497 h 2607000"/>
              <a:gd name="connsiteX95" fmla="*/ 1449838 w 2484548"/>
              <a:gd name="connsiteY95" fmla="*/ 266969 h 2607000"/>
              <a:gd name="connsiteX96" fmla="*/ 1454500 w 2484548"/>
              <a:gd name="connsiteY96" fmla="*/ 284367 h 2607000"/>
              <a:gd name="connsiteX97" fmla="*/ 1448147 w 2484548"/>
              <a:gd name="connsiteY97" fmla="*/ 295371 h 2607000"/>
              <a:gd name="connsiteX98" fmla="*/ 1690433 w 2484548"/>
              <a:gd name="connsiteY98" fmla="*/ 295371 h 2607000"/>
              <a:gd name="connsiteX99" fmla="*/ 1703170 w 2484548"/>
              <a:gd name="connsiteY99" fmla="*/ 308107 h 2607000"/>
              <a:gd name="connsiteX100" fmla="*/ 1703170 w 2484548"/>
              <a:gd name="connsiteY100" fmla="*/ 359050 h 2607000"/>
              <a:gd name="connsiteX101" fmla="*/ 1690433 w 2484548"/>
              <a:gd name="connsiteY101" fmla="*/ 371787 h 2607000"/>
              <a:gd name="connsiteX102" fmla="*/ 1585845 w 2484548"/>
              <a:gd name="connsiteY102" fmla="*/ 371787 h 2607000"/>
              <a:gd name="connsiteX103" fmla="*/ 1585845 w 2484548"/>
              <a:gd name="connsiteY103" fmla="*/ 405573 h 2607000"/>
              <a:gd name="connsiteX104" fmla="*/ 1698085 w 2484548"/>
              <a:gd name="connsiteY104" fmla="*/ 405573 h 2607000"/>
              <a:gd name="connsiteX105" fmla="*/ 1710821 w 2484548"/>
              <a:gd name="connsiteY105" fmla="*/ 418309 h 2607000"/>
              <a:gd name="connsiteX106" fmla="*/ 1710821 w 2484548"/>
              <a:gd name="connsiteY106" fmla="*/ 469252 h 2607000"/>
              <a:gd name="connsiteX107" fmla="*/ 1698085 w 2484548"/>
              <a:gd name="connsiteY107" fmla="*/ 481988 h 2607000"/>
              <a:gd name="connsiteX108" fmla="*/ 1585845 w 2484548"/>
              <a:gd name="connsiteY108" fmla="*/ 481988 h 2607000"/>
              <a:gd name="connsiteX109" fmla="*/ 1585845 w 2484548"/>
              <a:gd name="connsiteY109" fmla="*/ 537123 h 2607000"/>
              <a:gd name="connsiteX110" fmla="*/ 1690433 w 2484548"/>
              <a:gd name="connsiteY110" fmla="*/ 537123 h 2607000"/>
              <a:gd name="connsiteX111" fmla="*/ 1703170 w 2484548"/>
              <a:gd name="connsiteY111" fmla="*/ 549860 h 2607000"/>
              <a:gd name="connsiteX112" fmla="*/ 1703170 w 2484548"/>
              <a:gd name="connsiteY112" fmla="*/ 600802 h 2607000"/>
              <a:gd name="connsiteX113" fmla="*/ 1690433 w 2484548"/>
              <a:gd name="connsiteY113" fmla="*/ 613539 h 2607000"/>
              <a:gd name="connsiteX114" fmla="*/ 1585845 w 2484548"/>
              <a:gd name="connsiteY114" fmla="*/ 613539 h 2607000"/>
              <a:gd name="connsiteX115" fmla="*/ 1585845 w 2484548"/>
              <a:gd name="connsiteY115" fmla="*/ 683953 h 2607000"/>
              <a:gd name="connsiteX116" fmla="*/ 1573108 w 2484548"/>
              <a:gd name="connsiteY116" fmla="*/ 696689 h 2607000"/>
              <a:gd name="connsiteX117" fmla="*/ 1522165 w 2484548"/>
              <a:gd name="connsiteY117" fmla="*/ 696689 h 2607000"/>
              <a:gd name="connsiteX118" fmla="*/ 1509429 w 2484548"/>
              <a:gd name="connsiteY118" fmla="*/ 683953 h 2607000"/>
              <a:gd name="connsiteX119" fmla="*/ 1509429 w 2484548"/>
              <a:gd name="connsiteY119" fmla="*/ 613539 h 2607000"/>
              <a:gd name="connsiteX120" fmla="*/ 1309997 w 2484548"/>
              <a:gd name="connsiteY120" fmla="*/ 613539 h 2607000"/>
              <a:gd name="connsiteX121" fmla="*/ 1297260 w 2484548"/>
              <a:gd name="connsiteY121" fmla="*/ 600802 h 2607000"/>
              <a:gd name="connsiteX122" fmla="*/ 1297260 w 2484548"/>
              <a:gd name="connsiteY122" fmla="*/ 549860 h 2607000"/>
              <a:gd name="connsiteX123" fmla="*/ 1309997 w 2484548"/>
              <a:gd name="connsiteY123" fmla="*/ 537123 h 2607000"/>
              <a:gd name="connsiteX124" fmla="*/ 1367343 w 2484548"/>
              <a:gd name="connsiteY124" fmla="*/ 537123 h 2607000"/>
              <a:gd name="connsiteX125" fmla="*/ 1367343 w 2484548"/>
              <a:gd name="connsiteY125" fmla="*/ 481988 h 2607000"/>
              <a:gd name="connsiteX126" fmla="*/ 1360448 w 2484548"/>
              <a:gd name="connsiteY126" fmla="*/ 481988 h 2607000"/>
              <a:gd name="connsiteX127" fmla="*/ 1351442 w 2484548"/>
              <a:gd name="connsiteY127" fmla="*/ 478258 h 2607000"/>
              <a:gd name="connsiteX128" fmla="*/ 1347730 w 2484548"/>
              <a:gd name="connsiteY128" fmla="*/ 469298 h 2607000"/>
              <a:gd name="connsiteX129" fmla="*/ 1333459 w 2484548"/>
              <a:gd name="connsiteY129" fmla="*/ 494015 h 2607000"/>
              <a:gd name="connsiteX130" fmla="*/ 1316061 w 2484548"/>
              <a:gd name="connsiteY130" fmla="*/ 498678 h 2607000"/>
              <a:gd name="connsiteX131" fmla="*/ 1271944 w 2484548"/>
              <a:gd name="connsiteY131" fmla="*/ 473206 h 2607000"/>
              <a:gd name="connsiteX132" fmla="*/ 1267282 w 2484548"/>
              <a:gd name="connsiteY132" fmla="*/ 455807 h 2607000"/>
              <a:gd name="connsiteX133" fmla="*/ 1388322 w 2484548"/>
              <a:gd name="connsiteY133" fmla="*/ 246159 h 2607000"/>
              <a:gd name="connsiteX134" fmla="*/ 1396055 w 2484548"/>
              <a:gd name="connsiteY134" fmla="*/ 240225 h 2607000"/>
              <a:gd name="connsiteX135" fmla="*/ 1242273 w 2484548"/>
              <a:gd name="connsiteY135" fmla="*/ 77766 h 2607000"/>
              <a:gd name="connsiteX136" fmla="*/ 83778 w 2484548"/>
              <a:gd name="connsiteY136" fmla="*/ 1178176 h 2607000"/>
              <a:gd name="connsiteX137" fmla="*/ 79459 w 2484548"/>
              <a:gd name="connsiteY137" fmla="*/ 1268202 h 2607000"/>
              <a:gd name="connsiteX138" fmla="*/ 168783 w 2484548"/>
              <a:gd name="connsiteY138" fmla="*/ 1347508 h 2607000"/>
              <a:gd name="connsiteX139" fmla="*/ 290106 w 2484548"/>
              <a:gd name="connsiteY139" fmla="*/ 1429069 h 2607000"/>
              <a:gd name="connsiteX140" fmla="*/ 372658 w 2484548"/>
              <a:gd name="connsiteY140" fmla="*/ 1471339 h 2607000"/>
              <a:gd name="connsiteX141" fmla="*/ 422662 w 2484548"/>
              <a:gd name="connsiteY141" fmla="*/ 1542416 h 2607000"/>
              <a:gd name="connsiteX142" fmla="*/ 434112 w 2484548"/>
              <a:gd name="connsiteY142" fmla="*/ 1555649 h 2607000"/>
              <a:gd name="connsiteX143" fmla="*/ 430672 w 2484548"/>
              <a:gd name="connsiteY143" fmla="*/ 1554327 h 2607000"/>
              <a:gd name="connsiteX144" fmla="*/ 496653 w 2484548"/>
              <a:gd name="connsiteY144" fmla="*/ 1630741 h 2607000"/>
              <a:gd name="connsiteX145" fmla="*/ 1258087 w 2484548"/>
              <a:gd name="connsiteY145" fmla="*/ 1962720 h 2607000"/>
              <a:gd name="connsiteX146" fmla="*/ 1578303 w 2484548"/>
              <a:gd name="connsiteY146" fmla="*/ 1911763 h 2607000"/>
              <a:gd name="connsiteX147" fmla="*/ 1616765 w 2484548"/>
              <a:gd name="connsiteY147" fmla="*/ 1896946 h 2607000"/>
              <a:gd name="connsiteX148" fmla="*/ 1618658 w 2484548"/>
              <a:gd name="connsiteY148" fmla="*/ 1896361 h 2607000"/>
              <a:gd name="connsiteX149" fmla="*/ 1621217 w 2484548"/>
              <a:gd name="connsiteY149" fmla="*/ 1895230 h 2607000"/>
              <a:gd name="connsiteX150" fmla="*/ 1677238 w 2484548"/>
              <a:gd name="connsiteY150" fmla="*/ 1873649 h 2607000"/>
              <a:gd name="connsiteX151" fmla="*/ 1725691 w 2484548"/>
              <a:gd name="connsiteY151" fmla="*/ 1849080 h 2607000"/>
              <a:gd name="connsiteX152" fmla="*/ 1728323 w 2484548"/>
              <a:gd name="connsiteY152" fmla="*/ 1847917 h 2607000"/>
              <a:gd name="connsiteX153" fmla="*/ 1730511 w 2484548"/>
              <a:gd name="connsiteY153" fmla="*/ 1846636 h 2607000"/>
              <a:gd name="connsiteX154" fmla="*/ 1771368 w 2484548"/>
              <a:gd name="connsiteY154" fmla="*/ 1825920 h 2607000"/>
              <a:gd name="connsiteX155" fmla="*/ 1831028 w 2484548"/>
              <a:gd name="connsiteY155" fmla="*/ 1787769 h 2607000"/>
              <a:gd name="connsiteX156" fmla="*/ 1831529 w 2484548"/>
              <a:gd name="connsiteY156" fmla="*/ 1787477 h 2607000"/>
              <a:gd name="connsiteX157" fmla="*/ 1831780 w 2484548"/>
              <a:gd name="connsiteY157" fmla="*/ 1787288 h 2607000"/>
              <a:gd name="connsiteX158" fmla="*/ 1860153 w 2484548"/>
              <a:gd name="connsiteY158" fmla="*/ 1769145 h 2607000"/>
              <a:gd name="connsiteX159" fmla="*/ 2019521 w 2484548"/>
              <a:gd name="connsiteY159" fmla="*/ 1630741 h 2607000"/>
              <a:gd name="connsiteX160" fmla="*/ 2085501 w 2484548"/>
              <a:gd name="connsiteY160" fmla="*/ 1554328 h 2607000"/>
              <a:gd name="connsiteX161" fmla="*/ 2083716 w 2484548"/>
              <a:gd name="connsiteY161" fmla="*/ 1555013 h 2607000"/>
              <a:gd name="connsiteX162" fmla="*/ 2094617 w 2484548"/>
              <a:gd name="connsiteY162" fmla="*/ 1542416 h 2607000"/>
              <a:gd name="connsiteX163" fmla="*/ 2144621 w 2484548"/>
              <a:gd name="connsiteY163" fmla="*/ 1471339 h 2607000"/>
              <a:gd name="connsiteX164" fmla="*/ 2227173 w 2484548"/>
              <a:gd name="connsiteY164" fmla="*/ 1429069 h 2607000"/>
              <a:gd name="connsiteX165" fmla="*/ 2348495 w 2484548"/>
              <a:gd name="connsiteY165" fmla="*/ 1347508 h 2607000"/>
              <a:gd name="connsiteX166" fmla="*/ 2406424 w 2484548"/>
              <a:gd name="connsiteY166" fmla="*/ 1296077 h 2607000"/>
              <a:gd name="connsiteX167" fmla="*/ 2400768 w 2484548"/>
              <a:gd name="connsiteY167" fmla="*/ 1178176 h 2607000"/>
              <a:gd name="connsiteX168" fmla="*/ 1242273 w 2484548"/>
              <a:gd name="connsiteY168" fmla="*/ 77766 h 2607000"/>
              <a:gd name="connsiteX169" fmla="*/ 1242274 w 2484548"/>
              <a:gd name="connsiteY169" fmla="*/ 0 h 2607000"/>
              <a:gd name="connsiteX170" fmla="*/ 2484548 w 2484548"/>
              <a:gd name="connsiteY170" fmla="*/ 1303500 h 2607000"/>
              <a:gd name="connsiteX171" fmla="*/ 1242274 w 2484548"/>
              <a:gd name="connsiteY171" fmla="*/ 2607000 h 2607000"/>
              <a:gd name="connsiteX172" fmla="*/ 0 w 2484548"/>
              <a:gd name="connsiteY172" fmla="*/ 1303500 h 2607000"/>
              <a:gd name="connsiteX173" fmla="*/ 1242274 w 2484548"/>
              <a:gd name="connsiteY173" fmla="*/ 0 h 2607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</a:cxnLst>
            <a:rect l="l" t="t" r="r" b="b"/>
            <a:pathLst>
              <a:path w="2484548" h="2607000">
                <a:moveTo>
                  <a:pt x="80099" y="1352144"/>
                </a:moveTo>
                <a:lnTo>
                  <a:pt x="83778" y="1428824"/>
                </a:lnTo>
                <a:cubicBezTo>
                  <a:pt x="143412" y="2046908"/>
                  <a:pt x="639330" y="2529234"/>
                  <a:pt x="1242273" y="2529234"/>
                </a:cubicBezTo>
                <a:cubicBezTo>
                  <a:pt x="1845216" y="2529234"/>
                  <a:pt x="2341133" y="2046908"/>
                  <a:pt x="2400768" y="1428824"/>
                </a:cubicBezTo>
                <a:lnTo>
                  <a:pt x="2403058" y="1381082"/>
                </a:lnTo>
                <a:lnTo>
                  <a:pt x="2396703" y="1386652"/>
                </a:lnTo>
                <a:cubicBezTo>
                  <a:pt x="2355785" y="1417966"/>
                  <a:pt x="2312820" y="1446511"/>
                  <a:pt x="2268059" y="1472025"/>
                </a:cubicBezTo>
                <a:lnTo>
                  <a:pt x="2212405" y="1500156"/>
                </a:lnTo>
                <a:lnTo>
                  <a:pt x="2210643" y="1503200"/>
                </a:lnTo>
                <a:cubicBezTo>
                  <a:pt x="2030011" y="1783750"/>
                  <a:pt x="1739771" y="1980214"/>
                  <a:pt x="1404396" y="2024947"/>
                </a:cubicBezTo>
                <a:lnTo>
                  <a:pt x="1291249" y="2032436"/>
                </a:lnTo>
                <a:lnTo>
                  <a:pt x="1291249" y="2312920"/>
                </a:lnTo>
                <a:lnTo>
                  <a:pt x="1365592" y="2494707"/>
                </a:lnTo>
                <a:lnTo>
                  <a:pt x="1242274" y="2361332"/>
                </a:lnTo>
                <a:lnTo>
                  <a:pt x="1118953" y="2494711"/>
                </a:lnTo>
                <a:lnTo>
                  <a:pt x="1193298" y="2312917"/>
                </a:lnTo>
                <a:lnTo>
                  <a:pt x="1193298" y="2030343"/>
                </a:lnTo>
                <a:lnTo>
                  <a:pt x="1111781" y="2024947"/>
                </a:lnTo>
                <a:cubicBezTo>
                  <a:pt x="776405" y="1980214"/>
                  <a:pt x="486165" y="1783750"/>
                  <a:pt x="305532" y="1503200"/>
                </a:cubicBezTo>
                <a:lnTo>
                  <a:pt x="303770" y="1500157"/>
                </a:lnTo>
                <a:lnTo>
                  <a:pt x="248116" y="1472025"/>
                </a:lnTo>
                <a:cubicBezTo>
                  <a:pt x="203355" y="1446511"/>
                  <a:pt x="160390" y="1417966"/>
                  <a:pt x="119472" y="1386652"/>
                </a:cubicBezTo>
                <a:close/>
                <a:moveTo>
                  <a:pt x="1850182" y="1307335"/>
                </a:moveTo>
                <a:cubicBezTo>
                  <a:pt x="1886681" y="1307335"/>
                  <a:pt x="1916270" y="1336923"/>
                  <a:pt x="1916270" y="1373422"/>
                </a:cubicBezTo>
                <a:cubicBezTo>
                  <a:pt x="1916270" y="1409921"/>
                  <a:pt x="1886681" y="1439509"/>
                  <a:pt x="1850182" y="1439509"/>
                </a:cubicBezTo>
                <a:cubicBezTo>
                  <a:pt x="1813683" y="1439509"/>
                  <a:pt x="1784094" y="1409921"/>
                  <a:pt x="1784094" y="1373422"/>
                </a:cubicBezTo>
                <a:cubicBezTo>
                  <a:pt x="1784094" y="1336923"/>
                  <a:pt x="1813683" y="1307335"/>
                  <a:pt x="1850182" y="1307335"/>
                </a:cubicBezTo>
                <a:close/>
                <a:moveTo>
                  <a:pt x="662732" y="1307335"/>
                </a:moveTo>
                <a:cubicBezTo>
                  <a:pt x="699231" y="1307335"/>
                  <a:pt x="728820" y="1336923"/>
                  <a:pt x="728820" y="1373422"/>
                </a:cubicBezTo>
                <a:cubicBezTo>
                  <a:pt x="728820" y="1409921"/>
                  <a:pt x="699231" y="1439509"/>
                  <a:pt x="662732" y="1439509"/>
                </a:cubicBezTo>
                <a:cubicBezTo>
                  <a:pt x="626233" y="1439509"/>
                  <a:pt x="596644" y="1409921"/>
                  <a:pt x="596644" y="1373422"/>
                </a:cubicBezTo>
                <a:cubicBezTo>
                  <a:pt x="596644" y="1336923"/>
                  <a:pt x="626233" y="1307335"/>
                  <a:pt x="662732" y="1307335"/>
                </a:cubicBezTo>
                <a:close/>
                <a:moveTo>
                  <a:pt x="1850182" y="1231496"/>
                </a:moveTo>
                <a:cubicBezTo>
                  <a:pt x="1771798" y="1231496"/>
                  <a:pt x="1708255" y="1295038"/>
                  <a:pt x="1708255" y="1373422"/>
                </a:cubicBezTo>
                <a:cubicBezTo>
                  <a:pt x="1708255" y="1451806"/>
                  <a:pt x="1771798" y="1515348"/>
                  <a:pt x="1850182" y="1515348"/>
                </a:cubicBezTo>
                <a:cubicBezTo>
                  <a:pt x="1928566" y="1515348"/>
                  <a:pt x="1992109" y="1451806"/>
                  <a:pt x="1992109" y="1373422"/>
                </a:cubicBezTo>
                <a:cubicBezTo>
                  <a:pt x="1992109" y="1295038"/>
                  <a:pt x="1928566" y="1231496"/>
                  <a:pt x="1850182" y="1231496"/>
                </a:cubicBezTo>
                <a:close/>
                <a:moveTo>
                  <a:pt x="662732" y="1231496"/>
                </a:moveTo>
                <a:cubicBezTo>
                  <a:pt x="584348" y="1231496"/>
                  <a:pt x="520805" y="1295038"/>
                  <a:pt x="520805" y="1373422"/>
                </a:cubicBezTo>
                <a:cubicBezTo>
                  <a:pt x="520805" y="1451806"/>
                  <a:pt x="584348" y="1515348"/>
                  <a:pt x="662732" y="1515348"/>
                </a:cubicBezTo>
                <a:cubicBezTo>
                  <a:pt x="741116" y="1515348"/>
                  <a:pt x="804659" y="1451806"/>
                  <a:pt x="804659" y="1373422"/>
                </a:cubicBezTo>
                <a:cubicBezTo>
                  <a:pt x="804659" y="1295038"/>
                  <a:pt x="741116" y="1231496"/>
                  <a:pt x="662732" y="1231496"/>
                </a:cubicBezTo>
                <a:close/>
                <a:moveTo>
                  <a:pt x="1850182" y="1152121"/>
                </a:moveTo>
                <a:cubicBezTo>
                  <a:pt x="1972404" y="1152121"/>
                  <a:pt x="2071484" y="1251201"/>
                  <a:pt x="2071484" y="1373422"/>
                </a:cubicBezTo>
                <a:cubicBezTo>
                  <a:pt x="2071484" y="1495643"/>
                  <a:pt x="1972404" y="1594723"/>
                  <a:pt x="1850182" y="1594723"/>
                </a:cubicBezTo>
                <a:cubicBezTo>
                  <a:pt x="1727960" y="1594723"/>
                  <a:pt x="1628880" y="1495643"/>
                  <a:pt x="1628880" y="1373422"/>
                </a:cubicBezTo>
                <a:cubicBezTo>
                  <a:pt x="1628880" y="1251201"/>
                  <a:pt x="1727960" y="1152121"/>
                  <a:pt x="1850182" y="1152121"/>
                </a:cubicBezTo>
                <a:close/>
                <a:moveTo>
                  <a:pt x="662732" y="1152121"/>
                </a:moveTo>
                <a:cubicBezTo>
                  <a:pt x="784954" y="1152121"/>
                  <a:pt x="884034" y="1251201"/>
                  <a:pt x="884034" y="1373422"/>
                </a:cubicBezTo>
                <a:cubicBezTo>
                  <a:pt x="884034" y="1495643"/>
                  <a:pt x="784954" y="1594723"/>
                  <a:pt x="662732" y="1594723"/>
                </a:cubicBezTo>
                <a:cubicBezTo>
                  <a:pt x="540510" y="1594723"/>
                  <a:pt x="441430" y="1495643"/>
                  <a:pt x="441430" y="1373422"/>
                </a:cubicBezTo>
                <a:cubicBezTo>
                  <a:pt x="441430" y="1251201"/>
                  <a:pt x="540510" y="1152121"/>
                  <a:pt x="662732" y="1152121"/>
                </a:cubicBezTo>
                <a:close/>
                <a:moveTo>
                  <a:pt x="1443759" y="481988"/>
                </a:moveTo>
                <a:lnTo>
                  <a:pt x="1443759" y="537123"/>
                </a:lnTo>
                <a:lnTo>
                  <a:pt x="1509429" y="537123"/>
                </a:lnTo>
                <a:lnTo>
                  <a:pt x="1509429" y="481988"/>
                </a:lnTo>
                <a:close/>
                <a:moveTo>
                  <a:pt x="1404028" y="371787"/>
                </a:moveTo>
                <a:lnTo>
                  <a:pt x="1384522" y="405573"/>
                </a:lnTo>
                <a:lnTo>
                  <a:pt x="1509429" y="405573"/>
                </a:lnTo>
                <a:lnTo>
                  <a:pt x="1509429" y="371787"/>
                </a:lnTo>
                <a:close/>
                <a:moveTo>
                  <a:pt x="865001" y="331525"/>
                </a:moveTo>
                <a:lnTo>
                  <a:pt x="865001" y="381056"/>
                </a:lnTo>
                <a:lnTo>
                  <a:pt x="1083600" y="381056"/>
                </a:lnTo>
                <a:lnTo>
                  <a:pt x="1083600" y="331525"/>
                </a:lnTo>
                <a:close/>
                <a:moveTo>
                  <a:pt x="788818" y="251123"/>
                </a:moveTo>
                <a:lnTo>
                  <a:pt x="1159906" y="251123"/>
                </a:lnTo>
                <a:cubicBezTo>
                  <a:pt x="1165899" y="251123"/>
                  <a:pt x="1170757" y="255981"/>
                  <a:pt x="1170757" y="261974"/>
                </a:cubicBezTo>
                <a:lnTo>
                  <a:pt x="1170757" y="288187"/>
                </a:lnTo>
                <a:lnTo>
                  <a:pt x="1170757" y="305377"/>
                </a:lnTo>
                <a:lnTo>
                  <a:pt x="1170757" y="408792"/>
                </a:lnTo>
                <a:lnTo>
                  <a:pt x="1170757" y="421663"/>
                </a:lnTo>
                <a:lnTo>
                  <a:pt x="1170757" y="452195"/>
                </a:lnTo>
                <a:cubicBezTo>
                  <a:pt x="1170757" y="458188"/>
                  <a:pt x="1165899" y="463046"/>
                  <a:pt x="1159906" y="463046"/>
                </a:cubicBezTo>
                <a:lnTo>
                  <a:pt x="865001" y="463046"/>
                </a:lnTo>
                <a:lnTo>
                  <a:pt x="865001" y="576319"/>
                </a:lnTo>
                <a:lnTo>
                  <a:pt x="1125602" y="576319"/>
                </a:lnTo>
                <a:lnTo>
                  <a:pt x="1135003" y="541234"/>
                </a:lnTo>
                <a:cubicBezTo>
                  <a:pt x="1136598" y="535283"/>
                  <a:pt x="1142715" y="531751"/>
                  <a:pt x="1148666" y="533346"/>
                </a:cubicBezTo>
                <a:lnTo>
                  <a:pt x="1191766" y="544894"/>
                </a:lnTo>
                <a:cubicBezTo>
                  <a:pt x="1197717" y="546489"/>
                  <a:pt x="1201250" y="552606"/>
                  <a:pt x="1199655" y="558557"/>
                </a:cubicBezTo>
                <a:lnTo>
                  <a:pt x="1176285" y="645775"/>
                </a:lnTo>
                <a:cubicBezTo>
                  <a:pt x="1175488" y="648750"/>
                  <a:pt x="1173560" y="651121"/>
                  <a:pt x="1171087" y="652548"/>
                </a:cubicBezTo>
                <a:lnTo>
                  <a:pt x="1168094" y="652942"/>
                </a:lnTo>
                <a:lnTo>
                  <a:pt x="1167579" y="654186"/>
                </a:lnTo>
                <a:cubicBezTo>
                  <a:pt x="1165615" y="656150"/>
                  <a:pt x="1162903" y="657364"/>
                  <a:pt x="1159906" y="657364"/>
                </a:cubicBezTo>
                <a:lnTo>
                  <a:pt x="788818" y="657364"/>
                </a:lnTo>
                <a:cubicBezTo>
                  <a:pt x="782825" y="657364"/>
                  <a:pt x="777967" y="652506"/>
                  <a:pt x="777967" y="646513"/>
                </a:cubicBezTo>
                <a:lnTo>
                  <a:pt x="777967" y="637974"/>
                </a:lnTo>
                <a:lnTo>
                  <a:pt x="777801" y="637572"/>
                </a:lnTo>
                <a:lnTo>
                  <a:pt x="777801" y="288187"/>
                </a:lnTo>
                <a:lnTo>
                  <a:pt x="777967" y="287785"/>
                </a:lnTo>
                <a:lnTo>
                  <a:pt x="777967" y="261974"/>
                </a:lnTo>
                <a:cubicBezTo>
                  <a:pt x="777967" y="255981"/>
                  <a:pt x="782825" y="251123"/>
                  <a:pt x="788818" y="251123"/>
                </a:cubicBezTo>
                <a:close/>
                <a:moveTo>
                  <a:pt x="1396055" y="240225"/>
                </a:moveTo>
                <a:cubicBezTo>
                  <a:pt x="1399204" y="239381"/>
                  <a:pt x="1402675" y="239739"/>
                  <a:pt x="1405720" y="241497"/>
                </a:cubicBezTo>
                <a:lnTo>
                  <a:pt x="1449838" y="266969"/>
                </a:lnTo>
                <a:cubicBezTo>
                  <a:pt x="1455930" y="270486"/>
                  <a:pt x="1458017" y="278275"/>
                  <a:pt x="1454500" y="284367"/>
                </a:cubicBezTo>
                <a:lnTo>
                  <a:pt x="1448147" y="295371"/>
                </a:lnTo>
                <a:lnTo>
                  <a:pt x="1690433" y="295371"/>
                </a:lnTo>
                <a:cubicBezTo>
                  <a:pt x="1697468" y="295371"/>
                  <a:pt x="1703170" y="301073"/>
                  <a:pt x="1703170" y="308107"/>
                </a:cubicBezTo>
                <a:lnTo>
                  <a:pt x="1703170" y="359050"/>
                </a:lnTo>
                <a:cubicBezTo>
                  <a:pt x="1703170" y="366085"/>
                  <a:pt x="1697468" y="371787"/>
                  <a:pt x="1690433" y="371787"/>
                </a:cubicBezTo>
                <a:lnTo>
                  <a:pt x="1585845" y="371787"/>
                </a:lnTo>
                <a:lnTo>
                  <a:pt x="1585845" y="405573"/>
                </a:lnTo>
                <a:lnTo>
                  <a:pt x="1698085" y="405573"/>
                </a:lnTo>
                <a:cubicBezTo>
                  <a:pt x="1705119" y="405573"/>
                  <a:pt x="1710821" y="411275"/>
                  <a:pt x="1710821" y="418309"/>
                </a:cubicBezTo>
                <a:lnTo>
                  <a:pt x="1710821" y="469252"/>
                </a:lnTo>
                <a:cubicBezTo>
                  <a:pt x="1710821" y="476286"/>
                  <a:pt x="1705119" y="481988"/>
                  <a:pt x="1698085" y="481988"/>
                </a:cubicBezTo>
                <a:lnTo>
                  <a:pt x="1585845" y="481988"/>
                </a:lnTo>
                <a:lnTo>
                  <a:pt x="1585845" y="537123"/>
                </a:lnTo>
                <a:lnTo>
                  <a:pt x="1690433" y="537123"/>
                </a:lnTo>
                <a:cubicBezTo>
                  <a:pt x="1697468" y="537123"/>
                  <a:pt x="1703170" y="542825"/>
                  <a:pt x="1703170" y="549860"/>
                </a:cubicBezTo>
                <a:lnTo>
                  <a:pt x="1703170" y="600802"/>
                </a:lnTo>
                <a:cubicBezTo>
                  <a:pt x="1703170" y="607837"/>
                  <a:pt x="1697468" y="613539"/>
                  <a:pt x="1690433" y="613539"/>
                </a:cubicBezTo>
                <a:lnTo>
                  <a:pt x="1585845" y="613539"/>
                </a:lnTo>
                <a:lnTo>
                  <a:pt x="1585845" y="683953"/>
                </a:lnTo>
                <a:cubicBezTo>
                  <a:pt x="1585845" y="690987"/>
                  <a:pt x="1580142" y="696689"/>
                  <a:pt x="1573108" y="696689"/>
                </a:cubicBezTo>
                <a:lnTo>
                  <a:pt x="1522165" y="696689"/>
                </a:lnTo>
                <a:cubicBezTo>
                  <a:pt x="1515131" y="696689"/>
                  <a:pt x="1509429" y="690987"/>
                  <a:pt x="1509429" y="683953"/>
                </a:cubicBezTo>
                <a:lnTo>
                  <a:pt x="1509429" y="613539"/>
                </a:lnTo>
                <a:lnTo>
                  <a:pt x="1309997" y="613539"/>
                </a:lnTo>
                <a:cubicBezTo>
                  <a:pt x="1302962" y="613539"/>
                  <a:pt x="1297260" y="607837"/>
                  <a:pt x="1297260" y="600802"/>
                </a:cubicBezTo>
                <a:lnTo>
                  <a:pt x="1297260" y="549860"/>
                </a:lnTo>
                <a:cubicBezTo>
                  <a:pt x="1297260" y="542825"/>
                  <a:pt x="1302962" y="537123"/>
                  <a:pt x="1309997" y="537123"/>
                </a:cubicBezTo>
                <a:lnTo>
                  <a:pt x="1367343" y="537123"/>
                </a:lnTo>
                <a:lnTo>
                  <a:pt x="1367343" y="481988"/>
                </a:lnTo>
                <a:lnTo>
                  <a:pt x="1360448" y="481988"/>
                </a:lnTo>
                <a:cubicBezTo>
                  <a:pt x="1356931" y="481988"/>
                  <a:pt x="1353747" y="480563"/>
                  <a:pt x="1351442" y="478258"/>
                </a:cubicBezTo>
                <a:lnTo>
                  <a:pt x="1347730" y="469298"/>
                </a:lnTo>
                <a:lnTo>
                  <a:pt x="1333459" y="494015"/>
                </a:lnTo>
                <a:cubicBezTo>
                  <a:pt x="1329942" y="500108"/>
                  <a:pt x="1322153" y="502194"/>
                  <a:pt x="1316061" y="498678"/>
                </a:cubicBezTo>
                <a:lnTo>
                  <a:pt x="1271944" y="473206"/>
                </a:lnTo>
                <a:cubicBezTo>
                  <a:pt x="1265852" y="469689"/>
                  <a:pt x="1263765" y="461900"/>
                  <a:pt x="1267282" y="455807"/>
                </a:cubicBezTo>
                <a:lnTo>
                  <a:pt x="1388322" y="246159"/>
                </a:lnTo>
                <a:cubicBezTo>
                  <a:pt x="1390081" y="243113"/>
                  <a:pt x="1392907" y="241069"/>
                  <a:pt x="1396055" y="240225"/>
                </a:cubicBezTo>
                <a:close/>
                <a:moveTo>
                  <a:pt x="1242273" y="77766"/>
                </a:moveTo>
                <a:cubicBezTo>
                  <a:pt x="639330" y="77766"/>
                  <a:pt x="143412" y="560092"/>
                  <a:pt x="83778" y="1178176"/>
                </a:cubicBezTo>
                <a:lnTo>
                  <a:pt x="79459" y="1268202"/>
                </a:lnTo>
                <a:lnTo>
                  <a:pt x="168783" y="1347508"/>
                </a:lnTo>
                <a:cubicBezTo>
                  <a:pt x="207372" y="1377423"/>
                  <a:pt x="247892" y="1404694"/>
                  <a:pt x="290106" y="1429069"/>
                </a:cubicBezTo>
                <a:lnTo>
                  <a:pt x="372658" y="1471339"/>
                </a:lnTo>
                <a:lnTo>
                  <a:pt x="422662" y="1542416"/>
                </a:lnTo>
                <a:lnTo>
                  <a:pt x="434112" y="1555649"/>
                </a:lnTo>
                <a:lnTo>
                  <a:pt x="430672" y="1554327"/>
                </a:lnTo>
                <a:lnTo>
                  <a:pt x="496653" y="1630741"/>
                </a:lnTo>
                <a:cubicBezTo>
                  <a:pt x="691521" y="1835855"/>
                  <a:pt x="960729" y="1962720"/>
                  <a:pt x="1258087" y="1962720"/>
                </a:cubicBezTo>
                <a:cubicBezTo>
                  <a:pt x="1369597" y="1962720"/>
                  <a:pt x="1477148" y="1944880"/>
                  <a:pt x="1578303" y="1911763"/>
                </a:cubicBezTo>
                <a:lnTo>
                  <a:pt x="1616765" y="1896946"/>
                </a:lnTo>
                <a:lnTo>
                  <a:pt x="1618658" y="1896361"/>
                </a:lnTo>
                <a:lnTo>
                  <a:pt x="1621217" y="1895230"/>
                </a:lnTo>
                <a:lnTo>
                  <a:pt x="1677238" y="1873649"/>
                </a:lnTo>
                <a:lnTo>
                  <a:pt x="1725691" y="1849080"/>
                </a:lnTo>
                <a:lnTo>
                  <a:pt x="1728323" y="1847917"/>
                </a:lnTo>
                <a:lnTo>
                  <a:pt x="1730511" y="1846636"/>
                </a:lnTo>
                <a:lnTo>
                  <a:pt x="1771368" y="1825920"/>
                </a:lnTo>
                <a:lnTo>
                  <a:pt x="1831028" y="1787769"/>
                </a:lnTo>
                <a:lnTo>
                  <a:pt x="1831529" y="1787477"/>
                </a:lnTo>
                <a:lnTo>
                  <a:pt x="1831780" y="1787288"/>
                </a:lnTo>
                <a:lnTo>
                  <a:pt x="1860153" y="1769145"/>
                </a:lnTo>
                <a:cubicBezTo>
                  <a:pt x="1917441" y="1728408"/>
                  <a:pt x="1970803" y="1682020"/>
                  <a:pt x="2019521" y="1630741"/>
                </a:cubicBezTo>
                <a:lnTo>
                  <a:pt x="2085501" y="1554328"/>
                </a:lnTo>
                <a:lnTo>
                  <a:pt x="2083716" y="1555013"/>
                </a:lnTo>
                <a:lnTo>
                  <a:pt x="2094617" y="1542416"/>
                </a:lnTo>
                <a:lnTo>
                  <a:pt x="2144621" y="1471339"/>
                </a:lnTo>
                <a:lnTo>
                  <a:pt x="2227173" y="1429069"/>
                </a:lnTo>
                <a:cubicBezTo>
                  <a:pt x="2269387" y="1404694"/>
                  <a:pt x="2309906" y="1377423"/>
                  <a:pt x="2348495" y="1347508"/>
                </a:cubicBezTo>
                <a:lnTo>
                  <a:pt x="2406424" y="1296077"/>
                </a:lnTo>
                <a:lnTo>
                  <a:pt x="2400768" y="1178176"/>
                </a:lnTo>
                <a:cubicBezTo>
                  <a:pt x="2341133" y="560092"/>
                  <a:pt x="1845216" y="77766"/>
                  <a:pt x="1242273" y="77766"/>
                </a:cubicBezTo>
                <a:close/>
                <a:moveTo>
                  <a:pt x="1242274" y="0"/>
                </a:moveTo>
                <a:cubicBezTo>
                  <a:pt x="1928363" y="0"/>
                  <a:pt x="2484548" y="583597"/>
                  <a:pt x="2484548" y="1303500"/>
                </a:cubicBezTo>
                <a:cubicBezTo>
                  <a:pt x="2484548" y="2023403"/>
                  <a:pt x="1928363" y="2607000"/>
                  <a:pt x="1242274" y="2607000"/>
                </a:cubicBezTo>
                <a:cubicBezTo>
                  <a:pt x="556185" y="2607000"/>
                  <a:pt x="0" y="2023403"/>
                  <a:pt x="0" y="1303500"/>
                </a:cubicBezTo>
                <a:cubicBezTo>
                  <a:pt x="0" y="583597"/>
                  <a:pt x="556185" y="0"/>
                  <a:pt x="1242274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8" name="フリーフォーム: 図形 7">
            <a:extLst>
              <a:ext uri="{FF2B5EF4-FFF2-40B4-BE49-F238E27FC236}">
                <a16:creationId xmlns:a16="http://schemas.microsoft.com/office/drawing/2014/main" id="{A5FA9683-60EA-A715-5977-446DACBCBF73}"/>
              </a:ext>
            </a:extLst>
          </p:cNvPr>
          <p:cNvSpPr/>
          <p:nvPr/>
        </p:nvSpPr>
        <p:spPr>
          <a:xfrm>
            <a:off x="3720921" y="3775840"/>
            <a:ext cx="2484548" cy="2607000"/>
          </a:xfrm>
          <a:custGeom>
            <a:avLst/>
            <a:gdLst>
              <a:gd name="connsiteX0" fmla="*/ 1364447 w 2484548"/>
              <a:gd name="connsiteY0" fmla="*/ 2177439 h 2607000"/>
              <a:gd name="connsiteX1" fmla="*/ 1364447 w 2484548"/>
              <a:gd name="connsiteY1" fmla="*/ 2232573 h 2607000"/>
              <a:gd name="connsiteX2" fmla="*/ 1430117 w 2484548"/>
              <a:gd name="connsiteY2" fmla="*/ 2232573 h 2607000"/>
              <a:gd name="connsiteX3" fmla="*/ 1430117 w 2484548"/>
              <a:gd name="connsiteY3" fmla="*/ 2177439 h 2607000"/>
              <a:gd name="connsiteX4" fmla="*/ 1324716 w 2484548"/>
              <a:gd name="connsiteY4" fmla="*/ 2067237 h 2607000"/>
              <a:gd name="connsiteX5" fmla="*/ 1305210 w 2484548"/>
              <a:gd name="connsiteY5" fmla="*/ 2101023 h 2607000"/>
              <a:gd name="connsiteX6" fmla="*/ 1430117 w 2484548"/>
              <a:gd name="connsiteY6" fmla="*/ 2101023 h 2607000"/>
              <a:gd name="connsiteX7" fmla="*/ 1430117 w 2484548"/>
              <a:gd name="connsiteY7" fmla="*/ 2067237 h 2607000"/>
              <a:gd name="connsiteX8" fmla="*/ 785689 w 2484548"/>
              <a:gd name="connsiteY8" fmla="*/ 2026975 h 2607000"/>
              <a:gd name="connsiteX9" fmla="*/ 785689 w 2484548"/>
              <a:gd name="connsiteY9" fmla="*/ 2076506 h 2607000"/>
              <a:gd name="connsiteX10" fmla="*/ 1004288 w 2484548"/>
              <a:gd name="connsiteY10" fmla="*/ 2076506 h 2607000"/>
              <a:gd name="connsiteX11" fmla="*/ 1004288 w 2484548"/>
              <a:gd name="connsiteY11" fmla="*/ 2026975 h 2607000"/>
              <a:gd name="connsiteX12" fmla="*/ 709506 w 2484548"/>
              <a:gd name="connsiteY12" fmla="*/ 1946573 h 2607000"/>
              <a:gd name="connsiteX13" fmla="*/ 1080594 w 2484548"/>
              <a:gd name="connsiteY13" fmla="*/ 1946573 h 2607000"/>
              <a:gd name="connsiteX14" fmla="*/ 1091445 w 2484548"/>
              <a:gd name="connsiteY14" fmla="*/ 1957424 h 2607000"/>
              <a:gd name="connsiteX15" fmla="*/ 1091445 w 2484548"/>
              <a:gd name="connsiteY15" fmla="*/ 1983637 h 2607000"/>
              <a:gd name="connsiteX16" fmla="*/ 1091445 w 2484548"/>
              <a:gd name="connsiteY16" fmla="*/ 2000827 h 2607000"/>
              <a:gd name="connsiteX17" fmla="*/ 1091445 w 2484548"/>
              <a:gd name="connsiteY17" fmla="*/ 2104242 h 2607000"/>
              <a:gd name="connsiteX18" fmla="*/ 1091445 w 2484548"/>
              <a:gd name="connsiteY18" fmla="*/ 2117113 h 2607000"/>
              <a:gd name="connsiteX19" fmla="*/ 1091445 w 2484548"/>
              <a:gd name="connsiteY19" fmla="*/ 2147645 h 2607000"/>
              <a:gd name="connsiteX20" fmla="*/ 1080594 w 2484548"/>
              <a:gd name="connsiteY20" fmla="*/ 2158496 h 2607000"/>
              <a:gd name="connsiteX21" fmla="*/ 785689 w 2484548"/>
              <a:gd name="connsiteY21" fmla="*/ 2158496 h 2607000"/>
              <a:gd name="connsiteX22" fmla="*/ 785689 w 2484548"/>
              <a:gd name="connsiteY22" fmla="*/ 2271769 h 2607000"/>
              <a:gd name="connsiteX23" fmla="*/ 1046290 w 2484548"/>
              <a:gd name="connsiteY23" fmla="*/ 2271769 h 2607000"/>
              <a:gd name="connsiteX24" fmla="*/ 1055691 w 2484548"/>
              <a:gd name="connsiteY24" fmla="*/ 2236684 h 2607000"/>
              <a:gd name="connsiteX25" fmla="*/ 1069354 w 2484548"/>
              <a:gd name="connsiteY25" fmla="*/ 2228796 h 2607000"/>
              <a:gd name="connsiteX26" fmla="*/ 1112454 w 2484548"/>
              <a:gd name="connsiteY26" fmla="*/ 2240344 h 2607000"/>
              <a:gd name="connsiteX27" fmla="*/ 1120343 w 2484548"/>
              <a:gd name="connsiteY27" fmla="*/ 2254007 h 2607000"/>
              <a:gd name="connsiteX28" fmla="*/ 1096973 w 2484548"/>
              <a:gd name="connsiteY28" fmla="*/ 2341225 h 2607000"/>
              <a:gd name="connsiteX29" fmla="*/ 1091775 w 2484548"/>
              <a:gd name="connsiteY29" fmla="*/ 2347998 h 2607000"/>
              <a:gd name="connsiteX30" fmla="*/ 1088782 w 2484548"/>
              <a:gd name="connsiteY30" fmla="*/ 2348392 h 2607000"/>
              <a:gd name="connsiteX31" fmla="*/ 1088267 w 2484548"/>
              <a:gd name="connsiteY31" fmla="*/ 2349636 h 2607000"/>
              <a:gd name="connsiteX32" fmla="*/ 1080594 w 2484548"/>
              <a:gd name="connsiteY32" fmla="*/ 2352814 h 2607000"/>
              <a:gd name="connsiteX33" fmla="*/ 709506 w 2484548"/>
              <a:gd name="connsiteY33" fmla="*/ 2352814 h 2607000"/>
              <a:gd name="connsiteX34" fmla="*/ 698655 w 2484548"/>
              <a:gd name="connsiteY34" fmla="*/ 2341963 h 2607000"/>
              <a:gd name="connsiteX35" fmla="*/ 698655 w 2484548"/>
              <a:gd name="connsiteY35" fmla="*/ 2333424 h 2607000"/>
              <a:gd name="connsiteX36" fmla="*/ 698489 w 2484548"/>
              <a:gd name="connsiteY36" fmla="*/ 2333022 h 2607000"/>
              <a:gd name="connsiteX37" fmla="*/ 698489 w 2484548"/>
              <a:gd name="connsiteY37" fmla="*/ 1983637 h 2607000"/>
              <a:gd name="connsiteX38" fmla="*/ 698655 w 2484548"/>
              <a:gd name="connsiteY38" fmla="*/ 1983235 h 2607000"/>
              <a:gd name="connsiteX39" fmla="*/ 698655 w 2484548"/>
              <a:gd name="connsiteY39" fmla="*/ 1957424 h 2607000"/>
              <a:gd name="connsiteX40" fmla="*/ 709506 w 2484548"/>
              <a:gd name="connsiteY40" fmla="*/ 1946573 h 2607000"/>
              <a:gd name="connsiteX41" fmla="*/ 1316743 w 2484548"/>
              <a:gd name="connsiteY41" fmla="*/ 1935675 h 2607000"/>
              <a:gd name="connsiteX42" fmla="*/ 1326408 w 2484548"/>
              <a:gd name="connsiteY42" fmla="*/ 1936948 h 2607000"/>
              <a:gd name="connsiteX43" fmla="*/ 1370526 w 2484548"/>
              <a:gd name="connsiteY43" fmla="*/ 1962419 h 2607000"/>
              <a:gd name="connsiteX44" fmla="*/ 1375188 w 2484548"/>
              <a:gd name="connsiteY44" fmla="*/ 1979818 h 2607000"/>
              <a:gd name="connsiteX45" fmla="*/ 1368835 w 2484548"/>
              <a:gd name="connsiteY45" fmla="*/ 1990821 h 2607000"/>
              <a:gd name="connsiteX46" fmla="*/ 1611121 w 2484548"/>
              <a:gd name="connsiteY46" fmla="*/ 1990821 h 2607000"/>
              <a:gd name="connsiteX47" fmla="*/ 1623858 w 2484548"/>
              <a:gd name="connsiteY47" fmla="*/ 2003558 h 2607000"/>
              <a:gd name="connsiteX48" fmla="*/ 1623858 w 2484548"/>
              <a:gd name="connsiteY48" fmla="*/ 2054500 h 2607000"/>
              <a:gd name="connsiteX49" fmla="*/ 1611121 w 2484548"/>
              <a:gd name="connsiteY49" fmla="*/ 2067237 h 2607000"/>
              <a:gd name="connsiteX50" fmla="*/ 1506533 w 2484548"/>
              <a:gd name="connsiteY50" fmla="*/ 2067237 h 2607000"/>
              <a:gd name="connsiteX51" fmla="*/ 1506533 w 2484548"/>
              <a:gd name="connsiteY51" fmla="*/ 2101023 h 2607000"/>
              <a:gd name="connsiteX52" fmla="*/ 1618773 w 2484548"/>
              <a:gd name="connsiteY52" fmla="*/ 2101023 h 2607000"/>
              <a:gd name="connsiteX53" fmla="*/ 1631509 w 2484548"/>
              <a:gd name="connsiteY53" fmla="*/ 2113759 h 2607000"/>
              <a:gd name="connsiteX54" fmla="*/ 1631509 w 2484548"/>
              <a:gd name="connsiteY54" fmla="*/ 2164702 h 2607000"/>
              <a:gd name="connsiteX55" fmla="*/ 1618773 w 2484548"/>
              <a:gd name="connsiteY55" fmla="*/ 2177439 h 2607000"/>
              <a:gd name="connsiteX56" fmla="*/ 1506533 w 2484548"/>
              <a:gd name="connsiteY56" fmla="*/ 2177439 h 2607000"/>
              <a:gd name="connsiteX57" fmla="*/ 1506533 w 2484548"/>
              <a:gd name="connsiteY57" fmla="*/ 2232573 h 2607000"/>
              <a:gd name="connsiteX58" fmla="*/ 1611121 w 2484548"/>
              <a:gd name="connsiteY58" fmla="*/ 2232573 h 2607000"/>
              <a:gd name="connsiteX59" fmla="*/ 1623858 w 2484548"/>
              <a:gd name="connsiteY59" fmla="*/ 2245310 h 2607000"/>
              <a:gd name="connsiteX60" fmla="*/ 1623858 w 2484548"/>
              <a:gd name="connsiteY60" fmla="*/ 2296253 h 2607000"/>
              <a:gd name="connsiteX61" fmla="*/ 1611121 w 2484548"/>
              <a:gd name="connsiteY61" fmla="*/ 2308989 h 2607000"/>
              <a:gd name="connsiteX62" fmla="*/ 1506533 w 2484548"/>
              <a:gd name="connsiteY62" fmla="*/ 2308989 h 2607000"/>
              <a:gd name="connsiteX63" fmla="*/ 1506533 w 2484548"/>
              <a:gd name="connsiteY63" fmla="*/ 2379403 h 2607000"/>
              <a:gd name="connsiteX64" fmla="*/ 1493796 w 2484548"/>
              <a:gd name="connsiteY64" fmla="*/ 2392139 h 2607000"/>
              <a:gd name="connsiteX65" fmla="*/ 1442853 w 2484548"/>
              <a:gd name="connsiteY65" fmla="*/ 2392139 h 2607000"/>
              <a:gd name="connsiteX66" fmla="*/ 1430117 w 2484548"/>
              <a:gd name="connsiteY66" fmla="*/ 2379403 h 2607000"/>
              <a:gd name="connsiteX67" fmla="*/ 1430117 w 2484548"/>
              <a:gd name="connsiteY67" fmla="*/ 2308989 h 2607000"/>
              <a:gd name="connsiteX68" fmla="*/ 1230685 w 2484548"/>
              <a:gd name="connsiteY68" fmla="*/ 2308989 h 2607000"/>
              <a:gd name="connsiteX69" fmla="*/ 1217948 w 2484548"/>
              <a:gd name="connsiteY69" fmla="*/ 2296253 h 2607000"/>
              <a:gd name="connsiteX70" fmla="*/ 1217948 w 2484548"/>
              <a:gd name="connsiteY70" fmla="*/ 2245310 h 2607000"/>
              <a:gd name="connsiteX71" fmla="*/ 1230685 w 2484548"/>
              <a:gd name="connsiteY71" fmla="*/ 2232573 h 2607000"/>
              <a:gd name="connsiteX72" fmla="*/ 1288031 w 2484548"/>
              <a:gd name="connsiteY72" fmla="*/ 2232573 h 2607000"/>
              <a:gd name="connsiteX73" fmla="*/ 1288031 w 2484548"/>
              <a:gd name="connsiteY73" fmla="*/ 2177439 h 2607000"/>
              <a:gd name="connsiteX74" fmla="*/ 1281136 w 2484548"/>
              <a:gd name="connsiteY74" fmla="*/ 2177439 h 2607000"/>
              <a:gd name="connsiteX75" fmla="*/ 1272130 w 2484548"/>
              <a:gd name="connsiteY75" fmla="*/ 2173709 h 2607000"/>
              <a:gd name="connsiteX76" fmla="*/ 1268418 w 2484548"/>
              <a:gd name="connsiteY76" fmla="*/ 2164748 h 2607000"/>
              <a:gd name="connsiteX77" fmla="*/ 1254147 w 2484548"/>
              <a:gd name="connsiteY77" fmla="*/ 2189466 h 2607000"/>
              <a:gd name="connsiteX78" fmla="*/ 1236749 w 2484548"/>
              <a:gd name="connsiteY78" fmla="*/ 2194128 h 2607000"/>
              <a:gd name="connsiteX79" fmla="*/ 1192632 w 2484548"/>
              <a:gd name="connsiteY79" fmla="*/ 2168656 h 2607000"/>
              <a:gd name="connsiteX80" fmla="*/ 1187970 w 2484548"/>
              <a:gd name="connsiteY80" fmla="*/ 2151258 h 2607000"/>
              <a:gd name="connsiteX81" fmla="*/ 1309010 w 2484548"/>
              <a:gd name="connsiteY81" fmla="*/ 1941610 h 2607000"/>
              <a:gd name="connsiteX82" fmla="*/ 1316743 w 2484548"/>
              <a:gd name="connsiteY82" fmla="*/ 1935675 h 2607000"/>
              <a:gd name="connsiteX83" fmla="*/ 1515522 w 2484548"/>
              <a:gd name="connsiteY83" fmla="*/ 1602637 h 2607000"/>
              <a:gd name="connsiteX84" fmla="*/ 1430196 w 2484548"/>
              <a:gd name="connsiteY84" fmla="*/ 1643857 h 2607000"/>
              <a:gd name="connsiteX85" fmla="*/ 1272268 w 2484548"/>
              <a:gd name="connsiteY85" fmla="*/ 1752152 h 2607000"/>
              <a:gd name="connsiteX86" fmla="*/ 1234703 w 2484548"/>
              <a:gd name="connsiteY86" fmla="*/ 1787341 h 2607000"/>
              <a:gd name="connsiteX87" fmla="*/ 1402023 w 2484548"/>
              <a:gd name="connsiteY87" fmla="*/ 1800473 h 2607000"/>
              <a:gd name="connsiteX88" fmla="*/ 1566907 w 2484548"/>
              <a:gd name="connsiteY88" fmla="*/ 1790594 h 2607000"/>
              <a:gd name="connsiteX89" fmla="*/ 1681805 w 2484548"/>
              <a:gd name="connsiteY89" fmla="*/ 1765950 h 2607000"/>
              <a:gd name="connsiteX90" fmla="*/ 1582497 w 2484548"/>
              <a:gd name="connsiteY90" fmla="*/ 1656591 h 2607000"/>
              <a:gd name="connsiteX91" fmla="*/ 1264005 w 2484548"/>
              <a:gd name="connsiteY91" fmla="*/ 1437930 h 2607000"/>
              <a:gd name="connsiteX92" fmla="*/ 1218274 w 2484548"/>
              <a:gd name="connsiteY92" fmla="*/ 1458187 h 2607000"/>
              <a:gd name="connsiteX93" fmla="*/ 949649 w 2484548"/>
              <a:gd name="connsiteY93" fmla="*/ 1636882 h 2607000"/>
              <a:gd name="connsiteX94" fmla="*/ 891199 w 2484548"/>
              <a:gd name="connsiteY94" fmla="*/ 1693754 h 2607000"/>
              <a:gd name="connsiteX95" fmla="*/ 1045317 w 2484548"/>
              <a:gd name="connsiteY95" fmla="*/ 1748053 h 2607000"/>
              <a:gd name="connsiteX96" fmla="*/ 1112164 w 2484548"/>
              <a:gd name="connsiteY96" fmla="*/ 1762298 h 2607000"/>
              <a:gd name="connsiteX97" fmla="*/ 1155016 w 2484548"/>
              <a:gd name="connsiteY97" fmla="*/ 1720005 h 2607000"/>
              <a:gd name="connsiteX98" fmla="*/ 1374277 w 2484548"/>
              <a:gd name="connsiteY98" fmla="*/ 1560311 h 2607000"/>
              <a:gd name="connsiteX99" fmla="*/ 1427531 w 2484548"/>
              <a:gd name="connsiteY99" fmla="*/ 1532536 h 2607000"/>
              <a:gd name="connsiteX100" fmla="*/ 1264438 w 2484548"/>
              <a:gd name="connsiteY100" fmla="*/ 1438099 h 2607000"/>
              <a:gd name="connsiteX101" fmla="*/ 948608 w 2484548"/>
              <a:gd name="connsiteY101" fmla="*/ 1337217 h 2607000"/>
              <a:gd name="connsiteX102" fmla="*/ 839647 w 2484548"/>
              <a:gd name="connsiteY102" fmla="*/ 1389854 h 2607000"/>
              <a:gd name="connsiteX103" fmla="*/ 681719 w 2484548"/>
              <a:gd name="connsiteY103" fmla="*/ 1498150 h 2607000"/>
              <a:gd name="connsiteX104" fmla="*/ 628859 w 2484548"/>
              <a:gd name="connsiteY104" fmla="*/ 1547666 h 2607000"/>
              <a:gd name="connsiteX105" fmla="*/ 713630 w 2484548"/>
              <a:gd name="connsiteY105" fmla="*/ 1606730 h 2607000"/>
              <a:gd name="connsiteX106" fmla="*/ 795177 w 2484548"/>
              <a:gd name="connsiteY106" fmla="*/ 1648190 h 2607000"/>
              <a:gd name="connsiteX107" fmla="*/ 921142 w 2484548"/>
              <a:gd name="connsiteY107" fmla="*/ 1529914 h 2607000"/>
              <a:gd name="connsiteX108" fmla="*/ 1088527 w 2484548"/>
              <a:gd name="connsiteY108" fmla="*/ 1414261 h 2607000"/>
              <a:gd name="connsiteX109" fmla="*/ 1137854 w 2484548"/>
              <a:gd name="connsiteY109" fmla="*/ 1388535 h 2607000"/>
              <a:gd name="connsiteX110" fmla="*/ 1086127 w 2484548"/>
              <a:gd name="connsiteY110" fmla="*/ 1368281 h 2607000"/>
              <a:gd name="connsiteX111" fmla="*/ 707361 w 2484548"/>
              <a:gd name="connsiteY111" fmla="*/ 1312534 h 2607000"/>
              <a:gd name="connsiteX112" fmla="*/ 513473 w 2484548"/>
              <a:gd name="connsiteY112" fmla="*/ 1328621 h 2607000"/>
              <a:gd name="connsiteX113" fmla="*/ 422669 w 2484548"/>
              <a:gd name="connsiteY113" fmla="*/ 1346920 h 2607000"/>
              <a:gd name="connsiteX114" fmla="*/ 466673 w 2484548"/>
              <a:gd name="connsiteY114" fmla="*/ 1406400 h 2607000"/>
              <a:gd name="connsiteX115" fmla="*/ 547258 w 2484548"/>
              <a:gd name="connsiteY115" fmla="*/ 1482988 h 2607000"/>
              <a:gd name="connsiteX116" fmla="*/ 564467 w 2484548"/>
              <a:gd name="connsiteY116" fmla="*/ 1466003 h 2607000"/>
              <a:gd name="connsiteX117" fmla="*/ 670253 w 2484548"/>
              <a:gd name="connsiteY117" fmla="*/ 1380622 h 2607000"/>
              <a:gd name="connsiteX118" fmla="*/ 767714 w 2484548"/>
              <a:gd name="connsiteY118" fmla="*/ 1316795 h 2607000"/>
              <a:gd name="connsiteX119" fmla="*/ 1171647 w 2484548"/>
              <a:gd name="connsiteY119" fmla="*/ 708327 h 2607000"/>
              <a:gd name="connsiteX120" fmla="*/ 1285755 w 2484548"/>
              <a:gd name="connsiteY120" fmla="*/ 822435 h 2607000"/>
              <a:gd name="connsiteX121" fmla="*/ 1171646 w 2484548"/>
              <a:gd name="connsiteY121" fmla="*/ 936541 h 2607000"/>
              <a:gd name="connsiteX122" fmla="*/ 1057538 w 2484548"/>
              <a:gd name="connsiteY122" fmla="*/ 822435 h 2607000"/>
              <a:gd name="connsiteX123" fmla="*/ 1171647 w 2484548"/>
              <a:gd name="connsiteY123" fmla="*/ 708327 h 2607000"/>
              <a:gd name="connsiteX124" fmla="*/ 1007005 w 2484548"/>
              <a:gd name="connsiteY124" fmla="*/ 564335 h 2607000"/>
              <a:gd name="connsiteX125" fmla="*/ 320248 w 2484548"/>
              <a:gd name="connsiteY125" fmla="*/ 933533 h 2607000"/>
              <a:gd name="connsiteX126" fmla="*/ 327771 w 2484548"/>
              <a:gd name="connsiteY126" fmla="*/ 1173267 h 2607000"/>
              <a:gd name="connsiteX127" fmla="*/ 366620 w 2484548"/>
              <a:gd name="connsiteY127" fmla="*/ 1258136 h 2607000"/>
              <a:gd name="connsiteX128" fmla="*/ 393237 w 2484548"/>
              <a:gd name="connsiteY128" fmla="*/ 1250568 h 2607000"/>
              <a:gd name="connsiteX129" fmla="*/ 1651258 w 2484548"/>
              <a:gd name="connsiteY129" fmla="*/ 1583507 h 2607000"/>
              <a:gd name="connsiteX130" fmla="*/ 1785061 w 2484548"/>
              <a:gd name="connsiteY130" fmla="*/ 1730851 h 2607000"/>
              <a:gd name="connsiteX131" fmla="*/ 1785550 w 2484548"/>
              <a:gd name="connsiteY131" fmla="*/ 1730652 h 2607000"/>
              <a:gd name="connsiteX132" fmla="*/ 1786634 w 2484548"/>
              <a:gd name="connsiteY132" fmla="*/ 1732582 h 2607000"/>
              <a:gd name="connsiteX133" fmla="*/ 1794991 w 2484548"/>
              <a:gd name="connsiteY133" fmla="*/ 1741786 h 2607000"/>
              <a:gd name="connsiteX134" fmla="*/ 1792767 w 2484548"/>
              <a:gd name="connsiteY134" fmla="*/ 1743511 h 2607000"/>
              <a:gd name="connsiteX135" fmla="*/ 1845609 w 2484548"/>
              <a:gd name="connsiteY135" fmla="*/ 1837670 h 2607000"/>
              <a:gd name="connsiteX136" fmla="*/ 1917734 w 2484548"/>
              <a:gd name="connsiteY136" fmla="*/ 2009526 h 2607000"/>
              <a:gd name="connsiteX137" fmla="*/ 1969064 w 2484548"/>
              <a:gd name="connsiteY137" fmla="*/ 2183162 h 2607000"/>
              <a:gd name="connsiteX138" fmla="*/ 1980793 w 2484548"/>
              <a:gd name="connsiteY138" fmla="*/ 2251079 h 2607000"/>
              <a:gd name="connsiteX139" fmla="*/ 1983008 w 2484548"/>
              <a:gd name="connsiteY139" fmla="*/ 2249336 h 2607000"/>
              <a:gd name="connsiteX140" fmla="*/ 2383122 w 2484548"/>
              <a:gd name="connsiteY140" fmla="*/ 1550528 h 2607000"/>
              <a:gd name="connsiteX141" fmla="*/ 2395373 w 2484548"/>
              <a:gd name="connsiteY141" fmla="*/ 1466035 h 2607000"/>
              <a:gd name="connsiteX142" fmla="*/ 2387631 w 2484548"/>
              <a:gd name="connsiteY142" fmla="*/ 1456828 h 2607000"/>
              <a:gd name="connsiteX143" fmla="*/ 2091431 w 2484548"/>
              <a:gd name="connsiteY143" fmla="*/ 1211153 h 2607000"/>
              <a:gd name="connsiteX144" fmla="*/ 2085353 w 2484548"/>
              <a:gd name="connsiteY144" fmla="*/ 1207896 h 2607000"/>
              <a:gd name="connsiteX145" fmla="*/ 2081257 w 2484548"/>
              <a:gd name="connsiteY145" fmla="*/ 1191540 h 2607000"/>
              <a:gd name="connsiteX146" fmla="*/ 1363712 w 2484548"/>
              <a:gd name="connsiteY146" fmla="*/ 616754 h 2607000"/>
              <a:gd name="connsiteX147" fmla="*/ 1007005 w 2484548"/>
              <a:gd name="connsiteY147" fmla="*/ 564335 h 2607000"/>
              <a:gd name="connsiteX148" fmla="*/ 1242273 w 2484548"/>
              <a:gd name="connsiteY148" fmla="*/ 77766 h 2607000"/>
              <a:gd name="connsiteX149" fmla="*/ 77766 w 2484548"/>
              <a:gd name="connsiteY149" fmla="*/ 1303500 h 2607000"/>
              <a:gd name="connsiteX150" fmla="*/ 1242273 w 2484548"/>
              <a:gd name="connsiteY150" fmla="*/ 2529234 h 2607000"/>
              <a:gd name="connsiteX151" fmla="*/ 1797346 w 2484548"/>
              <a:gd name="connsiteY151" fmla="*/ 2381295 h 2607000"/>
              <a:gd name="connsiteX152" fmla="*/ 1877491 w 2484548"/>
              <a:gd name="connsiteY152" fmla="*/ 2330045 h 2607000"/>
              <a:gd name="connsiteX153" fmla="*/ 1869353 w 2484548"/>
              <a:gd name="connsiteY153" fmla="*/ 2237122 h 2607000"/>
              <a:gd name="connsiteX154" fmla="*/ 1803516 w 2484548"/>
              <a:gd name="connsiteY154" fmla="*/ 1995777 h 2607000"/>
              <a:gd name="connsiteX155" fmla="*/ 1742059 w 2484548"/>
              <a:gd name="connsiteY155" fmla="*/ 1862737 h 2607000"/>
              <a:gd name="connsiteX156" fmla="*/ 1608906 w 2484548"/>
              <a:gd name="connsiteY156" fmla="*/ 1894762 h 2607000"/>
              <a:gd name="connsiteX157" fmla="*/ 1025643 w 2484548"/>
              <a:gd name="connsiteY157" fmla="*/ 1853882 h 2607000"/>
              <a:gd name="connsiteX158" fmla="*/ 383781 w 2484548"/>
              <a:gd name="connsiteY158" fmla="*/ 1461819 h 2607000"/>
              <a:gd name="connsiteX159" fmla="*/ 323150 w 2484548"/>
              <a:gd name="connsiteY159" fmla="*/ 1374735 h 2607000"/>
              <a:gd name="connsiteX160" fmla="*/ 320959 w 2484548"/>
              <a:gd name="connsiteY160" fmla="*/ 1375359 h 2607000"/>
              <a:gd name="connsiteX161" fmla="*/ 318633 w 2484548"/>
              <a:gd name="connsiteY161" fmla="*/ 1368248 h 2607000"/>
              <a:gd name="connsiteX162" fmla="*/ 291277 w 2484548"/>
              <a:gd name="connsiteY162" fmla="*/ 1328956 h 2607000"/>
              <a:gd name="connsiteX163" fmla="*/ 228182 w 2484548"/>
              <a:gd name="connsiteY163" fmla="*/ 907623 h 2607000"/>
              <a:gd name="connsiteX164" fmla="*/ 1003651 w 2484548"/>
              <a:gd name="connsiteY164" fmla="*/ 460778 h 2607000"/>
              <a:gd name="connsiteX165" fmla="*/ 1402123 w 2484548"/>
              <a:gd name="connsiteY165" fmla="*/ 516201 h 2607000"/>
              <a:gd name="connsiteX166" fmla="*/ 2170342 w 2484548"/>
              <a:gd name="connsiteY166" fmla="*/ 1110167 h 2607000"/>
              <a:gd name="connsiteX167" fmla="*/ 2182233 w 2484548"/>
              <a:gd name="connsiteY167" fmla="*/ 1143465 h 2607000"/>
              <a:gd name="connsiteX168" fmla="*/ 2250889 w 2484548"/>
              <a:gd name="connsiteY168" fmla="*/ 1189816 h 2607000"/>
              <a:gd name="connsiteX169" fmla="*/ 2404971 w 2484548"/>
              <a:gd name="connsiteY169" fmla="*/ 1327825 h 2607000"/>
              <a:gd name="connsiteX170" fmla="*/ 2405579 w 2484548"/>
              <a:gd name="connsiteY170" fmla="*/ 1328545 h 2607000"/>
              <a:gd name="connsiteX171" fmla="*/ 2406780 w 2484548"/>
              <a:gd name="connsiteY171" fmla="*/ 1303500 h 2607000"/>
              <a:gd name="connsiteX172" fmla="*/ 1242273 w 2484548"/>
              <a:gd name="connsiteY172" fmla="*/ 77766 h 2607000"/>
              <a:gd name="connsiteX173" fmla="*/ 1242274 w 2484548"/>
              <a:gd name="connsiteY173" fmla="*/ 0 h 2607000"/>
              <a:gd name="connsiteX174" fmla="*/ 2484548 w 2484548"/>
              <a:gd name="connsiteY174" fmla="*/ 1303500 h 2607000"/>
              <a:gd name="connsiteX175" fmla="*/ 1242274 w 2484548"/>
              <a:gd name="connsiteY175" fmla="*/ 2607000 h 2607000"/>
              <a:gd name="connsiteX176" fmla="*/ 0 w 2484548"/>
              <a:gd name="connsiteY176" fmla="*/ 1303500 h 2607000"/>
              <a:gd name="connsiteX177" fmla="*/ 1242274 w 2484548"/>
              <a:gd name="connsiteY177" fmla="*/ 0 h 2607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</a:cxnLst>
            <a:rect l="l" t="t" r="r" b="b"/>
            <a:pathLst>
              <a:path w="2484548" h="2607000">
                <a:moveTo>
                  <a:pt x="1364447" y="2177439"/>
                </a:moveTo>
                <a:lnTo>
                  <a:pt x="1364447" y="2232573"/>
                </a:lnTo>
                <a:lnTo>
                  <a:pt x="1430117" y="2232573"/>
                </a:lnTo>
                <a:lnTo>
                  <a:pt x="1430117" y="2177439"/>
                </a:lnTo>
                <a:close/>
                <a:moveTo>
                  <a:pt x="1324716" y="2067237"/>
                </a:moveTo>
                <a:lnTo>
                  <a:pt x="1305210" y="2101023"/>
                </a:lnTo>
                <a:lnTo>
                  <a:pt x="1430117" y="2101023"/>
                </a:lnTo>
                <a:lnTo>
                  <a:pt x="1430117" y="2067237"/>
                </a:lnTo>
                <a:close/>
                <a:moveTo>
                  <a:pt x="785689" y="2026975"/>
                </a:moveTo>
                <a:lnTo>
                  <a:pt x="785689" y="2076506"/>
                </a:lnTo>
                <a:lnTo>
                  <a:pt x="1004288" y="2076506"/>
                </a:lnTo>
                <a:lnTo>
                  <a:pt x="1004288" y="2026975"/>
                </a:lnTo>
                <a:close/>
                <a:moveTo>
                  <a:pt x="709506" y="1946573"/>
                </a:moveTo>
                <a:lnTo>
                  <a:pt x="1080594" y="1946573"/>
                </a:lnTo>
                <a:cubicBezTo>
                  <a:pt x="1086587" y="1946573"/>
                  <a:pt x="1091445" y="1951431"/>
                  <a:pt x="1091445" y="1957424"/>
                </a:cubicBezTo>
                <a:lnTo>
                  <a:pt x="1091445" y="1983637"/>
                </a:lnTo>
                <a:lnTo>
                  <a:pt x="1091445" y="2000827"/>
                </a:lnTo>
                <a:lnTo>
                  <a:pt x="1091445" y="2104242"/>
                </a:lnTo>
                <a:lnTo>
                  <a:pt x="1091445" y="2117113"/>
                </a:lnTo>
                <a:lnTo>
                  <a:pt x="1091445" y="2147645"/>
                </a:lnTo>
                <a:cubicBezTo>
                  <a:pt x="1091445" y="2153638"/>
                  <a:pt x="1086587" y="2158496"/>
                  <a:pt x="1080594" y="2158496"/>
                </a:cubicBezTo>
                <a:lnTo>
                  <a:pt x="785689" y="2158496"/>
                </a:lnTo>
                <a:lnTo>
                  <a:pt x="785689" y="2271769"/>
                </a:lnTo>
                <a:lnTo>
                  <a:pt x="1046290" y="2271769"/>
                </a:lnTo>
                <a:lnTo>
                  <a:pt x="1055691" y="2236684"/>
                </a:lnTo>
                <a:cubicBezTo>
                  <a:pt x="1057286" y="2230733"/>
                  <a:pt x="1063403" y="2227201"/>
                  <a:pt x="1069354" y="2228796"/>
                </a:cubicBezTo>
                <a:lnTo>
                  <a:pt x="1112454" y="2240344"/>
                </a:lnTo>
                <a:cubicBezTo>
                  <a:pt x="1118405" y="2241939"/>
                  <a:pt x="1121938" y="2248056"/>
                  <a:pt x="1120343" y="2254007"/>
                </a:cubicBezTo>
                <a:lnTo>
                  <a:pt x="1096973" y="2341225"/>
                </a:lnTo>
                <a:cubicBezTo>
                  <a:pt x="1096176" y="2344200"/>
                  <a:pt x="1094248" y="2346571"/>
                  <a:pt x="1091775" y="2347998"/>
                </a:cubicBezTo>
                <a:lnTo>
                  <a:pt x="1088782" y="2348392"/>
                </a:lnTo>
                <a:lnTo>
                  <a:pt x="1088267" y="2349636"/>
                </a:lnTo>
                <a:cubicBezTo>
                  <a:pt x="1086303" y="2351600"/>
                  <a:pt x="1083591" y="2352814"/>
                  <a:pt x="1080594" y="2352814"/>
                </a:cubicBezTo>
                <a:lnTo>
                  <a:pt x="709506" y="2352814"/>
                </a:lnTo>
                <a:cubicBezTo>
                  <a:pt x="703513" y="2352814"/>
                  <a:pt x="698655" y="2347956"/>
                  <a:pt x="698655" y="2341963"/>
                </a:cubicBezTo>
                <a:lnTo>
                  <a:pt x="698655" y="2333424"/>
                </a:lnTo>
                <a:lnTo>
                  <a:pt x="698489" y="2333022"/>
                </a:lnTo>
                <a:lnTo>
                  <a:pt x="698489" y="1983637"/>
                </a:lnTo>
                <a:lnTo>
                  <a:pt x="698655" y="1983235"/>
                </a:lnTo>
                <a:lnTo>
                  <a:pt x="698655" y="1957424"/>
                </a:lnTo>
                <a:cubicBezTo>
                  <a:pt x="698655" y="1951431"/>
                  <a:pt x="703513" y="1946573"/>
                  <a:pt x="709506" y="1946573"/>
                </a:cubicBezTo>
                <a:close/>
                <a:moveTo>
                  <a:pt x="1316743" y="1935675"/>
                </a:moveTo>
                <a:cubicBezTo>
                  <a:pt x="1319892" y="1934832"/>
                  <a:pt x="1323363" y="1935189"/>
                  <a:pt x="1326408" y="1936948"/>
                </a:cubicBezTo>
                <a:lnTo>
                  <a:pt x="1370526" y="1962419"/>
                </a:lnTo>
                <a:cubicBezTo>
                  <a:pt x="1376618" y="1965936"/>
                  <a:pt x="1378705" y="1973725"/>
                  <a:pt x="1375188" y="1979818"/>
                </a:cubicBezTo>
                <a:lnTo>
                  <a:pt x="1368835" y="1990821"/>
                </a:lnTo>
                <a:lnTo>
                  <a:pt x="1611121" y="1990821"/>
                </a:lnTo>
                <a:cubicBezTo>
                  <a:pt x="1618156" y="1990821"/>
                  <a:pt x="1623858" y="1996523"/>
                  <a:pt x="1623858" y="2003558"/>
                </a:cubicBezTo>
                <a:lnTo>
                  <a:pt x="1623858" y="2054500"/>
                </a:lnTo>
                <a:cubicBezTo>
                  <a:pt x="1623858" y="2061535"/>
                  <a:pt x="1618156" y="2067237"/>
                  <a:pt x="1611121" y="2067237"/>
                </a:cubicBezTo>
                <a:lnTo>
                  <a:pt x="1506533" y="2067237"/>
                </a:lnTo>
                <a:lnTo>
                  <a:pt x="1506533" y="2101023"/>
                </a:lnTo>
                <a:lnTo>
                  <a:pt x="1618773" y="2101023"/>
                </a:lnTo>
                <a:cubicBezTo>
                  <a:pt x="1625807" y="2101023"/>
                  <a:pt x="1631509" y="2106725"/>
                  <a:pt x="1631509" y="2113759"/>
                </a:cubicBezTo>
                <a:lnTo>
                  <a:pt x="1631509" y="2164702"/>
                </a:lnTo>
                <a:cubicBezTo>
                  <a:pt x="1631509" y="2171736"/>
                  <a:pt x="1625807" y="2177439"/>
                  <a:pt x="1618773" y="2177439"/>
                </a:cubicBezTo>
                <a:lnTo>
                  <a:pt x="1506533" y="2177439"/>
                </a:lnTo>
                <a:lnTo>
                  <a:pt x="1506533" y="2232573"/>
                </a:lnTo>
                <a:lnTo>
                  <a:pt x="1611121" y="2232573"/>
                </a:lnTo>
                <a:cubicBezTo>
                  <a:pt x="1618156" y="2232573"/>
                  <a:pt x="1623858" y="2238275"/>
                  <a:pt x="1623858" y="2245310"/>
                </a:cubicBezTo>
                <a:lnTo>
                  <a:pt x="1623858" y="2296253"/>
                </a:lnTo>
                <a:cubicBezTo>
                  <a:pt x="1623858" y="2303287"/>
                  <a:pt x="1618156" y="2308989"/>
                  <a:pt x="1611121" y="2308989"/>
                </a:cubicBezTo>
                <a:lnTo>
                  <a:pt x="1506533" y="2308989"/>
                </a:lnTo>
                <a:lnTo>
                  <a:pt x="1506533" y="2379403"/>
                </a:lnTo>
                <a:cubicBezTo>
                  <a:pt x="1506533" y="2386437"/>
                  <a:pt x="1500830" y="2392139"/>
                  <a:pt x="1493796" y="2392139"/>
                </a:cubicBezTo>
                <a:lnTo>
                  <a:pt x="1442853" y="2392139"/>
                </a:lnTo>
                <a:cubicBezTo>
                  <a:pt x="1435819" y="2392139"/>
                  <a:pt x="1430117" y="2386437"/>
                  <a:pt x="1430117" y="2379403"/>
                </a:cubicBezTo>
                <a:lnTo>
                  <a:pt x="1430117" y="2308989"/>
                </a:lnTo>
                <a:lnTo>
                  <a:pt x="1230685" y="2308989"/>
                </a:lnTo>
                <a:cubicBezTo>
                  <a:pt x="1223650" y="2308989"/>
                  <a:pt x="1217948" y="2303287"/>
                  <a:pt x="1217948" y="2296253"/>
                </a:cubicBezTo>
                <a:lnTo>
                  <a:pt x="1217948" y="2245310"/>
                </a:lnTo>
                <a:cubicBezTo>
                  <a:pt x="1217948" y="2238275"/>
                  <a:pt x="1223650" y="2232573"/>
                  <a:pt x="1230685" y="2232573"/>
                </a:cubicBezTo>
                <a:lnTo>
                  <a:pt x="1288031" y="2232573"/>
                </a:lnTo>
                <a:lnTo>
                  <a:pt x="1288031" y="2177439"/>
                </a:lnTo>
                <a:lnTo>
                  <a:pt x="1281136" y="2177439"/>
                </a:lnTo>
                <a:cubicBezTo>
                  <a:pt x="1277619" y="2177439"/>
                  <a:pt x="1274435" y="2176013"/>
                  <a:pt x="1272130" y="2173709"/>
                </a:cubicBezTo>
                <a:lnTo>
                  <a:pt x="1268418" y="2164748"/>
                </a:lnTo>
                <a:lnTo>
                  <a:pt x="1254147" y="2189466"/>
                </a:lnTo>
                <a:cubicBezTo>
                  <a:pt x="1250630" y="2195558"/>
                  <a:pt x="1242841" y="2197645"/>
                  <a:pt x="1236749" y="2194128"/>
                </a:cubicBezTo>
                <a:lnTo>
                  <a:pt x="1192632" y="2168656"/>
                </a:lnTo>
                <a:cubicBezTo>
                  <a:pt x="1186540" y="2165139"/>
                  <a:pt x="1184453" y="2157350"/>
                  <a:pt x="1187970" y="2151258"/>
                </a:cubicBezTo>
                <a:lnTo>
                  <a:pt x="1309010" y="1941610"/>
                </a:lnTo>
                <a:cubicBezTo>
                  <a:pt x="1310769" y="1938564"/>
                  <a:pt x="1313595" y="1936519"/>
                  <a:pt x="1316743" y="1935675"/>
                </a:cubicBezTo>
                <a:close/>
                <a:moveTo>
                  <a:pt x="1515522" y="1602637"/>
                </a:moveTo>
                <a:lnTo>
                  <a:pt x="1430196" y="1643857"/>
                </a:lnTo>
                <a:cubicBezTo>
                  <a:pt x="1374972" y="1675885"/>
                  <a:pt x="1322164" y="1712078"/>
                  <a:pt x="1272268" y="1752152"/>
                </a:cubicBezTo>
                <a:lnTo>
                  <a:pt x="1234703" y="1787341"/>
                </a:lnTo>
                <a:lnTo>
                  <a:pt x="1402023" y="1800473"/>
                </a:lnTo>
                <a:cubicBezTo>
                  <a:pt x="1458947" y="1801048"/>
                  <a:pt x="1514141" y="1797684"/>
                  <a:pt x="1566907" y="1790594"/>
                </a:cubicBezTo>
                <a:lnTo>
                  <a:pt x="1681805" y="1765950"/>
                </a:lnTo>
                <a:lnTo>
                  <a:pt x="1582497" y="1656591"/>
                </a:lnTo>
                <a:close/>
                <a:moveTo>
                  <a:pt x="1264005" y="1437930"/>
                </a:moveTo>
                <a:lnTo>
                  <a:pt x="1218274" y="1458187"/>
                </a:lnTo>
                <a:cubicBezTo>
                  <a:pt x="1121676" y="1505990"/>
                  <a:pt x="1031341" y="1566014"/>
                  <a:pt x="949649" y="1636882"/>
                </a:cubicBezTo>
                <a:lnTo>
                  <a:pt x="891199" y="1693754"/>
                </a:lnTo>
                <a:lnTo>
                  <a:pt x="1045317" y="1748053"/>
                </a:lnTo>
                <a:lnTo>
                  <a:pt x="1112164" y="1762298"/>
                </a:lnTo>
                <a:lnTo>
                  <a:pt x="1155016" y="1720005"/>
                </a:lnTo>
                <a:cubicBezTo>
                  <a:pt x="1222776" y="1659511"/>
                  <a:pt x="1296265" y="1606046"/>
                  <a:pt x="1374277" y="1560311"/>
                </a:cubicBezTo>
                <a:lnTo>
                  <a:pt x="1427531" y="1532536"/>
                </a:lnTo>
                <a:lnTo>
                  <a:pt x="1264438" y="1438099"/>
                </a:lnTo>
                <a:close/>
                <a:moveTo>
                  <a:pt x="948608" y="1337217"/>
                </a:moveTo>
                <a:lnTo>
                  <a:pt x="839647" y="1389854"/>
                </a:lnTo>
                <a:cubicBezTo>
                  <a:pt x="784423" y="1421883"/>
                  <a:pt x="731615" y="1458077"/>
                  <a:pt x="681719" y="1498150"/>
                </a:cubicBezTo>
                <a:lnTo>
                  <a:pt x="628859" y="1547666"/>
                </a:lnTo>
                <a:lnTo>
                  <a:pt x="713630" y="1606730"/>
                </a:lnTo>
                <a:lnTo>
                  <a:pt x="795177" y="1648190"/>
                </a:lnTo>
                <a:lnTo>
                  <a:pt x="921142" y="1529914"/>
                </a:lnTo>
                <a:cubicBezTo>
                  <a:pt x="974053" y="1487213"/>
                  <a:pt x="1030019" y="1448563"/>
                  <a:pt x="1088527" y="1414261"/>
                </a:cubicBezTo>
                <a:lnTo>
                  <a:pt x="1137854" y="1388535"/>
                </a:lnTo>
                <a:lnTo>
                  <a:pt x="1086127" y="1368281"/>
                </a:lnTo>
                <a:close/>
                <a:moveTo>
                  <a:pt x="707361" y="1312534"/>
                </a:moveTo>
                <a:cubicBezTo>
                  <a:pt x="642867" y="1312899"/>
                  <a:pt x="578056" y="1318206"/>
                  <a:pt x="513473" y="1328621"/>
                </a:cubicBezTo>
                <a:lnTo>
                  <a:pt x="422669" y="1346920"/>
                </a:lnTo>
                <a:lnTo>
                  <a:pt x="466673" y="1406400"/>
                </a:lnTo>
                <a:lnTo>
                  <a:pt x="547258" y="1482988"/>
                </a:lnTo>
                <a:lnTo>
                  <a:pt x="564467" y="1466003"/>
                </a:lnTo>
                <a:cubicBezTo>
                  <a:pt x="598347" y="1435756"/>
                  <a:pt x="633660" y="1407266"/>
                  <a:pt x="670253" y="1380622"/>
                </a:cubicBezTo>
                <a:lnTo>
                  <a:pt x="767714" y="1316795"/>
                </a:lnTo>
                <a:close/>
                <a:moveTo>
                  <a:pt x="1171647" y="708327"/>
                </a:moveTo>
                <a:cubicBezTo>
                  <a:pt x="1234668" y="708327"/>
                  <a:pt x="1285756" y="759415"/>
                  <a:pt x="1285755" y="822435"/>
                </a:cubicBezTo>
                <a:cubicBezTo>
                  <a:pt x="1285756" y="885454"/>
                  <a:pt x="1234668" y="936541"/>
                  <a:pt x="1171646" y="936541"/>
                </a:cubicBezTo>
                <a:cubicBezTo>
                  <a:pt x="1108626" y="936542"/>
                  <a:pt x="1057537" y="885454"/>
                  <a:pt x="1057538" y="822435"/>
                </a:cubicBezTo>
                <a:cubicBezTo>
                  <a:pt x="1057537" y="759415"/>
                  <a:pt x="1108626" y="708327"/>
                  <a:pt x="1171647" y="708327"/>
                </a:cubicBezTo>
                <a:close/>
                <a:moveTo>
                  <a:pt x="1007005" y="564335"/>
                </a:moveTo>
                <a:cubicBezTo>
                  <a:pt x="665461" y="560882"/>
                  <a:pt x="386190" y="699235"/>
                  <a:pt x="320248" y="933533"/>
                </a:cubicBezTo>
                <a:cubicBezTo>
                  <a:pt x="298268" y="1011633"/>
                  <a:pt x="302071" y="1093000"/>
                  <a:pt x="327771" y="1173267"/>
                </a:cubicBezTo>
                <a:lnTo>
                  <a:pt x="366620" y="1258136"/>
                </a:lnTo>
                <a:lnTo>
                  <a:pt x="393237" y="1250568"/>
                </a:lnTo>
                <a:cubicBezTo>
                  <a:pt x="843720" y="1141377"/>
                  <a:pt x="1317129" y="1268945"/>
                  <a:pt x="1651258" y="1583507"/>
                </a:cubicBezTo>
                <a:lnTo>
                  <a:pt x="1785061" y="1730851"/>
                </a:lnTo>
                <a:lnTo>
                  <a:pt x="1785550" y="1730652"/>
                </a:lnTo>
                <a:lnTo>
                  <a:pt x="1786634" y="1732582"/>
                </a:lnTo>
                <a:lnTo>
                  <a:pt x="1794991" y="1741786"/>
                </a:lnTo>
                <a:lnTo>
                  <a:pt x="1792767" y="1743511"/>
                </a:lnTo>
                <a:lnTo>
                  <a:pt x="1845609" y="1837670"/>
                </a:lnTo>
                <a:cubicBezTo>
                  <a:pt x="1872222" y="1892263"/>
                  <a:pt x="1896472" y="1949872"/>
                  <a:pt x="1917734" y="2009526"/>
                </a:cubicBezTo>
                <a:lnTo>
                  <a:pt x="1969064" y="2183162"/>
                </a:lnTo>
                <a:lnTo>
                  <a:pt x="1980793" y="2251079"/>
                </a:lnTo>
                <a:lnTo>
                  <a:pt x="1983008" y="2249336"/>
                </a:lnTo>
                <a:cubicBezTo>
                  <a:pt x="2184303" y="2074478"/>
                  <a:pt x="2328829" y="1829801"/>
                  <a:pt x="2383122" y="1550528"/>
                </a:cubicBezTo>
                <a:lnTo>
                  <a:pt x="2395373" y="1466035"/>
                </a:lnTo>
                <a:lnTo>
                  <a:pt x="2387631" y="1456828"/>
                </a:lnTo>
                <a:cubicBezTo>
                  <a:pt x="2291988" y="1352872"/>
                  <a:pt x="2189126" y="1269188"/>
                  <a:pt x="2091431" y="1211153"/>
                </a:cubicBezTo>
                <a:lnTo>
                  <a:pt x="2085353" y="1207896"/>
                </a:lnTo>
                <a:lnTo>
                  <a:pt x="2081257" y="1191540"/>
                </a:lnTo>
                <a:cubicBezTo>
                  <a:pt x="2004156" y="950740"/>
                  <a:pt x="1729988" y="719839"/>
                  <a:pt x="1363712" y="616754"/>
                </a:cubicBezTo>
                <a:cubicBezTo>
                  <a:pt x="1241621" y="582393"/>
                  <a:pt x="1120853" y="565485"/>
                  <a:pt x="1007005" y="564335"/>
                </a:cubicBezTo>
                <a:close/>
                <a:moveTo>
                  <a:pt x="1242273" y="77766"/>
                </a:moveTo>
                <a:cubicBezTo>
                  <a:pt x="599134" y="77766"/>
                  <a:pt x="77766" y="626546"/>
                  <a:pt x="77766" y="1303500"/>
                </a:cubicBezTo>
                <a:cubicBezTo>
                  <a:pt x="77766" y="1980454"/>
                  <a:pt x="599134" y="2529234"/>
                  <a:pt x="1242273" y="2529234"/>
                </a:cubicBezTo>
                <a:cubicBezTo>
                  <a:pt x="1443254" y="2529234"/>
                  <a:pt x="1632343" y="2475642"/>
                  <a:pt x="1797346" y="2381295"/>
                </a:cubicBezTo>
                <a:lnTo>
                  <a:pt x="1877491" y="2330045"/>
                </a:lnTo>
                <a:lnTo>
                  <a:pt x="1869353" y="2237122"/>
                </a:lnTo>
                <a:cubicBezTo>
                  <a:pt x="1857551" y="2158889"/>
                  <a:pt x="1835559" y="2077567"/>
                  <a:pt x="1803516" y="1995777"/>
                </a:cubicBezTo>
                <a:lnTo>
                  <a:pt x="1742059" y="1862737"/>
                </a:lnTo>
                <a:lnTo>
                  <a:pt x="1608906" y="1894762"/>
                </a:lnTo>
                <a:cubicBezTo>
                  <a:pt x="1431290" y="1922602"/>
                  <a:pt x="1229789" y="1911337"/>
                  <a:pt x="1025643" y="1853882"/>
                </a:cubicBezTo>
                <a:cubicBezTo>
                  <a:pt x="753449" y="1777274"/>
                  <a:pt x="528093" y="1633058"/>
                  <a:pt x="383781" y="1461819"/>
                </a:cubicBezTo>
                <a:lnTo>
                  <a:pt x="323150" y="1374735"/>
                </a:lnTo>
                <a:lnTo>
                  <a:pt x="320959" y="1375359"/>
                </a:lnTo>
                <a:lnTo>
                  <a:pt x="318633" y="1368248"/>
                </a:lnTo>
                <a:lnTo>
                  <a:pt x="291277" y="1328956"/>
                </a:lnTo>
                <a:cubicBezTo>
                  <a:pt x="215038" y="1192296"/>
                  <a:pt x="189196" y="1046144"/>
                  <a:pt x="228182" y="907623"/>
                </a:cubicBezTo>
                <a:cubicBezTo>
                  <a:pt x="306153" y="630580"/>
                  <a:pt x="621291" y="462744"/>
                  <a:pt x="1003651" y="460778"/>
                </a:cubicBezTo>
                <a:cubicBezTo>
                  <a:pt x="1131104" y="460123"/>
                  <a:pt x="1266026" y="477898"/>
                  <a:pt x="1402123" y="516201"/>
                </a:cubicBezTo>
                <a:cubicBezTo>
                  <a:pt x="1776390" y="621536"/>
                  <a:pt x="2062103" y="854696"/>
                  <a:pt x="2170342" y="1110167"/>
                </a:cubicBezTo>
                <a:lnTo>
                  <a:pt x="2182233" y="1143465"/>
                </a:lnTo>
                <a:lnTo>
                  <a:pt x="2250889" y="1189816"/>
                </a:lnTo>
                <a:cubicBezTo>
                  <a:pt x="2306642" y="1233277"/>
                  <a:pt x="2358089" y="1279543"/>
                  <a:pt x="2404971" y="1327825"/>
                </a:cubicBezTo>
                <a:lnTo>
                  <a:pt x="2405579" y="1328545"/>
                </a:lnTo>
                <a:lnTo>
                  <a:pt x="2406780" y="1303500"/>
                </a:lnTo>
                <a:cubicBezTo>
                  <a:pt x="2406780" y="626546"/>
                  <a:pt x="1885412" y="77766"/>
                  <a:pt x="1242273" y="77766"/>
                </a:cubicBezTo>
                <a:close/>
                <a:moveTo>
                  <a:pt x="1242274" y="0"/>
                </a:moveTo>
                <a:cubicBezTo>
                  <a:pt x="1928363" y="0"/>
                  <a:pt x="2484548" y="583597"/>
                  <a:pt x="2484548" y="1303500"/>
                </a:cubicBezTo>
                <a:cubicBezTo>
                  <a:pt x="2484548" y="2023403"/>
                  <a:pt x="1928363" y="2607000"/>
                  <a:pt x="1242274" y="2607000"/>
                </a:cubicBezTo>
                <a:cubicBezTo>
                  <a:pt x="556185" y="2607000"/>
                  <a:pt x="0" y="2023403"/>
                  <a:pt x="0" y="1303500"/>
                </a:cubicBezTo>
                <a:cubicBezTo>
                  <a:pt x="0" y="583597"/>
                  <a:pt x="556185" y="0"/>
                  <a:pt x="1242274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10" name="フリーフォーム: 図形 9">
            <a:extLst>
              <a:ext uri="{FF2B5EF4-FFF2-40B4-BE49-F238E27FC236}">
                <a16:creationId xmlns:a16="http://schemas.microsoft.com/office/drawing/2014/main" id="{609129D4-D965-89B5-B869-052B6576EFAD}"/>
              </a:ext>
            </a:extLst>
          </p:cNvPr>
          <p:cNvSpPr/>
          <p:nvPr/>
        </p:nvSpPr>
        <p:spPr>
          <a:xfrm>
            <a:off x="771983" y="3835629"/>
            <a:ext cx="2484548" cy="2607000"/>
          </a:xfrm>
          <a:custGeom>
            <a:avLst/>
            <a:gdLst>
              <a:gd name="connsiteX0" fmla="*/ 1378353 w 2484548"/>
              <a:gd name="connsiteY0" fmla="*/ 1848304 h 2607000"/>
              <a:gd name="connsiteX1" fmla="*/ 1456433 w 2484548"/>
              <a:gd name="connsiteY1" fmla="*/ 1881372 h 2607000"/>
              <a:gd name="connsiteX2" fmla="*/ 1378353 w 2484548"/>
              <a:gd name="connsiteY2" fmla="*/ 1914440 h 2607000"/>
              <a:gd name="connsiteX3" fmla="*/ 1300274 w 2484548"/>
              <a:gd name="connsiteY3" fmla="*/ 1881372 h 2607000"/>
              <a:gd name="connsiteX4" fmla="*/ 1378353 w 2484548"/>
              <a:gd name="connsiteY4" fmla="*/ 1848304 h 2607000"/>
              <a:gd name="connsiteX5" fmla="*/ 1068340 w 2484548"/>
              <a:gd name="connsiteY5" fmla="*/ 1848304 h 2607000"/>
              <a:gd name="connsiteX6" fmla="*/ 1146420 w 2484548"/>
              <a:gd name="connsiteY6" fmla="*/ 1881372 h 2607000"/>
              <a:gd name="connsiteX7" fmla="*/ 1068340 w 2484548"/>
              <a:gd name="connsiteY7" fmla="*/ 1914440 h 2607000"/>
              <a:gd name="connsiteX8" fmla="*/ 990261 w 2484548"/>
              <a:gd name="connsiteY8" fmla="*/ 1881372 h 2607000"/>
              <a:gd name="connsiteX9" fmla="*/ 1068340 w 2484548"/>
              <a:gd name="connsiteY9" fmla="*/ 1848304 h 2607000"/>
              <a:gd name="connsiteX10" fmla="*/ 2015033 w 2484548"/>
              <a:gd name="connsiteY10" fmla="*/ 1157059 h 2607000"/>
              <a:gd name="connsiteX11" fmla="*/ 2126046 w 2484548"/>
              <a:gd name="connsiteY11" fmla="*/ 1263477 h 2607000"/>
              <a:gd name="connsiteX12" fmla="*/ 2015033 w 2484548"/>
              <a:gd name="connsiteY12" fmla="*/ 1369895 h 2607000"/>
              <a:gd name="connsiteX13" fmla="*/ 1904020 w 2484548"/>
              <a:gd name="connsiteY13" fmla="*/ 1263477 h 2607000"/>
              <a:gd name="connsiteX14" fmla="*/ 2015033 w 2484548"/>
              <a:gd name="connsiteY14" fmla="*/ 1157059 h 2607000"/>
              <a:gd name="connsiteX15" fmla="*/ 464792 w 2484548"/>
              <a:gd name="connsiteY15" fmla="*/ 1157059 h 2607000"/>
              <a:gd name="connsiteX16" fmla="*/ 575805 w 2484548"/>
              <a:gd name="connsiteY16" fmla="*/ 1263477 h 2607000"/>
              <a:gd name="connsiteX17" fmla="*/ 464792 w 2484548"/>
              <a:gd name="connsiteY17" fmla="*/ 1369895 h 2607000"/>
              <a:gd name="connsiteX18" fmla="*/ 353779 w 2484548"/>
              <a:gd name="connsiteY18" fmla="*/ 1263477 h 2607000"/>
              <a:gd name="connsiteX19" fmla="*/ 464792 w 2484548"/>
              <a:gd name="connsiteY19" fmla="*/ 1157059 h 2607000"/>
              <a:gd name="connsiteX20" fmla="*/ 2015033 w 2484548"/>
              <a:gd name="connsiteY20" fmla="*/ 1103429 h 2607000"/>
              <a:gd name="connsiteX21" fmla="*/ 1849848 w 2484548"/>
              <a:gd name="connsiteY21" fmla="*/ 1259799 h 2607000"/>
              <a:gd name="connsiteX22" fmla="*/ 2015033 w 2484548"/>
              <a:gd name="connsiteY22" fmla="*/ 1416168 h 2607000"/>
              <a:gd name="connsiteX23" fmla="*/ 2180217 w 2484548"/>
              <a:gd name="connsiteY23" fmla="*/ 1259799 h 2607000"/>
              <a:gd name="connsiteX24" fmla="*/ 2015033 w 2484548"/>
              <a:gd name="connsiteY24" fmla="*/ 1103429 h 2607000"/>
              <a:gd name="connsiteX25" fmla="*/ 464790 w 2484548"/>
              <a:gd name="connsiteY25" fmla="*/ 1103429 h 2607000"/>
              <a:gd name="connsiteX26" fmla="*/ 299606 w 2484548"/>
              <a:gd name="connsiteY26" fmla="*/ 1259799 h 2607000"/>
              <a:gd name="connsiteX27" fmla="*/ 464790 w 2484548"/>
              <a:gd name="connsiteY27" fmla="*/ 1416168 h 2607000"/>
              <a:gd name="connsiteX28" fmla="*/ 629975 w 2484548"/>
              <a:gd name="connsiteY28" fmla="*/ 1259799 h 2607000"/>
              <a:gd name="connsiteX29" fmla="*/ 464790 w 2484548"/>
              <a:gd name="connsiteY29" fmla="*/ 1103429 h 2607000"/>
              <a:gd name="connsiteX30" fmla="*/ 1238437 w 2484548"/>
              <a:gd name="connsiteY30" fmla="*/ 784034 h 2607000"/>
              <a:gd name="connsiteX31" fmla="*/ 575138 w 2484548"/>
              <a:gd name="connsiteY31" fmla="*/ 1010653 h 2607000"/>
              <a:gd name="connsiteX32" fmla="*/ 526121 w 2484548"/>
              <a:gd name="connsiteY32" fmla="*/ 1059656 h 2607000"/>
              <a:gd name="connsiteX33" fmla="*/ 551244 w 2484548"/>
              <a:gd name="connsiteY33" fmla="*/ 1067038 h 2607000"/>
              <a:gd name="connsiteX34" fmla="*/ 686217 w 2484548"/>
              <a:gd name="connsiteY34" fmla="*/ 1259799 h 2607000"/>
              <a:gd name="connsiteX35" fmla="*/ 465223 w 2484548"/>
              <a:gd name="connsiteY35" fmla="*/ 1469000 h 2607000"/>
              <a:gd name="connsiteX36" fmla="*/ 341663 w 2484548"/>
              <a:gd name="connsiteY36" fmla="*/ 1433272 h 2607000"/>
              <a:gd name="connsiteX37" fmla="*/ 317170 w 2484548"/>
              <a:gd name="connsiteY37" fmla="*/ 1414142 h 2607000"/>
              <a:gd name="connsiteX38" fmla="*/ 305234 w 2484548"/>
              <a:gd name="connsiteY38" fmla="*/ 1478653 h 2607000"/>
              <a:gd name="connsiteX39" fmla="*/ 300391 w 2484548"/>
              <a:gd name="connsiteY39" fmla="*/ 1557761 h 2607000"/>
              <a:gd name="connsiteX40" fmla="*/ 1238437 w 2484548"/>
              <a:gd name="connsiteY40" fmla="*/ 2331488 h 2607000"/>
              <a:gd name="connsiteX41" fmla="*/ 2176484 w 2484548"/>
              <a:gd name="connsiteY41" fmla="*/ 1557761 h 2607000"/>
              <a:gd name="connsiteX42" fmla="*/ 2171641 w 2484548"/>
              <a:gd name="connsiteY42" fmla="*/ 1478653 h 2607000"/>
              <a:gd name="connsiteX43" fmla="*/ 2160186 w 2484548"/>
              <a:gd name="connsiteY43" fmla="*/ 1416744 h 2607000"/>
              <a:gd name="connsiteX44" fmla="*/ 2139024 w 2484548"/>
              <a:gd name="connsiteY44" fmla="*/ 1433272 h 2607000"/>
              <a:gd name="connsiteX45" fmla="*/ 2015464 w 2484548"/>
              <a:gd name="connsiteY45" fmla="*/ 1469000 h 2607000"/>
              <a:gd name="connsiteX46" fmla="*/ 1794470 w 2484548"/>
              <a:gd name="connsiteY46" fmla="*/ 1259799 h 2607000"/>
              <a:gd name="connsiteX47" fmla="*/ 1929443 w 2484548"/>
              <a:gd name="connsiteY47" fmla="*/ 1067038 h 2607000"/>
              <a:gd name="connsiteX48" fmla="*/ 1951620 w 2484548"/>
              <a:gd name="connsiteY48" fmla="*/ 1060521 h 2607000"/>
              <a:gd name="connsiteX49" fmla="*/ 1901736 w 2484548"/>
              <a:gd name="connsiteY49" fmla="*/ 1010653 h 2607000"/>
              <a:gd name="connsiteX50" fmla="*/ 1238437 w 2484548"/>
              <a:gd name="connsiteY50" fmla="*/ 784034 h 2607000"/>
              <a:gd name="connsiteX51" fmla="*/ 1238005 w 2484548"/>
              <a:gd name="connsiteY51" fmla="*/ 731278 h 2607000"/>
              <a:gd name="connsiteX52" fmla="*/ 1946531 w 2484548"/>
              <a:gd name="connsiteY52" fmla="*/ 973349 h 2607000"/>
              <a:gd name="connsiteX53" fmla="*/ 2024683 w 2484548"/>
              <a:gd name="connsiteY53" fmla="*/ 1051478 h 2607000"/>
              <a:gd name="connsiteX54" fmla="*/ 2060002 w 2484548"/>
              <a:gd name="connsiteY54" fmla="*/ 1054849 h 2607000"/>
              <a:gd name="connsiteX55" fmla="*/ 2236459 w 2484548"/>
              <a:gd name="connsiteY55" fmla="*/ 1259799 h 2607000"/>
              <a:gd name="connsiteX56" fmla="*/ 2219092 w 2484548"/>
              <a:gd name="connsiteY56" fmla="*/ 1341229 h 2607000"/>
              <a:gd name="connsiteX57" fmla="*/ 2208649 w 2484548"/>
              <a:gd name="connsiteY57" fmla="*/ 1355892 h 2607000"/>
              <a:gd name="connsiteX58" fmla="*/ 2219655 w 2484548"/>
              <a:gd name="connsiteY58" fmla="*/ 1391196 h 2607000"/>
              <a:gd name="connsiteX59" fmla="*/ 2240012 w 2484548"/>
              <a:gd name="connsiteY59" fmla="*/ 1557761 h 2607000"/>
              <a:gd name="connsiteX60" fmla="*/ 1238005 w 2484548"/>
              <a:gd name="connsiteY60" fmla="*/ 2384244 h 2607000"/>
              <a:gd name="connsiteX61" fmla="*/ 235998 w 2484548"/>
              <a:gd name="connsiteY61" fmla="*/ 1557761 h 2607000"/>
              <a:gd name="connsiteX62" fmla="*/ 256355 w 2484548"/>
              <a:gd name="connsiteY62" fmla="*/ 1391196 h 2607000"/>
              <a:gd name="connsiteX63" fmla="*/ 268785 w 2484548"/>
              <a:gd name="connsiteY63" fmla="*/ 1351325 h 2607000"/>
              <a:gd name="connsiteX64" fmla="*/ 261595 w 2484548"/>
              <a:gd name="connsiteY64" fmla="*/ 1341229 h 2607000"/>
              <a:gd name="connsiteX65" fmla="*/ 244228 w 2484548"/>
              <a:gd name="connsiteY65" fmla="*/ 1259799 h 2607000"/>
              <a:gd name="connsiteX66" fmla="*/ 420684 w 2484548"/>
              <a:gd name="connsiteY66" fmla="*/ 1054849 h 2607000"/>
              <a:gd name="connsiteX67" fmla="*/ 450834 w 2484548"/>
              <a:gd name="connsiteY67" fmla="*/ 1051971 h 2607000"/>
              <a:gd name="connsiteX68" fmla="*/ 529480 w 2484548"/>
              <a:gd name="connsiteY68" fmla="*/ 973349 h 2607000"/>
              <a:gd name="connsiteX69" fmla="*/ 1238005 w 2484548"/>
              <a:gd name="connsiteY69" fmla="*/ 731278 h 2607000"/>
              <a:gd name="connsiteX70" fmla="*/ 1752810 w 2484548"/>
              <a:gd name="connsiteY70" fmla="*/ 514204 h 2607000"/>
              <a:gd name="connsiteX71" fmla="*/ 1752810 w 2484548"/>
              <a:gd name="connsiteY71" fmla="*/ 569339 h 2607000"/>
              <a:gd name="connsiteX72" fmla="*/ 1818480 w 2484548"/>
              <a:gd name="connsiteY72" fmla="*/ 569339 h 2607000"/>
              <a:gd name="connsiteX73" fmla="*/ 1818480 w 2484548"/>
              <a:gd name="connsiteY73" fmla="*/ 514204 h 2607000"/>
              <a:gd name="connsiteX74" fmla="*/ 1713079 w 2484548"/>
              <a:gd name="connsiteY74" fmla="*/ 404002 h 2607000"/>
              <a:gd name="connsiteX75" fmla="*/ 1693573 w 2484548"/>
              <a:gd name="connsiteY75" fmla="*/ 437788 h 2607000"/>
              <a:gd name="connsiteX76" fmla="*/ 1818480 w 2484548"/>
              <a:gd name="connsiteY76" fmla="*/ 437788 h 2607000"/>
              <a:gd name="connsiteX77" fmla="*/ 1818480 w 2484548"/>
              <a:gd name="connsiteY77" fmla="*/ 404002 h 2607000"/>
              <a:gd name="connsiteX78" fmla="*/ 639722 w 2484548"/>
              <a:gd name="connsiteY78" fmla="*/ 363741 h 2607000"/>
              <a:gd name="connsiteX79" fmla="*/ 639722 w 2484548"/>
              <a:gd name="connsiteY79" fmla="*/ 413272 h 2607000"/>
              <a:gd name="connsiteX80" fmla="*/ 858321 w 2484548"/>
              <a:gd name="connsiteY80" fmla="*/ 413272 h 2607000"/>
              <a:gd name="connsiteX81" fmla="*/ 858321 w 2484548"/>
              <a:gd name="connsiteY81" fmla="*/ 363741 h 2607000"/>
              <a:gd name="connsiteX82" fmla="*/ 1242273 w 2484548"/>
              <a:gd name="connsiteY82" fmla="*/ 77766 h 2607000"/>
              <a:gd name="connsiteX83" fmla="*/ 687200 w 2484548"/>
              <a:gd name="connsiteY83" fmla="*/ 225705 h 2607000"/>
              <a:gd name="connsiteX84" fmla="*/ 597071 w 2484548"/>
              <a:gd name="connsiteY84" fmla="*/ 283339 h 2607000"/>
              <a:gd name="connsiteX85" fmla="*/ 934627 w 2484548"/>
              <a:gd name="connsiteY85" fmla="*/ 283339 h 2607000"/>
              <a:gd name="connsiteX86" fmla="*/ 945478 w 2484548"/>
              <a:gd name="connsiteY86" fmla="*/ 294190 h 2607000"/>
              <a:gd name="connsiteX87" fmla="*/ 945478 w 2484548"/>
              <a:gd name="connsiteY87" fmla="*/ 320403 h 2607000"/>
              <a:gd name="connsiteX88" fmla="*/ 945478 w 2484548"/>
              <a:gd name="connsiteY88" fmla="*/ 337593 h 2607000"/>
              <a:gd name="connsiteX89" fmla="*/ 945478 w 2484548"/>
              <a:gd name="connsiteY89" fmla="*/ 441008 h 2607000"/>
              <a:gd name="connsiteX90" fmla="*/ 945478 w 2484548"/>
              <a:gd name="connsiteY90" fmla="*/ 453879 h 2607000"/>
              <a:gd name="connsiteX91" fmla="*/ 945478 w 2484548"/>
              <a:gd name="connsiteY91" fmla="*/ 484411 h 2607000"/>
              <a:gd name="connsiteX92" fmla="*/ 934627 w 2484548"/>
              <a:gd name="connsiteY92" fmla="*/ 495262 h 2607000"/>
              <a:gd name="connsiteX93" fmla="*/ 639722 w 2484548"/>
              <a:gd name="connsiteY93" fmla="*/ 495262 h 2607000"/>
              <a:gd name="connsiteX94" fmla="*/ 639722 w 2484548"/>
              <a:gd name="connsiteY94" fmla="*/ 608535 h 2607000"/>
              <a:gd name="connsiteX95" fmla="*/ 900323 w 2484548"/>
              <a:gd name="connsiteY95" fmla="*/ 608535 h 2607000"/>
              <a:gd name="connsiteX96" fmla="*/ 909724 w 2484548"/>
              <a:gd name="connsiteY96" fmla="*/ 573450 h 2607000"/>
              <a:gd name="connsiteX97" fmla="*/ 923387 w 2484548"/>
              <a:gd name="connsiteY97" fmla="*/ 565562 h 2607000"/>
              <a:gd name="connsiteX98" fmla="*/ 966487 w 2484548"/>
              <a:gd name="connsiteY98" fmla="*/ 577110 h 2607000"/>
              <a:gd name="connsiteX99" fmla="*/ 974376 w 2484548"/>
              <a:gd name="connsiteY99" fmla="*/ 590773 h 2607000"/>
              <a:gd name="connsiteX100" fmla="*/ 951006 w 2484548"/>
              <a:gd name="connsiteY100" fmla="*/ 677991 h 2607000"/>
              <a:gd name="connsiteX101" fmla="*/ 945808 w 2484548"/>
              <a:gd name="connsiteY101" fmla="*/ 684764 h 2607000"/>
              <a:gd name="connsiteX102" fmla="*/ 942815 w 2484548"/>
              <a:gd name="connsiteY102" fmla="*/ 685158 h 2607000"/>
              <a:gd name="connsiteX103" fmla="*/ 942300 w 2484548"/>
              <a:gd name="connsiteY103" fmla="*/ 686402 h 2607000"/>
              <a:gd name="connsiteX104" fmla="*/ 934627 w 2484548"/>
              <a:gd name="connsiteY104" fmla="*/ 689580 h 2607000"/>
              <a:gd name="connsiteX105" fmla="*/ 563539 w 2484548"/>
              <a:gd name="connsiteY105" fmla="*/ 689580 h 2607000"/>
              <a:gd name="connsiteX106" fmla="*/ 552688 w 2484548"/>
              <a:gd name="connsiteY106" fmla="*/ 678729 h 2607000"/>
              <a:gd name="connsiteX107" fmla="*/ 552688 w 2484548"/>
              <a:gd name="connsiteY107" fmla="*/ 670190 h 2607000"/>
              <a:gd name="connsiteX108" fmla="*/ 552522 w 2484548"/>
              <a:gd name="connsiteY108" fmla="*/ 669788 h 2607000"/>
              <a:gd name="connsiteX109" fmla="*/ 552522 w 2484548"/>
              <a:gd name="connsiteY109" fmla="*/ 320403 h 2607000"/>
              <a:gd name="connsiteX110" fmla="*/ 552688 w 2484548"/>
              <a:gd name="connsiteY110" fmla="*/ 320001 h 2607000"/>
              <a:gd name="connsiteX111" fmla="*/ 552688 w 2484548"/>
              <a:gd name="connsiteY111" fmla="*/ 317404 h 2607000"/>
              <a:gd name="connsiteX112" fmla="*/ 501539 w 2484548"/>
              <a:gd name="connsiteY112" fmla="*/ 357664 h 2607000"/>
              <a:gd name="connsiteX113" fmla="*/ 77766 w 2484548"/>
              <a:gd name="connsiteY113" fmla="*/ 1303500 h 2607000"/>
              <a:gd name="connsiteX114" fmla="*/ 1242273 w 2484548"/>
              <a:gd name="connsiteY114" fmla="*/ 2529234 h 2607000"/>
              <a:gd name="connsiteX115" fmla="*/ 2406780 w 2484548"/>
              <a:gd name="connsiteY115" fmla="*/ 1303500 h 2607000"/>
              <a:gd name="connsiteX116" fmla="*/ 2065704 w 2484548"/>
              <a:gd name="connsiteY116" fmla="*/ 436775 h 2607000"/>
              <a:gd name="connsiteX117" fmla="*/ 2012221 w 2484548"/>
              <a:gd name="connsiteY117" fmla="*/ 385611 h 2607000"/>
              <a:gd name="connsiteX118" fmla="*/ 2012221 w 2484548"/>
              <a:gd name="connsiteY118" fmla="*/ 391266 h 2607000"/>
              <a:gd name="connsiteX119" fmla="*/ 1999484 w 2484548"/>
              <a:gd name="connsiteY119" fmla="*/ 404002 h 2607000"/>
              <a:gd name="connsiteX120" fmla="*/ 1894895 w 2484548"/>
              <a:gd name="connsiteY120" fmla="*/ 404002 h 2607000"/>
              <a:gd name="connsiteX121" fmla="*/ 1894895 w 2484548"/>
              <a:gd name="connsiteY121" fmla="*/ 437788 h 2607000"/>
              <a:gd name="connsiteX122" fmla="*/ 2007136 w 2484548"/>
              <a:gd name="connsiteY122" fmla="*/ 437788 h 2607000"/>
              <a:gd name="connsiteX123" fmla="*/ 2019872 w 2484548"/>
              <a:gd name="connsiteY123" fmla="*/ 450525 h 2607000"/>
              <a:gd name="connsiteX124" fmla="*/ 2019872 w 2484548"/>
              <a:gd name="connsiteY124" fmla="*/ 501468 h 2607000"/>
              <a:gd name="connsiteX125" fmla="*/ 2007136 w 2484548"/>
              <a:gd name="connsiteY125" fmla="*/ 514204 h 2607000"/>
              <a:gd name="connsiteX126" fmla="*/ 1894895 w 2484548"/>
              <a:gd name="connsiteY126" fmla="*/ 514204 h 2607000"/>
              <a:gd name="connsiteX127" fmla="*/ 1894895 w 2484548"/>
              <a:gd name="connsiteY127" fmla="*/ 569339 h 2607000"/>
              <a:gd name="connsiteX128" fmla="*/ 1999484 w 2484548"/>
              <a:gd name="connsiteY128" fmla="*/ 569339 h 2607000"/>
              <a:gd name="connsiteX129" fmla="*/ 2012221 w 2484548"/>
              <a:gd name="connsiteY129" fmla="*/ 582075 h 2607000"/>
              <a:gd name="connsiteX130" fmla="*/ 2012221 w 2484548"/>
              <a:gd name="connsiteY130" fmla="*/ 633018 h 2607000"/>
              <a:gd name="connsiteX131" fmla="*/ 1999484 w 2484548"/>
              <a:gd name="connsiteY131" fmla="*/ 645755 h 2607000"/>
              <a:gd name="connsiteX132" fmla="*/ 1894895 w 2484548"/>
              <a:gd name="connsiteY132" fmla="*/ 645755 h 2607000"/>
              <a:gd name="connsiteX133" fmla="*/ 1894895 w 2484548"/>
              <a:gd name="connsiteY133" fmla="*/ 716168 h 2607000"/>
              <a:gd name="connsiteX134" fmla="*/ 1882159 w 2484548"/>
              <a:gd name="connsiteY134" fmla="*/ 728905 h 2607000"/>
              <a:gd name="connsiteX135" fmla="*/ 1831216 w 2484548"/>
              <a:gd name="connsiteY135" fmla="*/ 728905 h 2607000"/>
              <a:gd name="connsiteX136" fmla="*/ 1818480 w 2484548"/>
              <a:gd name="connsiteY136" fmla="*/ 716168 h 2607000"/>
              <a:gd name="connsiteX137" fmla="*/ 1818480 w 2484548"/>
              <a:gd name="connsiteY137" fmla="*/ 645755 h 2607000"/>
              <a:gd name="connsiteX138" fmla="*/ 1619047 w 2484548"/>
              <a:gd name="connsiteY138" fmla="*/ 645755 h 2607000"/>
              <a:gd name="connsiteX139" fmla="*/ 1606311 w 2484548"/>
              <a:gd name="connsiteY139" fmla="*/ 633018 h 2607000"/>
              <a:gd name="connsiteX140" fmla="*/ 1606311 w 2484548"/>
              <a:gd name="connsiteY140" fmla="*/ 582075 h 2607000"/>
              <a:gd name="connsiteX141" fmla="*/ 1619047 w 2484548"/>
              <a:gd name="connsiteY141" fmla="*/ 569339 h 2607000"/>
              <a:gd name="connsiteX142" fmla="*/ 1676394 w 2484548"/>
              <a:gd name="connsiteY142" fmla="*/ 569339 h 2607000"/>
              <a:gd name="connsiteX143" fmla="*/ 1676394 w 2484548"/>
              <a:gd name="connsiteY143" fmla="*/ 514204 h 2607000"/>
              <a:gd name="connsiteX144" fmla="*/ 1669499 w 2484548"/>
              <a:gd name="connsiteY144" fmla="*/ 514204 h 2607000"/>
              <a:gd name="connsiteX145" fmla="*/ 1660492 w 2484548"/>
              <a:gd name="connsiteY145" fmla="*/ 510474 h 2607000"/>
              <a:gd name="connsiteX146" fmla="*/ 1656781 w 2484548"/>
              <a:gd name="connsiteY146" fmla="*/ 501513 h 2607000"/>
              <a:gd name="connsiteX147" fmla="*/ 1642510 w 2484548"/>
              <a:gd name="connsiteY147" fmla="*/ 526231 h 2607000"/>
              <a:gd name="connsiteX148" fmla="*/ 1625112 w 2484548"/>
              <a:gd name="connsiteY148" fmla="*/ 530893 h 2607000"/>
              <a:gd name="connsiteX149" fmla="*/ 1580994 w 2484548"/>
              <a:gd name="connsiteY149" fmla="*/ 505422 h 2607000"/>
              <a:gd name="connsiteX150" fmla="*/ 1576332 w 2484548"/>
              <a:gd name="connsiteY150" fmla="*/ 488023 h 2607000"/>
              <a:gd name="connsiteX151" fmla="*/ 1697373 w 2484548"/>
              <a:gd name="connsiteY151" fmla="*/ 278375 h 2607000"/>
              <a:gd name="connsiteX152" fmla="*/ 1705106 w 2484548"/>
              <a:gd name="connsiteY152" fmla="*/ 272441 h 2607000"/>
              <a:gd name="connsiteX153" fmla="*/ 1714771 w 2484548"/>
              <a:gd name="connsiteY153" fmla="*/ 273713 h 2607000"/>
              <a:gd name="connsiteX154" fmla="*/ 1758888 w 2484548"/>
              <a:gd name="connsiteY154" fmla="*/ 299185 h 2607000"/>
              <a:gd name="connsiteX155" fmla="*/ 1763551 w 2484548"/>
              <a:gd name="connsiteY155" fmla="*/ 316583 h 2607000"/>
              <a:gd name="connsiteX156" fmla="*/ 1757198 w 2484548"/>
              <a:gd name="connsiteY156" fmla="*/ 327587 h 2607000"/>
              <a:gd name="connsiteX157" fmla="*/ 1944795 w 2484548"/>
              <a:gd name="connsiteY157" fmla="*/ 327587 h 2607000"/>
              <a:gd name="connsiteX158" fmla="*/ 1893360 w 2484548"/>
              <a:gd name="connsiteY158" fmla="*/ 287102 h 2607000"/>
              <a:gd name="connsiteX159" fmla="*/ 1242273 w 2484548"/>
              <a:gd name="connsiteY159" fmla="*/ 77766 h 2607000"/>
              <a:gd name="connsiteX160" fmla="*/ 1242274 w 2484548"/>
              <a:gd name="connsiteY160" fmla="*/ 0 h 2607000"/>
              <a:gd name="connsiteX161" fmla="*/ 2484548 w 2484548"/>
              <a:gd name="connsiteY161" fmla="*/ 1303500 h 2607000"/>
              <a:gd name="connsiteX162" fmla="*/ 1242274 w 2484548"/>
              <a:gd name="connsiteY162" fmla="*/ 2607000 h 2607000"/>
              <a:gd name="connsiteX163" fmla="*/ 0 w 2484548"/>
              <a:gd name="connsiteY163" fmla="*/ 1303500 h 2607000"/>
              <a:gd name="connsiteX164" fmla="*/ 1242274 w 2484548"/>
              <a:gd name="connsiteY164" fmla="*/ 0 h 2607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</a:cxnLst>
            <a:rect l="l" t="t" r="r" b="b"/>
            <a:pathLst>
              <a:path w="2484548" h="2607000">
                <a:moveTo>
                  <a:pt x="1378353" y="1848304"/>
                </a:moveTo>
                <a:cubicBezTo>
                  <a:pt x="1421476" y="1848304"/>
                  <a:pt x="1456433" y="1863109"/>
                  <a:pt x="1456433" y="1881372"/>
                </a:cubicBezTo>
                <a:cubicBezTo>
                  <a:pt x="1456433" y="1899635"/>
                  <a:pt x="1421476" y="1914440"/>
                  <a:pt x="1378353" y="1914440"/>
                </a:cubicBezTo>
                <a:cubicBezTo>
                  <a:pt x="1335231" y="1914440"/>
                  <a:pt x="1300274" y="1899635"/>
                  <a:pt x="1300274" y="1881372"/>
                </a:cubicBezTo>
                <a:cubicBezTo>
                  <a:pt x="1300274" y="1863109"/>
                  <a:pt x="1335231" y="1848304"/>
                  <a:pt x="1378353" y="1848304"/>
                </a:cubicBezTo>
                <a:close/>
                <a:moveTo>
                  <a:pt x="1068340" y="1848304"/>
                </a:moveTo>
                <a:cubicBezTo>
                  <a:pt x="1111463" y="1848304"/>
                  <a:pt x="1146420" y="1863109"/>
                  <a:pt x="1146420" y="1881372"/>
                </a:cubicBezTo>
                <a:cubicBezTo>
                  <a:pt x="1146420" y="1899635"/>
                  <a:pt x="1111463" y="1914440"/>
                  <a:pt x="1068340" y="1914440"/>
                </a:cubicBezTo>
                <a:cubicBezTo>
                  <a:pt x="1025218" y="1914440"/>
                  <a:pt x="990261" y="1899635"/>
                  <a:pt x="990261" y="1881372"/>
                </a:cubicBezTo>
                <a:cubicBezTo>
                  <a:pt x="990261" y="1863109"/>
                  <a:pt x="1025218" y="1848304"/>
                  <a:pt x="1068340" y="1848304"/>
                </a:cubicBezTo>
                <a:close/>
                <a:moveTo>
                  <a:pt x="2015033" y="1157059"/>
                </a:moveTo>
                <a:cubicBezTo>
                  <a:pt x="2076344" y="1157059"/>
                  <a:pt x="2126046" y="1204704"/>
                  <a:pt x="2126046" y="1263477"/>
                </a:cubicBezTo>
                <a:cubicBezTo>
                  <a:pt x="2126046" y="1322250"/>
                  <a:pt x="2076344" y="1369895"/>
                  <a:pt x="2015033" y="1369895"/>
                </a:cubicBezTo>
                <a:cubicBezTo>
                  <a:pt x="1953722" y="1369895"/>
                  <a:pt x="1904020" y="1322250"/>
                  <a:pt x="1904020" y="1263477"/>
                </a:cubicBezTo>
                <a:cubicBezTo>
                  <a:pt x="1904020" y="1204704"/>
                  <a:pt x="1953722" y="1157059"/>
                  <a:pt x="2015033" y="1157059"/>
                </a:cubicBezTo>
                <a:close/>
                <a:moveTo>
                  <a:pt x="464792" y="1157059"/>
                </a:moveTo>
                <a:cubicBezTo>
                  <a:pt x="526103" y="1157059"/>
                  <a:pt x="575805" y="1204704"/>
                  <a:pt x="575805" y="1263477"/>
                </a:cubicBezTo>
                <a:cubicBezTo>
                  <a:pt x="575805" y="1322250"/>
                  <a:pt x="526103" y="1369895"/>
                  <a:pt x="464792" y="1369895"/>
                </a:cubicBezTo>
                <a:cubicBezTo>
                  <a:pt x="403481" y="1369895"/>
                  <a:pt x="353779" y="1322250"/>
                  <a:pt x="353779" y="1263477"/>
                </a:cubicBezTo>
                <a:cubicBezTo>
                  <a:pt x="353779" y="1204704"/>
                  <a:pt x="403481" y="1157059"/>
                  <a:pt x="464792" y="1157059"/>
                </a:cubicBezTo>
                <a:close/>
                <a:moveTo>
                  <a:pt x="2015033" y="1103429"/>
                </a:moveTo>
                <a:cubicBezTo>
                  <a:pt x="1923804" y="1103429"/>
                  <a:pt x="1849848" y="1173438"/>
                  <a:pt x="1849848" y="1259799"/>
                </a:cubicBezTo>
                <a:cubicBezTo>
                  <a:pt x="1849848" y="1346160"/>
                  <a:pt x="1923804" y="1416168"/>
                  <a:pt x="2015033" y="1416168"/>
                </a:cubicBezTo>
                <a:cubicBezTo>
                  <a:pt x="2106262" y="1416168"/>
                  <a:pt x="2180217" y="1346160"/>
                  <a:pt x="2180217" y="1259799"/>
                </a:cubicBezTo>
                <a:cubicBezTo>
                  <a:pt x="2180217" y="1173438"/>
                  <a:pt x="2106262" y="1103429"/>
                  <a:pt x="2015033" y="1103429"/>
                </a:cubicBezTo>
                <a:close/>
                <a:moveTo>
                  <a:pt x="464790" y="1103429"/>
                </a:moveTo>
                <a:cubicBezTo>
                  <a:pt x="373561" y="1103429"/>
                  <a:pt x="299606" y="1173438"/>
                  <a:pt x="299606" y="1259799"/>
                </a:cubicBezTo>
                <a:cubicBezTo>
                  <a:pt x="299606" y="1346160"/>
                  <a:pt x="373561" y="1416168"/>
                  <a:pt x="464790" y="1416168"/>
                </a:cubicBezTo>
                <a:cubicBezTo>
                  <a:pt x="556019" y="1416168"/>
                  <a:pt x="629975" y="1346160"/>
                  <a:pt x="629975" y="1259799"/>
                </a:cubicBezTo>
                <a:cubicBezTo>
                  <a:pt x="629975" y="1173438"/>
                  <a:pt x="556019" y="1103429"/>
                  <a:pt x="464790" y="1103429"/>
                </a:cubicBezTo>
                <a:close/>
                <a:moveTo>
                  <a:pt x="1238437" y="784034"/>
                </a:moveTo>
                <a:cubicBezTo>
                  <a:pt x="979404" y="784034"/>
                  <a:pt x="744892" y="870636"/>
                  <a:pt x="575138" y="1010653"/>
                </a:cubicBezTo>
                <a:lnTo>
                  <a:pt x="526121" y="1059656"/>
                </a:lnTo>
                <a:lnTo>
                  <a:pt x="551244" y="1067038"/>
                </a:lnTo>
                <a:cubicBezTo>
                  <a:pt x="630562" y="1098796"/>
                  <a:pt x="686217" y="1173145"/>
                  <a:pt x="686217" y="1259799"/>
                </a:cubicBezTo>
                <a:cubicBezTo>
                  <a:pt x="686217" y="1375338"/>
                  <a:pt x="587275" y="1469000"/>
                  <a:pt x="465223" y="1469000"/>
                </a:cubicBezTo>
                <a:cubicBezTo>
                  <a:pt x="419453" y="1469000"/>
                  <a:pt x="376933" y="1455829"/>
                  <a:pt x="341663" y="1433272"/>
                </a:cubicBezTo>
                <a:lnTo>
                  <a:pt x="317170" y="1414142"/>
                </a:lnTo>
                <a:lnTo>
                  <a:pt x="305234" y="1478653"/>
                </a:lnTo>
                <a:cubicBezTo>
                  <a:pt x="302031" y="1504663"/>
                  <a:pt x="300391" y="1531054"/>
                  <a:pt x="300391" y="1557761"/>
                </a:cubicBezTo>
                <a:cubicBezTo>
                  <a:pt x="300391" y="1985079"/>
                  <a:pt x="720369" y="2331488"/>
                  <a:pt x="1238437" y="2331488"/>
                </a:cubicBezTo>
                <a:cubicBezTo>
                  <a:pt x="1756506" y="2331488"/>
                  <a:pt x="2176484" y="1985079"/>
                  <a:pt x="2176484" y="1557761"/>
                </a:cubicBezTo>
                <a:cubicBezTo>
                  <a:pt x="2176484" y="1531054"/>
                  <a:pt x="2174844" y="1504663"/>
                  <a:pt x="2171641" y="1478653"/>
                </a:cubicBezTo>
                <a:lnTo>
                  <a:pt x="2160186" y="1416744"/>
                </a:lnTo>
                <a:lnTo>
                  <a:pt x="2139024" y="1433272"/>
                </a:lnTo>
                <a:cubicBezTo>
                  <a:pt x="2103753" y="1455829"/>
                  <a:pt x="2061233" y="1469000"/>
                  <a:pt x="2015464" y="1469000"/>
                </a:cubicBezTo>
                <a:cubicBezTo>
                  <a:pt x="1893413" y="1469000"/>
                  <a:pt x="1794470" y="1375338"/>
                  <a:pt x="1794470" y="1259799"/>
                </a:cubicBezTo>
                <a:cubicBezTo>
                  <a:pt x="1794470" y="1173145"/>
                  <a:pt x="1850125" y="1098796"/>
                  <a:pt x="1929443" y="1067038"/>
                </a:cubicBezTo>
                <a:lnTo>
                  <a:pt x="1951620" y="1060521"/>
                </a:lnTo>
                <a:lnTo>
                  <a:pt x="1901736" y="1010653"/>
                </a:lnTo>
                <a:cubicBezTo>
                  <a:pt x="1731983" y="870636"/>
                  <a:pt x="1497471" y="784034"/>
                  <a:pt x="1238437" y="784034"/>
                </a:cubicBezTo>
                <a:close/>
                <a:moveTo>
                  <a:pt x="1238005" y="731278"/>
                </a:moveTo>
                <a:cubicBezTo>
                  <a:pt x="1514701" y="731278"/>
                  <a:pt x="1765203" y="823785"/>
                  <a:pt x="1946531" y="973349"/>
                </a:cubicBezTo>
                <a:lnTo>
                  <a:pt x="2024683" y="1051478"/>
                </a:lnTo>
                <a:lnTo>
                  <a:pt x="2060002" y="1054849"/>
                </a:lnTo>
                <a:cubicBezTo>
                  <a:pt x="2160706" y="1074356"/>
                  <a:pt x="2236459" y="1158703"/>
                  <a:pt x="2236459" y="1259799"/>
                </a:cubicBezTo>
                <a:cubicBezTo>
                  <a:pt x="2236459" y="1288684"/>
                  <a:pt x="2230275" y="1316201"/>
                  <a:pt x="2219092" y="1341229"/>
                </a:cubicBezTo>
                <a:lnTo>
                  <a:pt x="2208649" y="1355892"/>
                </a:lnTo>
                <a:lnTo>
                  <a:pt x="2219655" y="1391196"/>
                </a:lnTo>
                <a:cubicBezTo>
                  <a:pt x="2233003" y="1444998"/>
                  <a:pt x="2240012" y="1500704"/>
                  <a:pt x="2240012" y="1557761"/>
                </a:cubicBezTo>
                <a:cubicBezTo>
                  <a:pt x="2240012" y="2014216"/>
                  <a:pt x="1791398" y="2384244"/>
                  <a:pt x="1238005" y="2384244"/>
                </a:cubicBezTo>
                <a:cubicBezTo>
                  <a:pt x="684612" y="2384244"/>
                  <a:pt x="235998" y="2014216"/>
                  <a:pt x="235998" y="1557761"/>
                </a:cubicBezTo>
                <a:cubicBezTo>
                  <a:pt x="235998" y="1500704"/>
                  <a:pt x="243008" y="1444998"/>
                  <a:pt x="256355" y="1391196"/>
                </a:cubicBezTo>
                <a:lnTo>
                  <a:pt x="268785" y="1351325"/>
                </a:lnTo>
                <a:lnTo>
                  <a:pt x="261595" y="1341229"/>
                </a:lnTo>
                <a:cubicBezTo>
                  <a:pt x="250412" y="1316201"/>
                  <a:pt x="244228" y="1288684"/>
                  <a:pt x="244228" y="1259799"/>
                </a:cubicBezTo>
                <a:cubicBezTo>
                  <a:pt x="244228" y="1158703"/>
                  <a:pt x="319981" y="1074356"/>
                  <a:pt x="420684" y="1054849"/>
                </a:cubicBezTo>
                <a:lnTo>
                  <a:pt x="450834" y="1051971"/>
                </a:lnTo>
                <a:lnTo>
                  <a:pt x="529480" y="973349"/>
                </a:lnTo>
                <a:cubicBezTo>
                  <a:pt x="710807" y="823785"/>
                  <a:pt x="961309" y="731278"/>
                  <a:pt x="1238005" y="731278"/>
                </a:cubicBezTo>
                <a:close/>
                <a:moveTo>
                  <a:pt x="1752810" y="514204"/>
                </a:moveTo>
                <a:lnTo>
                  <a:pt x="1752810" y="569339"/>
                </a:lnTo>
                <a:lnTo>
                  <a:pt x="1818480" y="569339"/>
                </a:lnTo>
                <a:lnTo>
                  <a:pt x="1818480" y="514204"/>
                </a:lnTo>
                <a:close/>
                <a:moveTo>
                  <a:pt x="1713079" y="404002"/>
                </a:moveTo>
                <a:lnTo>
                  <a:pt x="1693573" y="437788"/>
                </a:lnTo>
                <a:lnTo>
                  <a:pt x="1818480" y="437788"/>
                </a:lnTo>
                <a:lnTo>
                  <a:pt x="1818480" y="404002"/>
                </a:lnTo>
                <a:close/>
                <a:moveTo>
                  <a:pt x="639722" y="363741"/>
                </a:moveTo>
                <a:lnTo>
                  <a:pt x="639722" y="413272"/>
                </a:lnTo>
                <a:lnTo>
                  <a:pt x="858321" y="413272"/>
                </a:lnTo>
                <a:lnTo>
                  <a:pt x="858321" y="363741"/>
                </a:lnTo>
                <a:close/>
                <a:moveTo>
                  <a:pt x="1242273" y="77766"/>
                </a:moveTo>
                <a:cubicBezTo>
                  <a:pt x="1041292" y="77766"/>
                  <a:pt x="852203" y="131358"/>
                  <a:pt x="687200" y="225705"/>
                </a:cubicBezTo>
                <a:lnTo>
                  <a:pt x="597071" y="283339"/>
                </a:lnTo>
                <a:lnTo>
                  <a:pt x="934627" y="283339"/>
                </a:lnTo>
                <a:cubicBezTo>
                  <a:pt x="940620" y="283339"/>
                  <a:pt x="945478" y="288197"/>
                  <a:pt x="945478" y="294190"/>
                </a:cubicBezTo>
                <a:lnTo>
                  <a:pt x="945478" y="320403"/>
                </a:lnTo>
                <a:lnTo>
                  <a:pt x="945478" y="337593"/>
                </a:lnTo>
                <a:lnTo>
                  <a:pt x="945478" y="441008"/>
                </a:lnTo>
                <a:lnTo>
                  <a:pt x="945478" y="453879"/>
                </a:lnTo>
                <a:lnTo>
                  <a:pt x="945478" y="484411"/>
                </a:lnTo>
                <a:cubicBezTo>
                  <a:pt x="945478" y="490404"/>
                  <a:pt x="940620" y="495262"/>
                  <a:pt x="934627" y="495262"/>
                </a:cubicBezTo>
                <a:lnTo>
                  <a:pt x="639722" y="495262"/>
                </a:lnTo>
                <a:lnTo>
                  <a:pt x="639722" y="608535"/>
                </a:lnTo>
                <a:lnTo>
                  <a:pt x="900323" y="608535"/>
                </a:lnTo>
                <a:lnTo>
                  <a:pt x="909724" y="573450"/>
                </a:lnTo>
                <a:cubicBezTo>
                  <a:pt x="911319" y="567499"/>
                  <a:pt x="917436" y="563967"/>
                  <a:pt x="923387" y="565562"/>
                </a:cubicBezTo>
                <a:lnTo>
                  <a:pt x="966487" y="577110"/>
                </a:lnTo>
                <a:cubicBezTo>
                  <a:pt x="972438" y="578705"/>
                  <a:pt x="975971" y="584822"/>
                  <a:pt x="974376" y="590773"/>
                </a:cubicBezTo>
                <a:lnTo>
                  <a:pt x="951006" y="677991"/>
                </a:lnTo>
                <a:cubicBezTo>
                  <a:pt x="950209" y="680966"/>
                  <a:pt x="948281" y="683337"/>
                  <a:pt x="945808" y="684764"/>
                </a:cubicBezTo>
                <a:lnTo>
                  <a:pt x="942815" y="685158"/>
                </a:lnTo>
                <a:lnTo>
                  <a:pt x="942300" y="686402"/>
                </a:lnTo>
                <a:cubicBezTo>
                  <a:pt x="940336" y="688366"/>
                  <a:pt x="937624" y="689580"/>
                  <a:pt x="934627" y="689580"/>
                </a:cubicBezTo>
                <a:lnTo>
                  <a:pt x="563539" y="689580"/>
                </a:lnTo>
                <a:cubicBezTo>
                  <a:pt x="557546" y="689580"/>
                  <a:pt x="552688" y="684722"/>
                  <a:pt x="552688" y="678729"/>
                </a:cubicBezTo>
                <a:lnTo>
                  <a:pt x="552688" y="670190"/>
                </a:lnTo>
                <a:lnTo>
                  <a:pt x="552522" y="669788"/>
                </a:lnTo>
                <a:lnTo>
                  <a:pt x="552522" y="320403"/>
                </a:lnTo>
                <a:lnTo>
                  <a:pt x="552688" y="320001"/>
                </a:lnTo>
                <a:lnTo>
                  <a:pt x="552688" y="317404"/>
                </a:lnTo>
                <a:lnTo>
                  <a:pt x="501539" y="357664"/>
                </a:lnTo>
                <a:cubicBezTo>
                  <a:pt x="242730" y="582482"/>
                  <a:pt x="77766" y="922713"/>
                  <a:pt x="77766" y="1303500"/>
                </a:cubicBezTo>
                <a:cubicBezTo>
                  <a:pt x="77766" y="1980454"/>
                  <a:pt x="599134" y="2529234"/>
                  <a:pt x="1242273" y="2529234"/>
                </a:cubicBezTo>
                <a:cubicBezTo>
                  <a:pt x="1885412" y="2529234"/>
                  <a:pt x="2406780" y="1980454"/>
                  <a:pt x="2406780" y="1303500"/>
                </a:cubicBezTo>
                <a:cubicBezTo>
                  <a:pt x="2406780" y="965023"/>
                  <a:pt x="2276438" y="658589"/>
                  <a:pt x="2065704" y="436775"/>
                </a:cubicBezTo>
                <a:lnTo>
                  <a:pt x="2012221" y="385611"/>
                </a:lnTo>
                <a:lnTo>
                  <a:pt x="2012221" y="391266"/>
                </a:lnTo>
                <a:cubicBezTo>
                  <a:pt x="2012221" y="398300"/>
                  <a:pt x="2006518" y="404002"/>
                  <a:pt x="1999484" y="404002"/>
                </a:cubicBezTo>
                <a:lnTo>
                  <a:pt x="1894895" y="404002"/>
                </a:lnTo>
                <a:lnTo>
                  <a:pt x="1894895" y="437788"/>
                </a:lnTo>
                <a:lnTo>
                  <a:pt x="2007136" y="437788"/>
                </a:lnTo>
                <a:cubicBezTo>
                  <a:pt x="2014170" y="437788"/>
                  <a:pt x="2019872" y="443490"/>
                  <a:pt x="2019872" y="450525"/>
                </a:cubicBezTo>
                <a:lnTo>
                  <a:pt x="2019872" y="501468"/>
                </a:lnTo>
                <a:cubicBezTo>
                  <a:pt x="2019872" y="508502"/>
                  <a:pt x="2014170" y="514204"/>
                  <a:pt x="2007136" y="514204"/>
                </a:cubicBezTo>
                <a:lnTo>
                  <a:pt x="1894895" y="514204"/>
                </a:lnTo>
                <a:lnTo>
                  <a:pt x="1894895" y="569339"/>
                </a:lnTo>
                <a:lnTo>
                  <a:pt x="1999484" y="569339"/>
                </a:lnTo>
                <a:cubicBezTo>
                  <a:pt x="2006518" y="569339"/>
                  <a:pt x="2012221" y="575041"/>
                  <a:pt x="2012221" y="582075"/>
                </a:cubicBezTo>
                <a:lnTo>
                  <a:pt x="2012221" y="633018"/>
                </a:lnTo>
                <a:cubicBezTo>
                  <a:pt x="2012221" y="640052"/>
                  <a:pt x="2006518" y="645755"/>
                  <a:pt x="1999484" y="645755"/>
                </a:cubicBezTo>
                <a:lnTo>
                  <a:pt x="1894895" y="645755"/>
                </a:lnTo>
                <a:lnTo>
                  <a:pt x="1894895" y="716168"/>
                </a:lnTo>
                <a:cubicBezTo>
                  <a:pt x="1894895" y="723203"/>
                  <a:pt x="1889193" y="728905"/>
                  <a:pt x="1882159" y="728905"/>
                </a:cubicBezTo>
                <a:lnTo>
                  <a:pt x="1831216" y="728905"/>
                </a:lnTo>
                <a:cubicBezTo>
                  <a:pt x="1824182" y="728905"/>
                  <a:pt x="1818480" y="723203"/>
                  <a:pt x="1818480" y="716168"/>
                </a:cubicBezTo>
                <a:lnTo>
                  <a:pt x="1818480" y="645755"/>
                </a:lnTo>
                <a:lnTo>
                  <a:pt x="1619047" y="645755"/>
                </a:lnTo>
                <a:cubicBezTo>
                  <a:pt x="1612013" y="645755"/>
                  <a:pt x="1606311" y="640052"/>
                  <a:pt x="1606311" y="633018"/>
                </a:cubicBezTo>
                <a:lnTo>
                  <a:pt x="1606311" y="582075"/>
                </a:lnTo>
                <a:cubicBezTo>
                  <a:pt x="1606311" y="575041"/>
                  <a:pt x="1612013" y="569339"/>
                  <a:pt x="1619047" y="569339"/>
                </a:cubicBezTo>
                <a:lnTo>
                  <a:pt x="1676394" y="569339"/>
                </a:lnTo>
                <a:lnTo>
                  <a:pt x="1676394" y="514204"/>
                </a:lnTo>
                <a:lnTo>
                  <a:pt x="1669499" y="514204"/>
                </a:lnTo>
                <a:cubicBezTo>
                  <a:pt x="1665981" y="514204"/>
                  <a:pt x="1662797" y="512779"/>
                  <a:pt x="1660492" y="510474"/>
                </a:cubicBezTo>
                <a:lnTo>
                  <a:pt x="1656781" y="501513"/>
                </a:lnTo>
                <a:lnTo>
                  <a:pt x="1642510" y="526231"/>
                </a:lnTo>
                <a:cubicBezTo>
                  <a:pt x="1638993" y="532323"/>
                  <a:pt x="1631204" y="534410"/>
                  <a:pt x="1625112" y="530893"/>
                </a:cubicBezTo>
                <a:lnTo>
                  <a:pt x="1580994" y="505422"/>
                </a:lnTo>
                <a:cubicBezTo>
                  <a:pt x="1574902" y="501904"/>
                  <a:pt x="1572815" y="494115"/>
                  <a:pt x="1576332" y="488023"/>
                </a:cubicBezTo>
                <a:lnTo>
                  <a:pt x="1697373" y="278375"/>
                </a:lnTo>
                <a:cubicBezTo>
                  <a:pt x="1699131" y="275329"/>
                  <a:pt x="1701958" y="273284"/>
                  <a:pt x="1705106" y="272441"/>
                </a:cubicBezTo>
                <a:cubicBezTo>
                  <a:pt x="1708255" y="271597"/>
                  <a:pt x="1711725" y="271955"/>
                  <a:pt x="1714771" y="273713"/>
                </a:cubicBezTo>
                <a:lnTo>
                  <a:pt x="1758888" y="299185"/>
                </a:lnTo>
                <a:cubicBezTo>
                  <a:pt x="1764981" y="302702"/>
                  <a:pt x="1767067" y="310491"/>
                  <a:pt x="1763551" y="316583"/>
                </a:cubicBezTo>
                <a:lnTo>
                  <a:pt x="1757198" y="327587"/>
                </a:lnTo>
                <a:lnTo>
                  <a:pt x="1944795" y="327587"/>
                </a:lnTo>
                <a:lnTo>
                  <a:pt x="1893360" y="287102"/>
                </a:lnTo>
                <a:cubicBezTo>
                  <a:pt x="1707503" y="154938"/>
                  <a:pt x="1483450" y="77766"/>
                  <a:pt x="1242273" y="77766"/>
                </a:cubicBezTo>
                <a:close/>
                <a:moveTo>
                  <a:pt x="1242274" y="0"/>
                </a:moveTo>
                <a:cubicBezTo>
                  <a:pt x="1928363" y="0"/>
                  <a:pt x="2484548" y="583597"/>
                  <a:pt x="2484548" y="1303500"/>
                </a:cubicBezTo>
                <a:cubicBezTo>
                  <a:pt x="2484548" y="2023403"/>
                  <a:pt x="1928363" y="2607000"/>
                  <a:pt x="1242274" y="2607000"/>
                </a:cubicBezTo>
                <a:cubicBezTo>
                  <a:pt x="556185" y="2607000"/>
                  <a:pt x="0" y="2023403"/>
                  <a:pt x="0" y="1303500"/>
                </a:cubicBezTo>
                <a:cubicBezTo>
                  <a:pt x="0" y="583597"/>
                  <a:pt x="556185" y="0"/>
                  <a:pt x="1242274" y="0"/>
                </a:cubicBezTo>
                <a:close/>
              </a:path>
            </a:pathLst>
          </a:custGeom>
          <a:solidFill>
            <a:schemeClr val="tx1"/>
          </a:solidFill>
          <a:ln w="127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2" name="フリーフォーム: 図形 11">
            <a:extLst>
              <a:ext uri="{FF2B5EF4-FFF2-40B4-BE49-F238E27FC236}">
                <a16:creationId xmlns:a16="http://schemas.microsoft.com/office/drawing/2014/main" id="{0465866B-39D6-5345-3140-11188855D2E7}"/>
              </a:ext>
            </a:extLst>
          </p:cNvPr>
          <p:cNvSpPr/>
          <p:nvPr/>
        </p:nvSpPr>
        <p:spPr>
          <a:xfrm>
            <a:off x="6688158" y="3791667"/>
            <a:ext cx="2465681" cy="2607000"/>
          </a:xfrm>
          <a:custGeom>
            <a:avLst/>
            <a:gdLst>
              <a:gd name="connsiteX0" fmla="*/ 543186 w 2465681"/>
              <a:gd name="connsiteY0" fmla="*/ 1610346 h 2607000"/>
              <a:gd name="connsiteX1" fmla="*/ 538937 w 2465681"/>
              <a:gd name="connsiteY1" fmla="*/ 1651948 h 2607000"/>
              <a:gd name="connsiteX2" fmla="*/ 588488 w 2465681"/>
              <a:gd name="connsiteY2" fmla="*/ 1657010 h 2607000"/>
              <a:gd name="connsiteX3" fmla="*/ 592738 w 2465681"/>
              <a:gd name="connsiteY3" fmla="*/ 1615407 h 2607000"/>
              <a:gd name="connsiteX4" fmla="*/ 521701 w 2465681"/>
              <a:gd name="connsiteY4" fmla="*/ 1524130 h 2607000"/>
              <a:gd name="connsiteX5" fmla="*/ 504378 w 2465681"/>
              <a:gd name="connsiteY5" fmla="*/ 1548120 h 2607000"/>
              <a:gd name="connsiteX6" fmla="*/ 598628 w 2465681"/>
              <a:gd name="connsiteY6" fmla="*/ 1557747 h 2607000"/>
              <a:gd name="connsiteX7" fmla="*/ 601232 w 2465681"/>
              <a:gd name="connsiteY7" fmla="*/ 1532254 h 2607000"/>
              <a:gd name="connsiteX8" fmla="*/ 2042128 w 2465681"/>
              <a:gd name="connsiteY8" fmla="*/ 1522644 h 2607000"/>
              <a:gd name="connsiteX9" fmla="*/ 2237147 w 2465681"/>
              <a:gd name="connsiteY9" fmla="*/ 1717663 h 2607000"/>
              <a:gd name="connsiteX10" fmla="*/ 2042128 w 2465681"/>
              <a:gd name="connsiteY10" fmla="*/ 1912682 h 2607000"/>
              <a:gd name="connsiteX11" fmla="*/ 1847109 w 2465681"/>
              <a:gd name="connsiteY11" fmla="*/ 1717663 h 2607000"/>
              <a:gd name="connsiteX12" fmla="*/ 2042128 w 2465681"/>
              <a:gd name="connsiteY12" fmla="*/ 1522644 h 2607000"/>
              <a:gd name="connsiteX13" fmla="*/ 525826 w 2465681"/>
              <a:gd name="connsiteY13" fmla="*/ 1424244 h 2607000"/>
              <a:gd name="connsiteX14" fmla="*/ 533021 w 2465681"/>
              <a:gd name="connsiteY14" fmla="*/ 1425949 h 2607000"/>
              <a:gd name="connsiteX15" fmla="*/ 564346 w 2465681"/>
              <a:gd name="connsiteY15" fmla="*/ 1448569 h 2607000"/>
              <a:gd name="connsiteX16" fmla="*/ 566523 w 2465681"/>
              <a:gd name="connsiteY16" fmla="*/ 1462057 h 2607000"/>
              <a:gd name="connsiteX17" fmla="*/ 560881 w 2465681"/>
              <a:gd name="connsiteY17" fmla="*/ 1469870 h 2607000"/>
              <a:gd name="connsiteX18" fmla="*/ 743701 w 2465681"/>
              <a:gd name="connsiteY18" fmla="*/ 1488545 h 2607000"/>
              <a:gd name="connsiteX19" fmla="*/ 752329 w 2465681"/>
              <a:gd name="connsiteY19" fmla="*/ 1499137 h 2607000"/>
              <a:gd name="connsiteX20" fmla="*/ 748403 w 2465681"/>
              <a:gd name="connsiteY20" fmla="*/ 1537577 h 2607000"/>
              <a:gd name="connsiteX21" fmla="*/ 737811 w 2465681"/>
              <a:gd name="connsiteY21" fmla="*/ 1546205 h 2607000"/>
              <a:gd name="connsiteX22" fmla="*/ 658892 w 2465681"/>
              <a:gd name="connsiteY22" fmla="*/ 1538144 h 2607000"/>
              <a:gd name="connsiteX23" fmla="*/ 656288 w 2465681"/>
              <a:gd name="connsiteY23" fmla="*/ 1563637 h 2607000"/>
              <a:gd name="connsiteX24" fmla="*/ 740980 w 2465681"/>
              <a:gd name="connsiteY24" fmla="*/ 1572289 h 2607000"/>
              <a:gd name="connsiteX25" fmla="*/ 749609 w 2465681"/>
              <a:gd name="connsiteY25" fmla="*/ 1582881 h 2607000"/>
              <a:gd name="connsiteX26" fmla="*/ 745682 w 2465681"/>
              <a:gd name="connsiteY26" fmla="*/ 1621320 h 2607000"/>
              <a:gd name="connsiteX27" fmla="*/ 735090 w 2465681"/>
              <a:gd name="connsiteY27" fmla="*/ 1629949 h 2607000"/>
              <a:gd name="connsiteX28" fmla="*/ 650398 w 2465681"/>
              <a:gd name="connsiteY28" fmla="*/ 1621297 h 2607000"/>
              <a:gd name="connsiteX29" fmla="*/ 646148 w 2465681"/>
              <a:gd name="connsiteY29" fmla="*/ 1662900 h 2607000"/>
              <a:gd name="connsiteX30" fmla="*/ 725067 w 2465681"/>
              <a:gd name="connsiteY30" fmla="*/ 1670961 h 2607000"/>
              <a:gd name="connsiteX31" fmla="*/ 733695 w 2465681"/>
              <a:gd name="connsiteY31" fmla="*/ 1681554 h 2607000"/>
              <a:gd name="connsiteX32" fmla="*/ 729769 w 2465681"/>
              <a:gd name="connsiteY32" fmla="*/ 1719993 h 2607000"/>
              <a:gd name="connsiteX33" fmla="*/ 719177 w 2465681"/>
              <a:gd name="connsiteY33" fmla="*/ 1728622 h 2607000"/>
              <a:gd name="connsiteX34" fmla="*/ 640258 w 2465681"/>
              <a:gd name="connsiteY34" fmla="*/ 1720560 h 2607000"/>
              <a:gd name="connsiteX35" fmla="*/ 634831 w 2465681"/>
              <a:gd name="connsiteY35" fmla="*/ 1773691 h 2607000"/>
              <a:gd name="connsiteX36" fmla="*/ 624239 w 2465681"/>
              <a:gd name="connsiteY36" fmla="*/ 1782320 h 2607000"/>
              <a:gd name="connsiteX37" fmla="*/ 585799 w 2465681"/>
              <a:gd name="connsiteY37" fmla="*/ 1778393 h 2607000"/>
              <a:gd name="connsiteX38" fmla="*/ 577171 w 2465681"/>
              <a:gd name="connsiteY38" fmla="*/ 1767801 h 2607000"/>
              <a:gd name="connsiteX39" fmla="*/ 582598 w 2465681"/>
              <a:gd name="connsiteY39" fmla="*/ 1714670 h 2607000"/>
              <a:gd name="connsiteX40" fmla="*/ 432115 w 2465681"/>
              <a:gd name="connsiteY40" fmla="*/ 1699298 h 2607000"/>
              <a:gd name="connsiteX41" fmla="*/ 423486 w 2465681"/>
              <a:gd name="connsiteY41" fmla="*/ 1688706 h 2607000"/>
              <a:gd name="connsiteX42" fmla="*/ 427413 w 2465681"/>
              <a:gd name="connsiteY42" fmla="*/ 1650266 h 2607000"/>
              <a:gd name="connsiteX43" fmla="*/ 438005 w 2465681"/>
              <a:gd name="connsiteY43" fmla="*/ 1641638 h 2607000"/>
              <a:gd name="connsiteX44" fmla="*/ 481276 w 2465681"/>
              <a:gd name="connsiteY44" fmla="*/ 1646058 h 2607000"/>
              <a:gd name="connsiteX45" fmla="*/ 485526 w 2465681"/>
              <a:gd name="connsiteY45" fmla="*/ 1604456 h 2607000"/>
              <a:gd name="connsiteX46" fmla="*/ 480323 w 2465681"/>
              <a:gd name="connsiteY46" fmla="*/ 1603924 h 2607000"/>
              <a:gd name="connsiteX47" fmla="*/ 473815 w 2465681"/>
              <a:gd name="connsiteY47" fmla="*/ 1600415 h 2607000"/>
              <a:gd name="connsiteX48" fmla="*/ 471705 w 2465681"/>
              <a:gd name="connsiteY48" fmla="*/ 1593368 h 2607000"/>
              <a:gd name="connsiteX49" fmla="*/ 459032 w 2465681"/>
              <a:gd name="connsiteY49" fmla="*/ 1610919 h 2607000"/>
              <a:gd name="connsiteX50" fmla="*/ 445544 w 2465681"/>
              <a:gd name="connsiteY50" fmla="*/ 1613096 h 2607000"/>
              <a:gd name="connsiteX51" fmla="*/ 414218 w 2465681"/>
              <a:gd name="connsiteY51" fmla="*/ 1590476 h 2607000"/>
              <a:gd name="connsiteX52" fmla="*/ 412042 w 2465681"/>
              <a:gd name="connsiteY52" fmla="*/ 1576988 h 2607000"/>
              <a:gd name="connsiteX53" fmla="*/ 519533 w 2465681"/>
              <a:gd name="connsiteY53" fmla="*/ 1428126 h 2607000"/>
              <a:gd name="connsiteX54" fmla="*/ 525826 w 2465681"/>
              <a:gd name="connsiteY54" fmla="*/ 1424244 h 2607000"/>
              <a:gd name="connsiteX55" fmla="*/ 235687 w 2465681"/>
              <a:gd name="connsiteY55" fmla="*/ 1384697 h 2607000"/>
              <a:gd name="connsiteX56" fmla="*/ 70569 w 2465681"/>
              <a:gd name="connsiteY56" fmla="*/ 1399763 h 2607000"/>
              <a:gd name="connsiteX57" fmla="*/ 73983 w 2465681"/>
              <a:gd name="connsiteY57" fmla="*/ 1437176 h 2607000"/>
              <a:gd name="connsiteX58" fmla="*/ 239101 w 2465681"/>
              <a:gd name="connsiteY58" fmla="*/ 1422110 h 2607000"/>
              <a:gd name="connsiteX59" fmla="*/ 287784 w 2465681"/>
              <a:gd name="connsiteY59" fmla="*/ 1318706 h 2607000"/>
              <a:gd name="connsiteX60" fmla="*/ 296728 w 2465681"/>
              <a:gd name="connsiteY60" fmla="*/ 1326154 h 2607000"/>
              <a:gd name="connsiteX61" fmla="*/ 298534 w 2465681"/>
              <a:gd name="connsiteY61" fmla="*/ 1345954 h 2607000"/>
              <a:gd name="connsiteX62" fmla="*/ 299719 w 2465681"/>
              <a:gd name="connsiteY62" fmla="*/ 1358939 h 2607000"/>
              <a:gd name="connsiteX63" fmla="*/ 306847 w 2465681"/>
              <a:gd name="connsiteY63" fmla="*/ 1437053 h 2607000"/>
              <a:gd name="connsiteX64" fmla="*/ 307734 w 2465681"/>
              <a:gd name="connsiteY64" fmla="*/ 1446775 h 2607000"/>
              <a:gd name="connsiteX65" fmla="*/ 309838 w 2465681"/>
              <a:gd name="connsiteY65" fmla="*/ 1469837 h 2607000"/>
              <a:gd name="connsiteX66" fmla="*/ 302390 w 2465681"/>
              <a:gd name="connsiteY66" fmla="*/ 1478782 h 2607000"/>
              <a:gd name="connsiteX67" fmla="*/ 79634 w 2465681"/>
              <a:gd name="connsiteY67" fmla="*/ 1499107 h 2607000"/>
              <a:gd name="connsiteX68" fmla="*/ 87441 w 2465681"/>
              <a:gd name="connsiteY68" fmla="*/ 1584667 h 2607000"/>
              <a:gd name="connsiteX69" fmla="*/ 284285 w 2465681"/>
              <a:gd name="connsiteY69" fmla="*/ 1566706 h 2607000"/>
              <a:gd name="connsiteX70" fmla="*/ 288968 w 2465681"/>
              <a:gd name="connsiteY70" fmla="*/ 1539557 h 2607000"/>
              <a:gd name="connsiteX71" fmla="*/ 298745 w 2465681"/>
              <a:gd name="connsiteY71" fmla="*/ 1532657 h 2607000"/>
              <a:gd name="connsiteX72" fmla="*/ 332096 w 2465681"/>
              <a:gd name="connsiteY72" fmla="*/ 1538409 h 2607000"/>
              <a:gd name="connsiteX73" fmla="*/ 338997 w 2465681"/>
              <a:gd name="connsiteY73" fmla="*/ 1548186 h 2607000"/>
              <a:gd name="connsiteX74" fmla="*/ 327355 w 2465681"/>
              <a:gd name="connsiteY74" fmla="*/ 1615677 h 2607000"/>
              <a:gd name="connsiteX75" fmla="*/ 323896 w 2465681"/>
              <a:gd name="connsiteY75" fmla="*/ 1621151 h 2607000"/>
              <a:gd name="connsiteX76" fmla="*/ 321662 w 2465681"/>
              <a:gd name="connsiteY76" fmla="*/ 1621655 h 2607000"/>
              <a:gd name="connsiteX77" fmla="*/ 321359 w 2465681"/>
              <a:gd name="connsiteY77" fmla="*/ 1622630 h 2607000"/>
              <a:gd name="connsiteX78" fmla="*/ 315782 w 2465681"/>
              <a:gd name="connsiteY78" fmla="*/ 1625559 h 2607000"/>
              <a:gd name="connsiteX79" fmla="*/ 35482 w 2465681"/>
              <a:gd name="connsiteY79" fmla="*/ 1651135 h 2607000"/>
              <a:gd name="connsiteX80" fmla="*/ 26538 w 2465681"/>
              <a:gd name="connsiteY80" fmla="*/ 1643687 h 2607000"/>
              <a:gd name="connsiteX81" fmla="*/ 25949 w 2465681"/>
              <a:gd name="connsiteY81" fmla="*/ 1637237 h 2607000"/>
              <a:gd name="connsiteX82" fmla="*/ 25796 w 2465681"/>
              <a:gd name="connsiteY82" fmla="*/ 1636945 h 2607000"/>
              <a:gd name="connsiteX83" fmla="*/ 1715 w 2465681"/>
              <a:gd name="connsiteY83" fmla="*/ 1373037 h 2607000"/>
              <a:gd name="connsiteX84" fmla="*/ 1813 w 2465681"/>
              <a:gd name="connsiteY84" fmla="*/ 1372722 h 2607000"/>
              <a:gd name="connsiteX85" fmla="*/ 34 w 2465681"/>
              <a:gd name="connsiteY85" fmla="*/ 1353226 h 2607000"/>
              <a:gd name="connsiteX86" fmla="*/ 7483 w 2465681"/>
              <a:gd name="connsiteY86" fmla="*/ 1344282 h 2607000"/>
              <a:gd name="connsiteX87" fmla="*/ 33936 w 2465681"/>
              <a:gd name="connsiteY87" fmla="*/ 1050511 h 2607000"/>
              <a:gd name="connsiteX88" fmla="*/ 1236642 w 2465681"/>
              <a:gd name="connsiteY88" fmla="*/ 1526701 h 2607000"/>
              <a:gd name="connsiteX89" fmla="*/ 359040 w 2465681"/>
              <a:gd name="connsiteY89" fmla="*/ 2197249 h 2607000"/>
              <a:gd name="connsiteX90" fmla="*/ 313057 w 2465681"/>
              <a:gd name="connsiteY90" fmla="*/ 2153216 h 2607000"/>
              <a:gd name="connsiteX91" fmla="*/ 293464 w 2465681"/>
              <a:gd name="connsiteY91" fmla="*/ 2130501 h 2607000"/>
              <a:gd name="connsiteX92" fmla="*/ 1065823 w 2465681"/>
              <a:gd name="connsiteY92" fmla="*/ 1540367 h 2607000"/>
              <a:gd name="connsiteX93" fmla="*/ 16618 w 2465681"/>
              <a:gd name="connsiteY93" fmla="*/ 1124954 h 2607000"/>
              <a:gd name="connsiteX94" fmla="*/ 17858 w 2465681"/>
              <a:gd name="connsiteY94" fmla="*/ 1116390 h 2607000"/>
              <a:gd name="connsiteX95" fmla="*/ 1938994 w 2465681"/>
              <a:gd name="connsiteY95" fmla="*/ 861355 h 2607000"/>
              <a:gd name="connsiteX96" fmla="*/ 2038499 w 2465681"/>
              <a:gd name="connsiteY96" fmla="*/ 960860 h 2607000"/>
              <a:gd name="connsiteX97" fmla="*/ 1938994 w 2465681"/>
              <a:gd name="connsiteY97" fmla="*/ 1060365 h 2607000"/>
              <a:gd name="connsiteX98" fmla="*/ 1839489 w 2465681"/>
              <a:gd name="connsiteY98" fmla="*/ 960860 h 2607000"/>
              <a:gd name="connsiteX99" fmla="*/ 1938994 w 2465681"/>
              <a:gd name="connsiteY99" fmla="*/ 861355 h 2607000"/>
              <a:gd name="connsiteX100" fmla="*/ 1027922 w 2465681"/>
              <a:gd name="connsiteY100" fmla="*/ 504223 h 2607000"/>
              <a:gd name="connsiteX101" fmla="*/ 817546 w 2465681"/>
              <a:gd name="connsiteY101" fmla="*/ 643670 h 2607000"/>
              <a:gd name="connsiteX102" fmla="*/ 807581 w 2465681"/>
              <a:gd name="connsiteY102" fmla="*/ 675772 h 2607000"/>
              <a:gd name="connsiteX103" fmla="*/ 825553 w 2465681"/>
              <a:gd name="connsiteY103" fmla="*/ 649116 h 2607000"/>
              <a:gd name="connsiteX104" fmla="*/ 908980 w 2465681"/>
              <a:gd name="connsiteY104" fmla="*/ 614560 h 2607000"/>
              <a:gd name="connsiteX105" fmla="*/ 1026964 w 2465681"/>
              <a:gd name="connsiteY105" fmla="*/ 732542 h 2607000"/>
              <a:gd name="connsiteX106" fmla="*/ 908980 w 2465681"/>
              <a:gd name="connsiteY106" fmla="*/ 850524 h 2607000"/>
              <a:gd name="connsiteX107" fmla="*/ 825553 w 2465681"/>
              <a:gd name="connsiteY107" fmla="*/ 815968 h 2607000"/>
              <a:gd name="connsiteX108" fmla="*/ 807581 w 2465681"/>
              <a:gd name="connsiteY108" fmla="*/ 789312 h 2607000"/>
              <a:gd name="connsiteX109" fmla="*/ 817546 w 2465681"/>
              <a:gd name="connsiteY109" fmla="*/ 821414 h 2607000"/>
              <a:gd name="connsiteX110" fmla="*/ 1027922 w 2465681"/>
              <a:gd name="connsiteY110" fmla="*/ 960861 h 2607000"/>
              <a:gd name="connsiteX111" fmla="*/ 1256241 w 2465681"/>
              <a:gd name="connsiteY111" fmla="*/ 732542 h 2607000"/>
              <a:gd name="connsiteX112" fmla="*/ 1027922 w 2465681"/>
              <a:gd name="connsiteY112" fmla="*/ 504223 h 2607000"/>
              <a:gd name="connsiteX113" fmla="*/ 1027922 w 2465681"/>
              <a:gd name="connsiteY113" fmla="*/ 414573 h 2607000"/>
              <a:gd name="connsiteX114" fmla="*/ 1345891 w 2465681"/>
              <a:gd name="connsiteY114" fmla="*/ 732542 h 2607000"/>
              <a:gd name="connsiteX115" fmla="*/ 1027922 w 2465681"/>
              <a:gd name="connsiteY115" fmla="*/ 1050511 h 2607000"/>
              <a:gd name="connsiteX116" fmla="*/ 709953 w 2465681"/>
              <a:gd name="connsiteY116" fmla="*/ 732542 h 2607000"/>
              <a:gd name="connsiteX117" fmla="*/ 1027922 w 2465681"/>
              <a:gd name="connsiteY117" fmla="*/ 414573 h 2607000"/>
              <a:gd name="connsiteX118" fmla="*/ 1223407 w 2465681"/>
              <a:gd name="connsiteY118" fmla="*/ 0 h 2607000"/>
              <a:gd name="connsiteX119" fmla="*/ 2465681 w 2465681"/>
              <a:gd name="connsiteY119" fmla="*/ 1303500 h 2607000"/>
              <a:gd name="connsiteX120" fmla="*/ 1223407 w 2465681"/>
              <a:gd name="connsiteY120" fmla="*/ 2607000 h 2607000"/>
              <a:gd name="connsiteX121" fmla="*/ 433206 w 2465681"/>
              <a:gd name="connsiteY121" fmla="*/ 2309344 h 2607000"/>
              <a:gd name="connsiteX122" fmla="*/ 369533 w 2465681"/>
              <a:gd name="connsiteY122" fmla="*/ 2248622 h 2607000"/>
              <a:gd name="connsiteX123" fmla="*/ 432019 w 2465681"/>
              <a:gd name="connsiteY123" fmla="*/ 2200879 h 2607000"/>
              <a:gd name="connsiteX124" fmla="*/ 482672 w 2465681"/>
              <a:gd name="connsiteY124" fmla="*/ 2249336 h 2607000"/>
              <a:gd name="connsiteX125" fmla="*/ 1223406 w 2465681"/>
              <a:gd name="connsiteY125" fmla="*/ 2529234 h 2607000"/>
              <a:gd name="connsiteX126" fmla="*/ 2381901 w 2465681"/>
              <a:gd name="connsiteY126" fmla="*/ 1428824 h 2607000"/>
              <a:gd name="connsiteX127" fmla="*/ 2385650 w 2465681"/>
              <a:gd name="connsiteY127" fmla="*/ 1350682 h 2607000"/>
              <a:gd name="connsiteX128" fmla="*/ 2375037 w 2465681"/>
              <a:gd name="connsiteY128" fmla="*/ 1366423 h 2607000"/>
              <a:gd name="connsiteX129" fmla="*/ 2260520 w 2465681"/>
              <a:gd name="connsiteY129" fmla="*/ 1413857 h 2607000"/>
              <a:gd name="connsiteX130" fmla="*/ 2098569 w 2465681"/>
              <a:gd name="connsiteY130" fmla="*/ 1251906 h 2607000"/>
              <a:gd name="connsiteX131" fmla="*/ 2260520 w 2465681"/>
              <a:gd name="connsiteY131" fmla="*/ 1089955 h 2607000"/>
              <a:gd name="connsiteX132" fmla="*/ 2375037 w 2465681"/>
              <a:gd name="connsiteY132" fmla="*/ 1137390 h 2607000"/>
              <a:gd name="connsiteX133" fmla="*/ 2376247 w 2465681"/>
              <a:gd name="connsiteY133" fmla="*/ 1139185 h 2607000"/>
              <a:gd name="connsiteX134" fmla="*/ 2364254 w 2465681"/>
              <a:gd name="connsiteY134" fmla="*/ 1056472 h 2607000"/>
              <a:gd name="connsiteX135" fmla="*/ 2121996 w 2465681"/>
              <a:gd name="connsiteY135" fmla="*/ 523820 h 2607000"/>
              <a:gd name="connsiteX136" fmla="*/ 2121881 w 2465681"/>
              <a:gd name="connsiteY136" fmla="*/ 523686 h 2607000"/>
              <a:gd name="connsiteX137" fmla="*/ 2118207 w 2465681"/>
              <a:gd name="connsiteY137" fmla="*/ 560132 h 2607000"/>
              <a:gd name="connsiteX138" fmla="*/ 1938994 w 2465681"/>
              <a:gd name="connsiteY138" fmla="*/ 706194 h 2607000"/>
              <a:gd name="connsiteX139" fmla="*/ 1756065 w 2465681"/>
              <a:gd name="connsiteY139" fmla="*/ 523265 h 2607000"/>
              <a:gd name="connsiteX140" fmla="*/ 1938994 w 2465681"/>
              <a:gd name="connsiteY140" fmla="*/ 340336 h 2607000"/>
              <a:gd name="connsiteX141" fmla="*/ 1943206 w 2465681"/>
              <a:gd name="connsiteY141" fmla="*/ 341186 h 2607000"/>
              <a:gd name="connsiteX142" fmla="*/ 1874493 w 2465681"/>
              <a:gd name="connsiteY142" fmla="*/ 287102 h 2607000"/>
              <a:gd name="connsiteX143" fmla="*/ 1223406 w 2465681"/>
              <a:gd name="connsiteY143" fmla="*/ 77766 h 2607000"/>
              <a:gd name="connsiteX144" fmla="*/ 111253 w 2465681"/>
              <a:gd name="connsiteY144" fmla="*/ 939005 h 2607000"/>
              <a:gd name="connsiteX145" fmla="*/ 90458 w 2465681"/>
              <a:gd name="connsiteY145" fmla="*/ 1024133 h 2607000"/>
              <a:gd name="connsiteX146" fmla="*/ 17531 w 2465681"/>
              <a:gd name="connsiteY146" fmla="*/ 995259 h 2607000"/>
              <a:gd name="connsiteX147" fmla="*/ 36983 w 2465681"/>
              <a:gd name="connsiteY147" fmla="*/ 915879 h 2607000"/>
              <a:gd name="connsiteX148" fmla="*/ 1223407 w 2465681"/>
              <a:gd name="connsiteY148" fmla="*/ 0 h 2607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</a:cxnLst>
            <a:rect l="l" t="t" r="r" b="b"/>
            <a:pathLst>
              <a:path w="2465681" h="2607000">
                <a:moveTo>
                  <a:pt x="543186" y="1610346"/>
                </a:moveTo>
                <a:lnTo>
                  <a:pt x="538937" y="1651948"/>
                </a:lnTo>
                <a:lnTo>
                  <a:pt x="588488" y="1657010"/>
                </a:lnTo>
                <a:lnTo>
                  <a:pt x="592738" y="1615407"/>
                </a:lnTo>
                <a:close/>
                <a:moveTo>
                  <a:pt x="521701" y="1524130"/>
                </a:moveTo>
                <a:lnTo>
                  <a:pt x="504378" y="1548120"/>
                </a:lnTo>
                <a:lnTo>
                  <a:pt x="598628" y="1557747"/>
                </a:lnTo>
                <a:lnTo>
                  <a:pt x="601232" y="1532254"/>
                </a:lnTo>
                <a:close/>
                <a:moveTo>
                  <a:pt x="2042128" y="1522644"/>
                </a:moveTo>
                <a:cubicBezTo>
                  <a:pt x="2149834" y="1522644"/>
                  <a:pt x="2237147" y="1609957"/>
                  <a:pt x="2237147" y="1717663"/>
                </a:cubicBezTo>
                <a:cubicBezTo>
                  <a:pt x="2237147" y="1825369"/>
                  <a:pt x="2149834" y="1912682"/>
                  <a:pt x="2042128" y="1912682"/>
                </a:cubicBezTo>
                <a:cubicBezTo>
                  <a:pt x="1934422" y="1912682"/>
                  <a:pt x="1847109" y="1825369"/>
                  <a:pt x="1847109" y="1717663"/>
                </a:cubicBezTo>
                <a:cubicBezTo>
                  <a:pt x="1847109" y="1609957"/>
                  <a:pt x="1934422" y="1522644"/>
                  <a:pt x="2042128" y="1522644"/>
                </a:cubicBezTo>
                <a:close/>
                <a:moveTo>
                  <a:pt x="525826" y="1424244"/>
                </a:moveTo>
                <a:cubicBezTo>
                  <a:pt x="528267" y="1423850"/>
                  <a:pt x="530858" y="1424387"/>
                  <a:pt x="533021" y="1425949"/>
                </a:cubicBezTo>
                <a:lnTo>
                  <a:pt x="564346" y="1448569"/>
                </a:lnTo>
                <a:cubicBezTo>
                  <a:pt x="568672" y="1451693"/>
                  <a:pt x="569647" y="1457731"/>
                  <a:pt x="566523" y="1462057"/>
                </a:cubicBezTo>
                <a:lnTo>
                  <a:pt x="560881" y="1469870"/>
                </a:lnTo>
                <a:lnTo>
                  <a:pt x="743701" y="1488545"/>
                </a:lnTo>
                <a:cubicBezTo>
                  <a:pt x="749008" y="1489087"/>
                  <a:pt x="752872" y="1493830"/>
                  <a:pt x="752329" y="1499137"/>
                </a:cubicBezTo>
                <a:lnTo>
                  <a:pt x="748403" y="1537577"/>
                </a:lnTo>
                <a:cubicBezTo>
                  <a:pt x="747860" y="1542885"/>
                  <a:pt x="743118" y="1546748"/>
                  <a:pt x="737811" y="1546205"/>
                </a:cubicBezTo>
                <a:lnTo>
                  <a:pt x="658892" y="1538144"/>
                </a:lnTo>
                <a:lnTo>
                  <a:pt x="656288" y="1563637"/>
                </a:lnTo>
                <a:lnTo>
                  <a:pt x="740980" y="1572289"/>
                </a:lnTo>
                <a:cubicBezTo>
                  <a:pt x="746288" y="1572831"/>
                  <a:pt x="750151" y="1577573"/>
                  <a:pt x="749609" y="1582881"/>
                </a:cubicBezTo>
                <a:lnTo>
                  <a:pt x="745682" y="1621320"/>
                </a:lnTo>
                <a:cubicBezTo>
                  <a:pt x="745140" y="1626628"/>
                  <a:pt x="740398" y="1630491"/>
                  <a:pt x="735090" y="1629949"/>
                </a:cubicBezTo>
                <a:lnTo>
                  <a:pt x="650398" y="1621297"/>
                </a:lnTo>
                <a:lnTo>
                  <a:pt x="646148" y="1662900"/>
                </a:lnTo>
                <a:lnTo>
                  <a:pt x="725067" y="1670961"/>
                </a:lnTo>
                <a:cubicBezTo>
                  <a:pt x="730374" y="1671504"/>
                  <a:pt x="734237" y="1676246"/>
                  <a:pt x="733695" y="1681554"/>
                </a:cubicBezTo>
                <a:lnTo>
                  <a:pt x="729769" y="1719993"/>
                </a:lnTo>
                <a:cubicBezTo>
                  <a:pt x="729226" y="1725301"/>
                  <a:pt x="724484" y="1729164"/>
                  <a:pt x="719177" y="1728622"/>
                </a:cubicBezTo>
                <a:lnTo>
                  <a:pt x="640258" y="1720560"/>
                </a:lnTo>
                <a:lnTo>
                  <a:pt x="634831" y="1773691"/>
                </a:lnTo>
                <a:cubicBezTo>
                  <a:pt x="634289" y="1778999"/>
                  <a:pt x="629547" y="1782862"/>
                  <a:pt x="624239" y="1782320"/>
                </a:cubicBezTo>
                <a:lnTo>
                  <a:pt x="585799" y="1778393"/>
                </a:lnTo>
                <a:cubicBezTo>
                  <a:pt x="580492" y="1777851"/>
                  <a:pt x="576629" y="1773109"/>
                  <a:pt x="577171" y="1767801"/>
                </a:cubicBezTo>
                <a:lnTo>
                  <a:pt x="582598" y="1714670"/>
                </a:lnTo>
                <a:lnTo>
                  <a:pt x="432115" y="1699298"/>
                </a:lnTo>
                <a:cubicBezTo>
                  <a:pt x="426807" y="1698756"/>
                  <a:pt x="422944" y="1694014"/>
                  <a:pt x="423486" y="1688706"/>
                </a:cubicBezTo>
                <a:lnTo>
                  <a:pt x="427413" y="1650266"/>
                </a:lnTo>
                <a:cubicBezTo>
                  <a:pt x="427955" y="1644959"/>
                  <a:pt x="432697" y="1641096"/>
                  <a:pt x="438005" y="1641638"/>
                </a:cubicBezTo>
                <a:lnTo>
                  <a:pt x="481276" y="1646058"/>
                </a:lnTo>
                <a:lnTo>
                  <a:pt x="485526" y="1604456"/>
                </a:lnTo>
                <a:lnTo>
                  <a:pt x="480323" y="1603924"/>
                </a:lnTo>
                <a:cubicBezTo>
                  <a:pt x="477669" y="1603653"/>
                  <a:pt x="475376" y="1602332"/>
                  <a:pt x="473815" y="1600415"/>
                </a:cubicBezTo>
                <a:lnTo>
                  <a:pt x="471705" y="1593368"/>
                </a:lnTo>
                <a:lnTo>
                  <a:pt x="459032" y="1610919"/>
                </a:lnTo>
                <a:cubicBezTo>
                  <a:pt x="455908" y="1615245"/>
                  <a:pt x="449870" y="1616219"/>
                  <a:pt x="445544" y="1613096"/>
                </a:cubicBezTo>
                <a:lnTo>
                  <a:pt x="414218" y="1590476"/>
                </a:lnTo>
                <a:cubicBezTo>
                  <a:pt x="409893" y="1587352"/>
                  <a:pt x="408918" y="1581314"/>
                  <a:pt x="412042" y="1576988"/>
                </a:cubicBezTo>
                <a:lnTo>
                  <a:pt x="519533" y="1428126"/>
                </a:lnTo>
                <a:cubicBezTo>
                  <a:pt x="521095" y="1425963"/>
                  <a:pt x="523385" y="1424638"/>
                  <a:pt x="525826" y="1424244"/>
                </a:cubicBezTo>
                <a:close/>
                <a:moveTo>
                  <a:pt x="235687" y="1384697"/>
                </a:moveTo>
                <a:lnTo>
                  <a:pt x="70569" y="1399763"/>
                </a:lnTo>
                <a:lnTo>
                  <a:pt x="73983" y="1437176"/>
                </a:lnTo>
                <a:lnTo>
                  <a:pt x="239101" y="1422110"/>
                </a:lnTo>
                <a:close/>
                <a:moveTo>
                  <a:pt x="287784" y="1318706"/>
                </a:moveTo>
                <a:cubicBezTo>
                  <a:pt x="292310" y="1318293"/>
                  <a:pt x="296315" y="1321628"/>
                  <a:pt x="296728" y="1326154"/>
                </a:cubicBezTo>
                <a:lnTo>
                  <a:pt x="298534" y="1345954"/>
                </a:lnTo>
                <a:lnTo>
                  <a:pt x="299719" y="1358939"/>
                </a:lnTo>
                <a:lnTo>
                  <a:pt x="306847" y="1437053"/>
                </a:lnTo>
                <a:lnTo>
                  <a:pt x="307734" y="1446775"/>
                </a:lnTo>
                <a:lnTo>
                  <a:pt x="309838" y="1469837"/>
                </a:lnTo>
                <a:cubicBezTo>
                  <a:pt x="310251" y="1474364"/>
                  <a:pt x="306916" y="1478368"/>
                  <a:pt x="302390" y="1478782"/>
                </a:cubicBezTo>
                <a:lnTo>
                  <a:pt x="79634" y="1499107"/>
                </a:lnTo>
                <a:lnTo>
                  <a:pt x="87441" y="1584667"/>
                </a:lnTo>
                <a:lnTo>
                  <a:pt x="284285" y="1566706"/>
                </a:lnTo>
                <a:lnTo>
                  <a:pt x="288968" y="1539557"/>
                </a:lnTo>
                <a:cubicBezTo>
                  <a:pt x="289763" y="1534952"/>
                  <a:pt x="294140" y="1531863"/>
                  <a:pt x="298745" y="1532657"/>
                </a:cubicBezTo>
                <a:lnTo>
                  <a:pt x="332096" y="1538409"/>
                </a:lnTo>
                <a:cubicBezTo>
                  <a:pt x="336701" y="1539204"/>
                  <a:pt x="339791" y="1543581"/>
                  <a:pt x="338997" y="1548186"/>
                </a:cubicBezTo>
                <a:lnTo>
                  <a:pt x="327355" y="1615677"/>
                </a:lnTo>
                <a:cubicBezTo>
                  <a:pt x="326958" y="1617979"/>
                  <a:pt x="325666" y="1619903"/>
                  <a:pt x="323896" y="1621151"/>
                </a:cubicBezTo>
                <a:lnTo>
                  <a:pt x="321662" y="1621655"/>
                </a:lnTo>
                <a:lnTo>
                  <a:pt x="321359" y="1622630"/>
                </a:lnTo>
                <a:cubicBezTo>
                  <a:pt x="320011" y="1624249"/>
                  <a:pt x="318046" y="1625353"/>
                  <a:pt x="315782" y="1625559"/>
                </a:cubicBezTo>
                <a:lnTo>
                  <a:pt x="35482" y="1651135"/>
                </a:lnTo>
                <a:cubicBezTo>
                  <a:pt x="30955" y="1651548"/>
                  <a:pt x="26951" y="1648214"/>
                  <a:pt x="26538" y="1643687"/>
                </a:cubicBezTo>
                <a:lnTo>
                  <a:pt x="25949" y="1637237"/>
                </a:lnTo>
                <a:lnTo>
                  <a:pt x="25796" y="1636945"/>
                </a:lnTo>
                <a:lnTo>
                  <a:pt x="1715" y="1373037"/>
                </a:lnTo>
                <a:lnTo>
                  <a:pt x="1813" y="1372722"/>
                </a:lnTo>
                <a:lnTo>
                  <a:pt x="34" y="1353226"/>
                </a:lnTo>
                <a:cubicBezTo>
                  <a:pt x="-379" y="1348699"/>
                  <a:pt x="2956" y="1344695"/>
                  <a:pt x="7483" y="1344282"/>
                </a:cubicBezTo>
                <a:close/>
                <a:moveTo>
                  <a:pt x="33936" y="1050511"/>
                </a:moveTo>
                <a:lnTo>
                  <a:pt x="1236642" y="1526701"/>
                </a:lnTo>
                <a:lnTo>
                  <a:pt x="359040" y="2197249"/>
                </a:lnTo>
                <a:lnTo>
                  <a:pt x="313057" y="2153216"/>
                </a:lnTo>
                <a:lnTo>
                  <a:pt x="293464" y="2130501"/>
                </a:lnTo>
                <a:lnTo>
                  <a:pt x="1065823" y="1540367"/>
                </a:lnTo>
                <a:lnTo>
                  <a:pt x="16618" y="1124954"/>
                </a:lnTo>
                <a:lnTo>
                  <a:pt x="17858" y="1116390"/>
                </a:lnTo>
                <a:close/>
                <a:moveTo>
                  <a:pt x="1938994" y="861355"/>
                </a:moveTo>
                <a:cubicBezTo>
                  <a:pt x="1993949" y="861355"/>
                  <a:pt x="2038499" y="905905"/>
                  <a:pt x="2038499" y="960860"/>
                </a:cubicBezTo>
                <a:cubicBezTo>
                  <a:pt x="2038499" y="1015815"/>
                  <a:pt x="1993949" y="1060365"/>
                  <a:pt x="1938994" y="1060365"/>
                </a:cubicBezTo>
                <a:cubicBezTo>
                  <a:pt x="1884039" y="1060365"/>
                  <a:pt x="1839489" y="1015815"/>
                  <a:pt x="1839489" y="960860"/>
                </a:cubicBezTo>
                <a:cubicBezTo>
                  <a:pt x="1839489" y="905905"/>
                  <a:pt x="1884039" y="861355"/>
                  <a:pt x="1938994" y="861355"/>
                </a:cubicBezTo>
                <a:close/>
                <a:moveTo>
                  <a:pt x="1027922" y="504223"/>
                </a:moveTo>
                <a:cubicBezTo>
                  <a:pt x="933350" y="504223"/>
                  <a:pt x="852206" y="561723"/>
                  <a:pt x="817546" y="643670"/>
                </a:cubicBezTo>
                <a:lnTo>
                  <a:pt x="807581" y="675772"/>
                </a:lnTo>
                <a:lnTo>
                  <a:pt x="825553" y="649116"/>
                </a:lnTo>
                <a:cubicBezTo>
                  <a:pt x="846904" y="627766"/>
                  <a:pt x="876400" y="614560"/>
                  <a:pt x="908980" y="614560"/>
                </a:cubicBezTo>
                <a:cubicBezTo>
                  <a:pt x="974141" y="614560"/>
                  <a:pt x="1026964" y="667382"/>
                  <a:pt x="1026964" y="732542"/>
                </a:cubicBezTo>
                <a:cubicBezTo>
                  <a:pt x="1026964" y="797702"/>
                  <a:pt x="974141" y="850524"/>
                  <a:pt x="908980" y="850524"/>
                </a:cubicBezTo>
                <a:cubicBezTo>
                  <a:pt x="876400" y="850524"/>
                  <a:pt x="846904" y="837319"/>
                  <a:pt x="825553" y="815968"/>
                </a:cubicBezTo>
                <a:lnTo>
                  <a:pt x="807581" y="789312"/>
                </a:lnTo>
                <a:lnTo>
                  <a:pt x="817546" y="821414"/>
                </a:lnTo>
                <a:cubicBezTo>
                  <a:pt x="852206" y="903361"/>
                  <a:pt x="933350" y="960861"/>
                  <a:pt x="1027922" y="960861"/>
                </a:cubicBezTo>
                <a:cubicBezTo>
                  <a:pt x="1154019" y="960861"/>
                  <a:pt x="1256241" y="858639"/>
                  <a:pt x="1256241" y="732542"/>
                </a:cubicBezTo>
                <a:cubicBezTo>
                  <a:pt x="1256241" y="606445"/>
                  <a:pt x="1154019" y="504223"/>
                  <a:pt x="1027922" y="504223"/>
                </a:cubicBezTo>
                <a:close/>
                <a:moveTo>
                  <a:pt x="1027922" y="414573"/>
                </a:moveTo>
                <a:cubicBezTo>
                  <a:pt x="1203531" y="414573"/>
                  <a:pt x="1345891" y="556933"/>
                  <a:pt x="1345891" y="732542"/>
                </a:cubicBezTo>
                <a:cubicBezTo>
                  <a:pt x="1345891" y="908151"/>
                  <a:pt x="1203531" y="1050511"/>
                  <a:pt x="1027922" y="1050511"/>
                </a:cubicBezTo>
                <a:cubicBezTo>
                  <a:pt x="852313" y="1050511"/>
                  <a:pt x="709953" y="908151"/>
                  <a:pt x="709953" y="732542"/>
                </a:cubicBezTo>
                <a:cubicBezTo>
                  <a:pt x="709953" y="556933"/>
                  <a:pt x="852313" y="414573"/>
                  <a:pt x="1027922" y="414573"/>
                </a:cubicBezTo>
                <a:close/>
                <a:moveTo>
                  <a:pt x="1223407" y="0"/>
                </a:moveTo>
                <a:cubicBezTo>
                  <a:pt x="1909496" y="0"/>
                  <a:pt x="2465681" y="583597"/>
                  <a:pt x="2465681" y="1303500"/>
                </a:cubicBezTo>
                <a:cubicBezTo>
                  <a:pt x="2465681" y="2023403"/>
                  <a:pt x="1909496" y="2607000"/>
                  <a:pt x="1223407" y="2607000"/>
                </a:cubicBezTo>
                <a:cubicBezTo>
                  <a:pt x="923243" y="2607000"/>
                  <a:pt x="647944" y="2495296"/>
                  <a:pt x="433206" y="2309344"/>
                </a:cubicBezTo>
                <a:lnTo>
                  <a:pt x="369533" y="2248622"/>
                </a:lnTo>
                <a:lnTo>
                  <a:pt x="432019" y="2200879"/>
                </a:lnTo>
                <a:lnTo>
                  <a:pt x="482672" y="2249336"/>
                </a:lnTo>
                <a:cubicBezTo>
                  <a:pt x="683967" y="2424194"/>
                  <a:pt x="942033" y="2529234"/>
                  <a:pt x="1223406" y="2529234"/>
                </a:cubicBezTo>
                <a:cubicBezTo>
                  <a:pt x="1826349" y="2529234"/>
                  <a:pt x="2322266" y="2046908"/>
                  <a:pt x="2381901" y="1428824"/>
                </a:cubicBezTo>
                <a:lnTo>
                  <a:pt x="2385650" y="1350682"/>
                </a:lnTo>
                <a:lnTo>
                  <a:pt x="2375037" y="1366423"/>
                </a:lnTo>
                <a:cubicBezTo>
                  <a:pt x="2345729" y="1395730"/>
                  <a:pt x="2305241" y="1413857"/>
                  <a:pt x="2260520" y="1413857"/>
                </a:cubicBezTo>
                <a:cubicBezTo>
                  <a:pt x="2171077" y="1413857"/>
                  <a:pt x="2098569" y="1341349"/>
                  <a:pt x="2098569" y="1251906"/>
                </a:cubicBezTo>
                <a:cubicBezTo>
                  <a:pt x="2098569" y="1162463"/>
                  <a:pt x="2171077" y="1089955"/>
                  <a:pt x="2260520" y="1089955"/>
                </a:cubicBezTo>
                <a:cubicBezTo>
                  <a:pt x="2305241" y="1089955"/>
                  <a:pt x="2345729" y="1108082"/>
                  <a:pt x="2375037" y="1137390"/>
                </a:cubicBezTo>
                <a:lnTo>
                  <a:pt x="2376247" y="1139185"/>
                </a:lnTo>
                <a:lnTo>
                  <a:pt x="2364254" y="1056472"/>
                </a:lnTo>
                <a:cubicBezTo>
                  <a:pt x="2325474" y="856991"/>
                  <a:pt x="2240656" y="675162"/>
                  <a:pt x="2121996" y="523820"/>
                </a:cubicBezTo>
                <a:lnTo>
                  <a:pt x="2121881" y="523686"/>
                </a:lnTo>
                <a:lnTo>
                  <a:pt x="2118207" y="560132"/>
                </a:lnTo>
                <a:cubicBezTo>
                  <a:pt x="2101149" y="643490"/>
                  <a:pt x="2027394" y="706194"/>
                  <a:pt x="1938994" y="706194"/>
                </a:cubicBezTo>
                <a:cubicBezTo>
                  <a:pt x="1837965" y="706194"/>
                  <a:pt x="1756065" y="624294"/>
                  <a:pt x="1756065" y="523265"/>
                </a:cubicBezTo>
                <a:cubicBezTo>
                  <a:pt x="1756065" y="422236"/>
                  <a:pt x="1837965" y="340336"/>
                  <a:pt x="1938994" y="340336"/>
                </a:cubicBezTo>
                <a:lnTo>
                  <a:pt x="1943206" y="341186"/>
                </a:lnTo>
                <a:lnTo>
                  <a:pt x="1874493" y="287102"/>
                </a:lnTo>
                <a:cubicBezTo>
                  <a:pt x="1688636" y="154938"/>
                  <a:pt x="1464583" y="77766"/>
                  <a:pt x="1223406" y="77766"/>
                </a:cubicBezTo>
                <a:cubicBezTo>
                  <a:pt x="700856" y="77766"/>
                  <a:pt x="258693" y="440047"/>
                  <a:pt x="111253" y="939005"/>
                </a:cubicBezTo>
                <a:lnTo>
                  <a:pt x="90458" y="1024133"/>
                </a:lnTo>
                <a:lnTo>
                  <a:pt x="17531" y="995259"/>
                </a:lnTo>
                <a:lnTo>
                  <a:pt x="36983" y="915879"/>
                </a:lnTo>
                <a:cubicBezTo>
                  <a:pt x="194270" y="385265"/>
                  <a:pt x="665960" y="0"/>
                  <a:pt x="1223407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61546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9279278-6015-D313-964F-A1FF88092CF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4C1AE78-31A9-426C-DDFB-9C9E5790A904}"/>
              </a:ext>
            </a:extLst>
          </p:cNvPr>
          <p:cNvSpPr txBox="1"/>
          <p:nvPr/>
        </p:nvSpPr>
        <p:spPr>
          <a:xfrm>
            <a:off x="276046" y="232912"/>
            <a:ext cx="41857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干支、巳年のはんこイラスト</a:t>
            </a:r>
          </a:p>
        </p:txBody>
      </p:sp>
      <p:sp>
        <p:nvSpPr>
          <p:cNvPr id="15" name="フリーフォーム: 図形 14">
            <a:extLst>
              <a:ext uri="{FF2B5EF4-FFF2-40B4-BE49-F238E27FC236}">
                <a16:creationId xmlns:a16="http://schemas.microsoft.com/office/drawing/2014/main" id="{FDDADA7B-FBC9-6ED1-BCEC-E105828E8ADC}"/>
              </a:ext>
            </a:extLst>
          </p:cNvPr>
          <p:cNvSpPr/>
          <p:nvPr/>
        </p:nvSpPr>
        <p:spPr>
          <a:xfrm>
            <a:off x="6565547" y="3791667"/>
            <a:ext cx="2588292" cy="2607000"/>
          </a:xfrm>
          <a:custGeom>
            <a:avLst/>
            <a:gdLst>
              <a:gd name="connsiteX0" fmla="*/ 312766 w 2588292"/>
              <a:gd name="connsiteY0" fmla="*/ 1525181 h 2607000"/>
              <a:gd name="connsiteX1" fmla="*/ 271426 w 2588292"/>
              <a:gd name="connsiteY1" fmla="*/ 1561292 h 2607000"/>
              <a:gd name="connsiteX2" fmla="*/ 260496 w 2588292"/>
              <a:gd name="connsiteY2" fmla="*/ 1723204 h 2607000"/>
              <a:gd name="connsiteX3" fmla="*/ 296606 w 2588292"/>
              <a:gd name="connsiteY3" fmla="*/ 1764543 h 2607000"/>
              <a:gd name="connsiteX4" fmla="*/ 324034 w 2588292"/>
              <a:gd name="connsiteY4" fmla="*/ 1766395 h 2607000"/>
              <a:gd name="connsiteX5" fmla="*/ 365374 w 2588292"/>
              <a:gd name="connsiteY5" fmla="*/ 1730284 h 2607000"/>
              <a:gd name="connsiteX6" fmla="*/ 376305 w 2588292"/>
              <a:gd name="connsiteY6" fmla="*/ 1568372 h 2607000"/>
              <a:gd name="connsiteX7" fmla="*/ 340194 w 2588292"/>
              <a:gd name="connsiteY7" fmla="*/ 1527033 h 2607000"/>
              <a:gd name="connsiteX8" fmla="*/ 2164739 w 2588292"/>
              <a:gd name="connsiteY8" fmla="*/ 1522644 h 2607000"/>
              <a:gd name="connsiteX9" fmla="*/ 2359758 w 2588292"/>
              <a:gd name="connsiteY9" fmla="*/ 1717663 h 2607000"/>
              <a:gd name="connsiteX10" fmla="*/ 2164739 w 2588292"/>
              <a:gd name="connsiteY10" fmla="*/ 1912682 h 2607000"/>
              <a:gd name="connsiteX11" fmla="*/ 1969720 w 2588292"/>
              <a:gd name="connsiteY11" fmla="*/ 1717663 h 2607000"/>
              <a:gd name="connsiteX12" fmla="*/ 2164739 w 2588292"/>
              <a:gd name="connsiteY12" fmla="*/ 1522644 h 2607000"/>
              <a:gd name="connsiteX13" fmla="*/ 304834 w 2588292"/>
              <a:gd name="connsiteY13" fmla="*/ 1476840 h 2607000"/>
              <a:gd name="connsiteX14" fmla="*/ 354552 w 2588292"/>
              <a:gd name="connsiteY14" fmla="*/ 1480196 h 2607000"/>
              <a:gd name="connsiteX15" fmla="*/ 420009 w 2588292"/>
              <a:gd name="connsiteY15" fmla="*/ 1555132 h 2607000"/>
              <a:gd name="connsiteX16" fmla="*/ 406902 w 2588292"/>
              <a:gd name="connsiteY16" fmla="*/ 1749278 h 2607000"/>
              <a:gd name="connsiteX17" fmla="*/ 331967 w 2588292"/>
              <a:gd name="connsiteY17" fmla="*/ 1814736 h 2607000"/>
              <a:gd name="connsiteX18" fmla="*/ 282248 w 2588292"/>
              <a:gd name="connsiteY18" fmla="*/ 1811379 h 2607000"/>
              <a:gd name="connsiteX19" fmla="*/ 216791 w 2588292"/>
              <a:gd name="connsiteY19" fmla="*/ 1736444 h 2607000"/>
              <a:gd name="connsiteX20" fmla="*/ 229898 w 2588292"/>
              <a:gd name="connsiteY20" fmla="*/ 1542298 h 2607000"/>
              <a:gd name="connsiteX21" fmla="*/ 304834 w 2588292"/>
              <a:gd name="connsiteY21" fmla="*/ 1476840 h 2607000"/>
              <a:gd name="connsiteX22" fmla="*/ 702288 w 2588292"/>
              <a:gd name="connsiteY22" fmla="*/ 1459074 h 2607000"/>
              <a:gd name="connsiteX23" fmla="*/ 890352 w 2588292"/>
              <a:gd name="connsiteY23" fmla="*/ 1489723 h 2607000"/>
              <a:gd name="connsiteX24" fmla="*/ 882375 w 2588292"/>
              <a:gd name="connsiteY24" fmla="*/ 1538667 h 2607000"/>
              <a:gd name="connsiteX25" fmla="*/ 735492 w 2588292"/>
              <a:gd name="connsiteY25" fmla="*/ 1514729 h 2607000"/>
              <a:gd name="connsiteX26" fmla="*/ 727017 w 2588292"/>
              <a:gd name="connsiteY26" fmla="*/ 1566733 h 2607000"/>
              <a:gd name="connsiteX27" fmla="*/ 740527 w 2588292"/>
              <a:gd name="connsiteY27" fmla="*/ 1564837 h 2607000"/>
              <a:gd name="connsiteX28" fmla="*/ 754752 w 2588292"/>
              <a:gd name="connsiteY28" fmla="*/ 1565707 h 2607000"/>
              <a:gd name="connsiteX29" fmla="*/ 803934 w 2588292"/>
              <a:gd name="connsiteY29" fmla="*/ 1573722 h 2607000"/>
              <a:gd name="connsiteX30" fmla="*/ 862058 w 2588292"/>
              <a:gd name="connsiteY30" fmla="*/ 1654479 h 2607000"/>
              <a:gd name="connsiteX31" fmla="*/ 858859 w 2588292"/>
              <a:gd name="connsiteY31" fmla="*/ 1674108 h 2607000"/>
              <a:gd name="connsiteX32" fmla="*/ 857153 w 2588292"/>
              <a:gd name="connsiteY32" fmla="*/ 1684579 h 2607000"/>
              <a:gd name="connsiteX33" fmla="*/ 851235 w 2588292"/>
              <a:gd name="connsiteY33" fmla="*/ 1720889 h 2607000"/>
              <a:gd name="connsiteX34" fmla="*/ 847928 w 2588292"/>
              <a:gd name="connsiteY34" fmla="*/ 1741184 h 2607000"/>
              <a:gd name="connsiteX35" fmla="*/ 846330 w 2588292"/>
              <a:gd name="connsiteY35" fmla="*/ 1750989 h 2607000"/>
              <a:gd name="connsiteX36" fmla="*/ 765572 w 2588292"/>
              <a:gd name="connsiteY36" fmla="*/ 1809112 h 2607000"/>
              <a:gd name="connsiteX37" fmla="*/ 716390 w 2588292"/>
              <a:gd name="connsiteY37" fmla="*/ 1801097 h 2607000"/>
              <a:gd name="connsiteX38" fmla="*/ 658266 w 2588292"/>
              <a:gd name="connsiteY38" fmla="*/ 1720339 h 2607000"/>
              <a:gd name="connsiteX39" fmla="*/ 663172 w 2588292"/>
              <a:gd name="connsiteY39" fmla="*/ 1690240 h 2607000"/>
              <a:gd name="connsiteX40" fmla="*/ 705329 w 2588292"/>
              <a:gd name="connsiteY40" fmla="*/ 1697110 h 2607000"/>
              <a:gd name="connsiteX41" fmla="*/ 703022 w 2588292"/>
              <a:gd name="connsiteY41" fmla="*/ 1711267 h 2607000"/>
              <a:gd name="connsiteX42" fmla="*/ 735087 w 2588292"/>
              <a:gd name="connsiteY42" fmla="*/ 1755818 h 2607000"/>
              <a:gd name="connsiteX43" fmla="*/ 762219 w 2588292"/>
              <a:gd name="connsiteY43" fmla="*/ 1760239 h 2607000"/>
              <a:gd name="connsiteX44" fmla="*/ 801329 w 2588292"/>
              <a:gd name="connsiteY44" fmla="*/ 1742595 h 2607000"/>
              <a:gd name="connsiteX45" fmla="*/ 806709 w 2588292"/>
              <a:gd name="connsiteY45" fmla="*/ 1728337 h 2607000"/>
              <a:gd name="connsiteX46" fmla="*/ 816667 w 2588292"/>
              <a:gd name="connsiteY46" fmla="*/ 1667232 h 2607000"/>
              <a:gd name="connsiteX47" fmla="*/ 816701 w 2588292"/>
              <a:gd name="connsiteY47" fmla="*/ 1667237 h 2607000"/>
              <a:gd name="connsiteX48" fmla="*/ 817302 w 2588292"/>
              <a:gd name="connsiteY48" fmla="*/ 1663552 h 2607000"/>
              <a:gd name="connsiteX49" fmla="*/ 785237 w 2588292"/>
              <a:gd name="connsiteY49" fmla="*/ 1619001 h 2607000"/>
              <a:gd name="connsiteX50" fmla="*/ 758105 w 2588292"/>
              <a:gd name="connsiteY50" fmla="*/ 1614579 h 2607000"/>
              <a:gd name="connsiteX51" fmla="*/ 718994 w 2588292"/>
              <a:gd name="connsiteY51" fmla="*/ 1632223 h 2607000"/>
              <a:gd name="connsiteX52" fmla="*/ 714329 w 2588292"/>
              <a:gd name="connsiteY52" fmla="*/ 1644590 h 2607000"/>
              <a:gd name="connsiteX53" fmla="*/ 713382 w 2588292"/>
              <a:gd name="connsiteY53" fmla="*/ 1650399 h 2607000"/>
              <a:gd name="connsiteX54" fmla="*/ 712953 w 2588292"/>
              <a:gd name="connsiteY54" fmla="*/ 1650329 h 2607000"/>
              <a:gd name="connsiteX55" fmla="*/ 711247 w 2588292"/>
              <a:gd name="connsiteY55" fmla="*/ 1660801 h 2607000"/>
              <a:gd name="connsiteX56" fmla="*/ 669089 w 2588292"/>
              <a:gd name="connsiteY56" fmla="*/ 1653930 h 2607000"/>
              <a:gd name="connsiteX57" fmla="*/ 673994 w 2588292"/>
              <a:gd name="connsiteY57" fmla="*/ 1623830 h 2607000"/>
              <a:gd name="connsiteX58" fmla="*/ 677672 w 2588292"/>
              <a:gd name="connsiteY58" fmla="*/ 1610120 h 2607000"/>
              <a:gd name="connsiteX59" fmla="*/ 694312 w 2588292"/>
              <a:gd name="connsiteY59" fmla="*/ 1508018 h 2607000"/>
              <a:gd name="connsiteX60" fmla="*/ 697651 w 2588292"/>
              <a:gd name="connsiteY60" fmla="*/ 1487530 h 2607000"/>
              <a:gd name="connsiteX61" fmla="*/ 114793 w 2588292"/>
              <a:gd name="connsiteY61" fmla="*/ 1417046 h 2607000"/>
              <a:gd name="connsiteX62" fmla="*/ 190211 w 2588292"/>
              <a:gd name="connsiteY62" fmla="*/ 1481948 h 2607000"/>
              <a:gd name="connsiteX63" fmla="*/ 191346 w 2588292"/>
              <a:gd name="connsiteY63" fmla="*/ 1497089 h 2607000"/>
              <a:gd name="connsiteX64" fmla="*/ 194743 w 2588292"/>
              <a:gd name="connsiteY64" fmla="*/ 1542410 h 2607000"/>
              <a:gd name="connsiteX65" fmla="*/ 195878 w 2588292"/>
              <a:gd name="connsiteY65" fmla="*/ 1557551 h 2607000"/>
              <a:gd name="connsiteX66" fmla="*/ 130976 w 2588292"/>
              <a:gd name="connsiteY66" fmla="*/ 1632969 h 2607000"/>
              <a:gd name="connsiteX67" fmla="*/ 106131 w 2588292"/>
              <a:gd name="connsiteY67" fmla="*/ 1634831 h 2607000"/>
              <a:gd name="connsiteX68" fmla="*/ 106122 w 2588292"/>
              <a:gd name="connsiteY68" fmla="*/ 1634719 h 2607000"/>
              <a:gd name="connsiteX69" fmla="*/ 92416 w 2588292"/>
              <a:gd name="connsiteY69" fmla="*/ 1635746 h 2607000"/>
              <a:gd name="connsiteX70" fmla="*/ 56611 w 2588292"/>
              <a:gd name="connsiteY70" fmla="*/ 1677352 h 2607000"/>
              <a:gd name="connsiteX71" fmla="*/ 58978 w 2588292"/>
              <a:gd name="connsiteY71" fmla="*/ 1708926 h 2607000"/>
              <a:gd name="connsiteX72" fmla="*/ 207815 w 2588292"/>
              <a:gd name="connsiteY72" fmla="*/ 1697771 h 2607000"/>
              <a:gd name="connsiteX73" fmla="*/ 211522 w 2588292"/>
              <a:gd name="connsiteY73" fmla="*/ 1747222 h 2607000"/>
              <a:gd name="connsiteX74" fmla="*/ 20090 w 2588292"/>
              <a:gd name="connsiteY74" fmla="*/ 1761570 h 2607000"/>
              <a:gd name="connsiteX75" fmla="*/ 16384 w 2588292"/>
              <a:gd name="connsiteY75" fmla="*/ 1712119 h 2607000"/>
              <a:gd name="connsiteX76" fmla="*/ 12810 w 2588292"/>
              <a:gd name="connsiteY76" fmla="*/ 1664435 h 2607000"/>
              <a:gd name="connsiteX77" fmla="*/ 77711 w 2588292"/>
              <a:gd name="connsiteY77" fmla="*/ 1589017 h 2607000"/>
              <a:gd name="connsiteX78" fmla="*/ 102557 w 2588292"/>
              <a:gd name="connsiteY78" fmla="*/ 1587155 h 2607000"/>
              <a:gd name="connsiteX79" fmla="*/ 102566 w 2588292"/>
              <a:gd name="connsiteY79" fmla="*/ 1587268 h 2607000"/>
              <a:gd name="connsiteX80" fmla="*/ 116272 w 2588292"/>
              <a:gd name="connsiteY80" fmla="*/ 1586240 h 2607000"/>
              <a:gd name="connsiteX81" fmla="*/ 152076 w 2588292"/>
              <a:gd name="connsiteY81" fmla="*/ 1544635 h 2607000"/>
              <a:gd name="connsiteX82" fmla="*/ 148824 w 2588292"/>
              <a:gd name="connsiteY82" fmla="*/ 1501249 h 2607000"/>
              <a:gd name="connsiteX83" fmla="*/ 107218 w 2588292"/>
              <a:gd name="connsiteY83" fmla="*/ 1465445 h 2607000"/>
              <a:gd name="connsiteX84" fmla="*/ 79805 w 2588292"/>
              <a:gd name="connsiteY84" fmla="*/ 1467500 h 2607000"/>
              <a:gd name="connsiteX85" fmla="*/ 44001 w 2588292"/>
              <a:gd name="connsiteY85" fmla="*/ 1509105 h 2607000"/>
              <a:gd name="connsiteX86" fmla="*/ 47325 w 2588292"/>
              <a:gd name="connsiteY86" fmla="*/ 1553459 h 2607000"/>
              <a:gd name="connsiteX87" fmla="*/ 4731 w 2588292"/>
              <a:gd name="connsiteY87" fmla="*/ 1556651 h 2607000"/>
              <a:gd name="connsiteX88" fmla="*/ 200 w 2588292"/>
              <a:gd name="connsiteY88" fmla="*/ 1496189 h 2607000"/>
              <a:gd name="connsiteX89" fmla="*/ 65101 w 2588292"/>
              <a:gd name="connsiteY89" fmla="*/ 1420771 h 2607000"/>
              <a:gd name="connsiteX90" fmla="*/ 531544 w 2588292"/>
              <a:gd name="connsiteY90" fmla="*/ 1357180 h 2607000"/>
              <a:gd name="connsiteX91" fmla="*/ 598416 w 2588292"/>
              <a:gd name="connsiteY91" fmla="*/ 1415787 h 2607000"/>
              <a:gd name="connsiteX92" fmla="*/ 600945 w 2588292"/>
              <a:gd name="connsiteY92" fmla="*/ 1430759 h 2607000"/>
              <a:gd name="connsiteX93" fmla="*/ 608514 w 2588292"/>
              <a:gd name="connsiteY93" fmla="*/ 1475573 h 2607000"/>
              <a:gd name="connsiteX94" fmla="*/ 611043 w 2588292"/>
              <a:gd name="connsiteY94" fmla="*/ 1490544 h 2607000"/>
              <a:gd name="connsiteX95" fmla="*/ 553386 w 2588292"/>
              <a:gd name="connsiteY95" fmla="*/ 1571636 h 2607000"/>
              <a:gd name="connsiteX96" fmla="*/ 528819 w 2588292"/>
              <a:gd name="connsiteY96" fmla="*/ 1575785 h 2607000"/>
              <a:gd name="connsiteX97" fmla="*/ 528800 w 2588292"/>
              <a:gd name="connsiteY97" fmla="*/ 1575674 h 2607000"/>
              <a:gd name="connsiteX98" fmla="*/ 515247 w 2588292"/>
              <a:gd name="connsiteY98" fmla="*/ 1577963 h 2607000"/>
              <a:gd name="connsiteX99" fmla="*/ 483440 w 2588292"/>
              <a:gd name="connsiteY99" fmla="*/ 1622698 h 2607000"/>
              <a:gd name="connsiteX100" fmla="*/ 488713 w 2588292"/>
              <a:gd name="connsiteY100" fmla="*/ 1653919 h 2607000"/>
              <a:gd name="connsiteX101" fmla="*/ 635883 w 2588292"/>
              <a:gd name="connsiteY101" fmla="*/ 1629062 h 2607000"/>
              <a:gd name="connsiteX102" fmla="*/ 644142 w 2588292"/>
              <a:gd name="connsiteY102" fmla="*/ 1677959 h 2607000"/>
              <a:gd name="connsiteX103" fmla="*/ 455030 w 2588292"/>
              <a:gd name="connsiteY103" fmla="*/ 1709901 h 2607000"/>
              <a:gd name="connsiteX104" fmla="*/ 448905 w 2588292"/>
              <a:gd name="connsiteY104" fmla="*/ 1673639 h 2607000"/>
              <a:gd name="connsiteX105" fmla="*/ 448730 w 2588292"/>
              <a:gd name="connsiteY105" fmla="*/ 1673669 h 2607000"/>
              <a:gd name="connsiteX106" fmla="*/ 438632 w 2588292"/>
              <a:gd name="connsiteY106" fmla="*/ 1613884 h 2607000"/>
              <a:gd name="connsiteX107" fmla="*/ 496289 w 2588292"/>
              <a:gd name="connsiteY107" fmla="*/ 1532792 h 2607000"/>
              <a:gd name="connsiteX108" fmla="*/ 520856 w 2588292"/>
              <a:gd name="connsiteY108" fmla="*/ 1528643 h 2607000"/>
              <a:gd name="connsiteX109" fmla="*/ 520875 w 2588292"/>
              <a:gd name="connsiteY109" fmla="*/ 1528754 h 2607000"/>
              <a:gd name="connsiteX110" fmla="*/ 534428 w 2588292"/>
              <a:gd name="connsiteY110" fmla="*/ 1526465 h 2607000"/>
              <a:gd name="connsiteX111" fmla="*/ 566235 w 2588292"/>
              <a:gd name="connsiteY111" fmla="*/ 1481729 h 2607000"/>
              <a:gd name="connsiteX112" fmla="*/ 558989 w 2588292"/>
              <a:gd name="connsiteY112" fmla="*/ 1438830 h 2607000"/>
              <a:gd name="connsiteX113" fmla="*/ 514253 w 2588292"/>
              <a:gd name="connsiteY113" fmla="*/ 1407023 h 2607000"/>
              <a:gd name="connsiteX114" fmla="*/ 487147 w 2588292"/>
              <a:gd name="connsiteY114" fmla="*/ 1411601 h 2607000"/>
              <a:gd name="connsiteX115" fmla="*/ 455340 w 2588292"/>
              <a:gd name="connsiteY115" fmla="*/ 1456337 h 2607000"/>
              <a:gd name="connsiteX116" fmla="*/ 462748 w 2588292"/>
              <a:gd name="connsiteY116" fmla="*/ 1500193 h 2607000"/>
              <a:gd name="connsiteX117" fmla="*/ 420631 w 2588292"/>
              <a:gd name="connsiteY117" fmla="*/ 1507307 h 2607000"/>
              <a:gd name="connsiteX118" fmla="*/ 410533 w 2588292"/>
              <a:gd name="connsiteY118" fmla="*/ 1447522 h 2607000"/>
              <a:gd name="connsiteX119" fmla="*/ 468189 w 2588292"/>
              <a:gd name="connsiteY119" fmla="*/ 1366431 h 2607000"/>
              <a:gd name="connsiteX120" fmla="*/ 517324 w 2588292"/>
              <a:gd name="connsiteY120" fmla="*/ 1358132 h 2607000"/>
              <a:gd name="connsiteX121" fmla="*/ 531544 w 2588292"/>
              <a:gd name="connsiteY121" fmla="*/ 1357180 h 2607000"/>
              <a:gd name="connsiteX122" fmla="*/ 156547 w 2588292"/>
              <a:gd name="connsiteY122" fmla="*/ 1050511 h 2607000"/>
              <a:gd name="connsiteX123" fmla="*/ 1359253 w 2588292"/>
              <a:gd name="connsiteY123" fmla="*/ 1526701 h 2607000"/>
              <a:gd name="connsiteX124" fmla="*/ 481651 w 2588292"/>
              <a:gd name="connsiteY124" fmla="*/ 2197249 h 2607000"/>
              <a:gd name="connsiteX125" fmla="*/ 435668 w 2588292"/>
              <a:gd name="connsiteY125" fmla="*/ 2153216 h 2607000"/>
              <a:gd name="connsiteX126" fmla="*/ 416075 w 2588292"/>
              <a:gd name="connsiteY126" fmla="*/ 2130501 h 2607000"/>
              <a:gd name="connsiteX127" fmla="*/ 1188434 w 2588292"/>
              <a:gd name="connsiteY127" fmla="*/ 1540367 h 2607000"/>
              <a:gd name="connsiteX128" fmla="*/ 139229 w 2588292"/>
              <a:gd name="connsiteY128" fmla="*/ 1124954 h 2607000"/>
              <a:gd name="connsiteX129" fmla="*/ 140469 w 2588292"/>
              <a:gd name="connsiteY129" fmla="*/ 1116390 h 2607000"/>
              <a:gd name="connsiteX130" fmla="*/ 2061605 w 2588292"/>
              <a:gd name="connsiteY130" fmla="*/ 861355 h 2607000"/>
              <a:gd name="connsiteX131" fmla="*/ 2161110 w 2588292"/>
              <a:gd name="connsiteY131" fmla="*/ 960860 h 2607000"/>
              <a:gd name="connsiteX132" fmla="*/ 2061605 w 2588292"/>
              <a:gd name="connsiteY132" fmla="*/ 1060365 h 2607000"/>
              <a:gd name="connsiteX133" fmla="*/ 1962100 w 2588292"/>
              <a:gd name="connsiteY133" fmla="*/ 960860 h 2607000"/>
              <a:gd name="connsiteX134" fmla="*/ 2061605 w 2588292"/>
              <a:gd name="connsiteY134" fmla="*/ 861355 h 2607000"/>
              <a:gd name="connsiteX135" fmla="*/ 1150533 w 2588292"/>
              <a:gd name="connsiteY135" fmla="*/ 504223 h 2607000"/>
              <a:gd name="connsiteX136" fmla="*/ 940157 w 2588292"/>
              <a:gd name="connsiteY136" fmla="*/ 643670 h 2607000"/>
              <a:gd name="connsiteX137" fmla="*/ 930192 w 2588292"/>
              <a:gd name="connsiteY137" fmla="*/ 675772 h 2607000"/>
              <a:gd name="connsiteX138" fmla="*/ 948164 w 2588292"/>
              <a:gd name="connsiteY138" fmla="*/ 649116 h 2607000"/>
              <a:gd name="connsiteX139" fmla="*/ 1031591 w 2588292"/>
              <a:gd name="connsiteY139" fmla="*/ 614560 h 2607000"/>
              <a:gd name="connsiteX140" fmla="*/ 1149575 w 2588292"/>
              <a:gd name="connsiteY140" fmla="*/ 732542 h 2607000"/>
              <a:gd name="connsiteX141" fmla="*/ 1031591 w 2588292"/>
              <a:gd name="connsiteY141" fmla="*/ 850524 h 2607000"/>
              <a:gd name="connsiteX142" fmla="*/ 948164 w 2588292"/>
              <a:gd name="connsiteY142" fmla="*/ 815968 h 2607000"/>
              <a:gd name="connsiteX143" fmla="*/ 930192 w 2588292"/>
              <a:gd name="connsiteY143" fmla="*/ 789312 h 2607000"/>
              <a:gd name="connsiteX144" fmla="*/ 940157 w 2588292"/>
              <a:gd name="connsiteY144" fmla="*/ 821414 h 2607000"/>
              <a:gd name="connsiteX145" fmla="*/ 1150533 w 2588292"/>
              <a:gd name="connsiteY145" fmla="*/ 960861 h 2607000"/>
              <a:gd name="connsiteX146" fmla="*/ 1378852 w 2588292"/>
              <a:gd name="connsiteY146" fmla="*/ 732542 h 2607000"/>
              <a:gd name="connsiteX147" fmla="*/ 1150533 w 2588292"/>
              <a:gd name="connsiteY147" fmla="*/ 504223 h 2607000"/>
              <a:gd name="connsiteX148" fmla="*/ 1150533 w 2588292"/>
              <a:gd name="connsiteY148" fmla="*/ 414573 h 2607000"/>
              <a:gd name="connsiteX149" fmla="*/ 1468502 w 2588292"/>
              <a:gd name="connsiteY149" fmla="*/ 732542 h 2607000"/>
              <a:gd name="connsiteX150" fmla="*/ 1150533 w 2588292"/>
              <a:gd name="connsiteY150" fmla="*/ 1050511 h 2607000"/>
              <a:gd name="connsiteX151" fmla="*/ 832564 w 2588292"/>
              <a:gd name="connsiteY151" fmla="*/ 732542 h 2607000"/>
              <a:gd name="connsiteX152" fmla="*/ 1150533 w 2588292"/>
              <a:gd name="connsiteY152" fmla="*/ 414573 h 2607000"/>
              <a:gd name="connsiteX153" fmla="*/ 1346018 w 2588292"/>
              <a:gd name="connsiteY153" fmla="*/ 0 h 2607000"/>
              <a:gd name="connsiteX154" fmla="*/ 2588292 w 2588292"/>
              <a:gd name="connsiteY154" fmla="*/ 1303500 h 2607000"/>
              <a:gd name="connsiteX155" fmla="*/ 1346018 w 2588292"/>
              <a:gd name="connsiteY155" fmla="*/ 2607000 h 2607000"/>
              <a:gd name="connsiteX156" fmla="*/ 555817 w 2588292"/>
              <a:gd name="connsiteY156" fmla="*/ 2309344 h 2607000"/>
              <a:gd name="connsiteX157" fmla="*/ 492144 w 2588292"/>
              <a:gd name="connsiteY157" fmla="*/ 2248622 h 2607000"/>
              <a:gd name="connsiteX158" fmla="*/ 554630 w 2588292"/>
              <a:gd name="connsiteY158" fmla="*/ 2200879 h 2607000"/>
              <a:gd name="connsiteX159" fmla="*/ 605283 w 2588292"/>
              <a:gd name="connsiteY159" fmla="*/ 2249336 h 2607000"/>
              <a:gd name="connsiteX160" fmla="*/ 1346017 w 2588292"/>
              <a:gd name="connsiteY160" fmla="*/ 2529234 h 2607000"/>
              <a:gd name="connsiteX161" fmla="*/ 2504512 w 2588292"/>
              <a:gd name="connsiteY161" fmla="*/ 1428824 h 2607000"/>
              <a:gd name="connsiteX162" fmla="*/ 2508261 w 2588292"/>
              <a:gd name="connsiteY162" fmla="*/ 1350682 h 2607000"/>
              <a:gd name="connsiteX163" fmla="*/ 2497648 w 2588292"/>
              <a:gd name="connsiteY163" fmla="*/ 1366423 h 2607000"/>
              <a:gd name="connsiteX164" fmla="*/ 2383131 w 2588292"/>
              <a:gd name="connsiteY164" fmla="*/ 1413857 h 2607000"/>
              <a:gd name="connsiteX165" fmla="*/ 2221180 w 2588292"/>
              <a:gd name="connsiteY165" fmla="*/ 1251906 h 2607000"/>
              <a:gd name="connsiteX166" fmla="*/ 2383131 w 2588292"/>
              <a:gd name="connsiteY166" fmla="*/ 1089955 h 2607000"/>
              <a:gd name="connsiteX167" fmla="*/ 2497648 w 2588292"/>
              <a:gd name="connsiteY167" fmla="*/ 1137390 h 2607000"/>
              <a:gd name="connsiteX168" fmla="*/ 2498858 w 2588292"/>
              <a:gd name="connsiteY168" fmla="*/ 1139185 h 2607000"/>
              <a:gd name="connsiteX169" fmla="*/ 2486865 w 2588292"/>
              <a:gd name="connsiteY169" fmla="*/ 1056472 h 2607000"/>
              <a:gd name="connsiteX170" fmla="*/ 2244607 w 2588292"/>
              <a:gd name="connsiteY170" fmla="*/ 523820 h 2607000"/>
              <a:gd name="connsiteX171" fmla="*/ 2244492 w 2588292"/>
              <a:gd name="connsiteY171" fmla="*/ 523686 h 2607000"/>
              <a:gd name="connsiteX172" fmla="*/ 2240818 w 2588292"/>
              <a:gd name="connsiteY172" fmla="*/ 560132 h 2607000"/>
              <a:gd name="connsiteX173" fmla="*/ 2061605 w 2588292"/>
              <a:gd name="connsiteY173" fmla="*/ 706194 h 2607000"/>
              <a:gd name="connsiteX174" fmla="*/ 1878676 w 2588292"/>
              <a:gd name="connsiteY174" fmla="*/ 523265 h 2607000"/>
              <a:gd name="connsiteX175" fmla="*/ 2061605 w 2588292"/>
              <a:gd name="connsiteY175" fmla="*/ 340336 h 2607000"/>
              <a:gd name="connsiteX176" fmla="*/ 2065817 w 2588292"/>
              <a:gd name="connsiteY176" fmla="*/ 341186 h 2607000"/>
              <a:gd name="connsiteX177" fmla="*/ 1997104 w 2588292"/>
              <a:gd name="connsiteY177" fmla="*/ 287102 h 2607000"/>
              <a:gd name="connsiteX178" fmla="*/ 1346017 w 2588292"/>
              <a:gd name="connsiteY178" fmla="*/ 77766 h 2607000"/>
              <a:gd name="connsiteX179" fmla="*/ 233864 w 2588292"/>
              <a:gd name="connsiteY179" fmla="*/ 939005 h 2607000"/>
              <a:gd name="connsiteX180" fmla="*/ 213069 w 2588292"/>
              <a:gd name="connsiteY180" fmla="*/ 1024133 h 2607000"/>
              <a:gd name="connsiteX181" fmla="*/ 140142 w 2588292"/>
              <a:gd name="connsiteY181" fmla="*/ 995259 h 2607000"/>
              <a:gd name="connsiteX182" fmla="*/ 159594 w 2588292"/>
              <a:gd name="connsiteY182" fmla="*/ 915879 h 2607000"/>
              <a:gd name="connsiteX183" fmla="*/ 1346018 w 2588292"/>
              <a:gd name="connsiteY183" fmla="*/ 0 h 2607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</a:cxnLst>
            <a:rect l="l" t="t" r="r" b="b"/>
            <a:pathLst>
              <a:path w="2588292" h="2607000">
                <a:moveTo>
                  <a:pt x="312766" y="1525181"/>
                </a:moveTo>
                <a:cubicBezTo>
                  <a:pt x="291379" y="1523737"/>
                  <a:pt x="272870" y="1539905"/>
                  <a:pt x="271426" y="1561292"/>
                </a:cubicBezTo>
                <a:lnTo>
                  <a:pt x="260496" y="1723204"/>
                </a:lnTo>
                <a:cubicBezTo>
                  <a:pt x="259052" y="1744591"/>
                  <a:pt x="275219" y="1763100"/>
                  <a:pt x="296606" y="1764543"/>
                </a:cubicBezTo>
                <a:lnTo>
                  <a:pt x="324034" y="1766395"/>
                </a:lnTo>
                <a:cubicBezTo>
                  <a:pt x="345422" y="1767839"/>
                  <a:pt x="363930" y="1751672"/>
                  <a:pt x="365374" y="1730284"/>
                </a:cubicBezTo>
                <a:lnTo>
                  <a:pt x="376305" y="1568372"/>
                </a:lnTo>
                <a:cubicBezTo>
                  <a:pt x="377749" y="1546985"/>
                  <a:pt x="361581" y="1528477"/>
                  <a:pt x="340194" y="1527033"/>
                </a:cubicBezTo>
                <a:close/>
                <a:moveTo>
                  <a:pt x="2164739" y="1522644"/>
                </a:moveTo>
                <a:cubicBezTo>
                  <a:pt x="2272445" y="1522644"/>
                  <a:pt x="2359758" y="1609957"/>
                  <a:pt x="2359758" y="1717663"/>
                </a:cubicBezTo>
                <a:cubicBezTo>
                  <a:pt x="2359758" y="1825369"/>
                  <a:pt x="2272445" y="1912682"/>
                  <a:pt x="2164739" y="1912682"/>
                </a:cubicBezTo>
                <a:cubicBezTo>
                  <a:pt x="2057033" y="1912682"/>
                  <a:pt x="1969720" y="1825369"/>
                  <a:pt x="1969720" y="1717663"/>
                </a:cubicBezTo>
                <a:cubicBezTo>
                  <a:pt x="1969720" y="1609957"/>
                  <a:pt x="2057033" y="1522644"/>
                  <a:pt x="2164739" y="1522644"/>
                </a:cubicBezTo>
                <a:close/>
                <a:moveTo>
                  <a:pt x="304834" y="1476840"/>
                </a:moveTo>
                <a:lnTo>
                  <a:pt x="354552" y="1480196"/>
                </a:lnTo>
                <a:cubicBezTo>
                  <a:pt x="393320" y="1482814"/>
                  <a:pt x="422627" y="1516364"/>
                  <a:pt x="420009" y="1555132"/>
                </a:cubicBezTo>
                <a:lnTo>
                  <a:pt x="406902" y="1749278"/>
                </a:lnTo>
                <a:cubicBezTo>
                  <a:pt x="404285" y="1788047"/>
                  <a:pt x="370735" y="1817353"/>
                  <a:pt x="331967" y="1814736"/>
                </a:cubicBezTo>
                <a:lnTo>
                  <a:pt x="282248" y="1811379"/>
                </a:lnTo>
                <a:cubicBezTo>
                  <a:pt x="243480" y="1808762"/>
                  <a:pt x="214174" y="1775212"/>
                  <a:pt x="216791" y="1736444"/>
                </a:cubicBezTo>
                <a:lnTo>
                  <a:pt x="229898" y="1542298"/>
                </a:lnTo>
                <a:cubicBezTo>
                  <a:pt x="232515" y="1503529"/>
                  <a:pt x="266065" y="1474223"/>
                  <a:pt x="304834" y="1476840"/>
                </a:cubicBezTo>
                <a:close/>
                <a:moveTo>
                  <a:pt x="702288" y="1459074"/>
                </a:moveTo>
                <a:lnTo>
                  <a:pt x="890352" y="1489723"/>
                </a:lnTo>
                <a:lnTo>
                  <a:pt x="882375" y="1538667"/>
                </a:lnTo>
                <a:lnTo>
                  <a:pt x="735492" y="1514729"/>
                </a:lnTo>
                <a:lnTo>
                  <a:pt x="727017" y="1566733"/>
                </a:lnTo>
                <a:lnTo>
                  <a:pt x="740527" y="1564837"/>
                </a:lnTo>
                <a:cubicBezTo>
                  <a:pt x="745198" y="1564649"/>
                  <a:pt x="749958" y="1564926"/>
                  <a:pt x="754752" y="1565707"/>
                </a:cubicBezTo>
                <a:lnTo>
                  <a:pt x="803934" y="1573722"/>
                </a:lnTo>
                <a:cubicBezTo>
                  <a:pt x="842286" y="1579973"/>
                  <a:pt x="868308" y="1616129"/>
                  <a:pt x="862058" y="1654479"/>
                </a:cubicBezTo>
                <a:lnTo>
                  <a:pt x="858859" y="1674108"/>
                </a:lnTo>
                <a:lnTo>
                  <a:pt x="857153" y="1684579"/>
                </a:lnTo>
                <a:lnTo>
                  <a:pt x="851235" y="1720889"/>
                </a:lnTo>
                <a:lnTo>
                  <a:pt x="847928" y="1741184"/>
                </a:lnTo>
                <a:lnTo>
                  <a:pt x="846330" y="1750989"/>
                </a:lnTo>
                <a:cubicBezTo>
                  <a:pt x="840080" y="1789339"/>
                  <a:pt x="803923" y="1815362"/>
                  <a:pt x="765572" y="1809112"/>
                </a:cubicBezTo>
                <a:lnTo>
                  <a:pt x="716390" y="1801097"/>
                </a:lnTo>
                <a:cubicBezTo>
                  <a:pt x="678039" y="1794846"/>
                  <a:pt x="652016" y="1758690"/>
                  <a:pt x="658266" y="1720339"/>
                </a:cubicBezTo>
                <a:lnTo>
                  <a:pt x="663172" y="1690240"/>
                </a:lnTo>
                <a:lnTo>
                  <a:pt x="705329" y="1697110"/>
                </a:lnTo>
                <a:lnTo>
                  <a:pt x="703022" y="1711267"/>
                </a:lnTo>
                <a:cubicBezTo>
                  <a:pt x="699574" y="1732423"/>
                  <a:pt x="713930" y="1752370"/>
                  <a:pt x="735087" y="1755818"/>
                </a:cubicBezTo>
                <a:lnTo>
                  <a:pt x="762219" y="1760239"/>
                </a:lnTo>
                <a:cubicBezTo>
                  <a:pt x="778087" y="1762825"/>
                  <a:pt x="793273" y="1755397"/>
                  <a:pt x="801329" y="1742595"/>
                </a:cubicBezTo>
                <a:lnTo>
                  <a:pt x="806709" y="1728337"/>
                </a:lnTo>
                <a:lnTo>
                  <a:pt x="816667" y="1667232"/>
                </a:lnTo>
                <a:lnTo>
                  <a:pt x="816701" y="1667237"/>
                </a:lnTo>
                <a:lnTo>
                  <a:pt x="817302" y="1663552"/>
                </a:lnTo>
                <a:cubicBezTo>
                  <a:pt x="820750" y="1642396"/>
                  <a:pt x="806394" y="1622449"/>
                  <a:pt x="785237" y="1619001"/>
                </a:cubicBezTo>
                <a:lnTo>
                  <a:pt x="758105" y="1614579"/>
                </a:lnTo>
                <a:cubicBezTo>
                  <a:pt x="742237" y="1611993"/>
                  <a:pt x="727051" y="1619422"/>
                  <a:pt x="718994" y="1632223"/>
                </a:cubicBezTo>
                <a:lnTo>
                  <a:pt x="714329" y="1644590"/>
                </a:lnTo>
                <a:lnTo>
                  <a:pt x="713382" y="1650399"/>
                </a:lnTo>
                <a:lnTo>
                  <a:pt x="712953" y="1650329"/>
                </a:lnTo>
                <a:lnTo>
                  <a:pt x="711247" y="1660801"/>
                </a:lnTo>
                <a:lnTo>
                  <a:pt x="669089" y="1653930"/>
                </a:lnTo>
                <a:lnTo>
                  <a:pt x="673994" y="1623830"/>
                </a:lnTo>
                <a:lnTo>
                  <a:pt x="677672" y="1610120"/>
                </a:lnTo>
                <a:lnTo>
                  <a:pt x="694312" y="1508018"/>
                </a:lnTo>
                <a:lnTo>
                  <a:pt x="697651" y="1487530"/>
                </a:lnTo>
                <a:close/>
                <a:moveTo>
                  <a:pt x="114793" y="1417046"/>
                </a:moveTo>
                <a:cubicBezTo>
                  <a:pt x="153541" y="1414142"/>
                  <a:pt x="187307" y="1443199"/>
                  <a:pt x="190211" y="1481948"/>
                </a:cubicBezTo>
                <a:lnTo>
                  <a:pt x="191346" y="1497089"/>
                </a:lnTo>
                <a:lnTo>
                  <a:pt x="194743" y="1542410"/>
                </a:lnTo>
                <a:lnTo>
                  <a:pt x="195878" y="1557551"/>
                </a:lnTo>
                <a:cubicBezTo>
                  <a:pt x="198782" y="1596299"/>
                  <a:pt x="169725" y="1630065"/>
                  <a:pt x="130976" y="1632969"/>
                </a:cubicBezTo>
                <a:lnTo>
                  <a:pt x="106131" y="1634831"/>
                </a:lnTo>
                <a:lnTo>
                  <a:pt x="106122" y="1634719"/>
                </a:lnTo>
                <a:lnTo>
                  <a:pt x="92416" y="1635746"/>
                </a:lnTo>
                <a:cubicBezTo>
                  <a:pt x="71039" y="1637348"/>
                  <a:pt x="55009" y="1655975"/>
                  <a:pt x="56611" y="1677352"/>
                </a:cubicBezTo>
                <a:lnTo>
                  <a:pt x="58978" y="1708926"/>
                </a:lnTo>
                <a:lnTo>
                  <a:pt x="207815" y="1697771"/>
                </a:lnTo>
                <a:lnTo>
                  <a:pt x="211522" y="1747222"/>
                </a:lnTo>
                <a:lnTo>
                  <a:pt x="20090" y="1761570"/>
                </a:lnTo>
                <a:lnTo>
                  <a:pt x="16384" y="1712119"/>
                </a:lnTo>
                <a:lnTo>
                  <a:pt x="12810" y="1664435"/>
                </a:lnTo>
                <a:cubicBezTo>
                  <a:pt x="9906" y="1625687"/>
                  <a:pt x="38963" y="1591921"/>
                  <a:pt x="77711" y="1589017"/>
                </a:cubicBezTo>
                <a:lnTo>
                  <a:pt x="102557" y="1587155"/>
                </a:lnTo>
                <a:lnTo>
                  <a:pt x="102566" y="1587268"/>
                </a:lnTo>
                <a:lnTo>
                  <a:pt x="116272" y="1586240"/>
                </a:lnTo>
                <a:cubicBezTo>
                  <a:pt x="137648" y="1584638"/>
                  <a:pt x="153678" y="1566011"/>
                  <a:pt x="152076" y="1544635"/>
                </a:cubicBezTo>
                <a:lnTo>
                  <a:pt x="148824" y="1501249"/>
                </a:lnTo>
                <a:cubicBezTo>
                  <a:pt x="147222" y="1479873"/>
                  <a:pt x="128595" y="1463843"/>
                  <a:pt x="107218" y="1465445"/>
                </a:cubicBezTo>
                <a:lnTo>
                  <a:pt x="79805" y="1467500"/>
                </a:lnTo>
                <a:cubicBezTo>
                  <a:pt x="58429" y="1469102"/>
                  <a:pt x="42399" y="1487729"/>
                  <a:pt x="44001" y="1509105"/>
                </a:cubicBezTo>
                <a:lnTo>
                  <a:pt x="47325" y="1553459"/>
                </a:lnTo>
                <a:lnTo>
                  <a:pt x="4731" y="1556651"/>
                </a:lnTo>
                <a:lnTo>
                  <a:pt x="200" y="1496189"/>
                </a:lnTo>
                <a:cubicBezTo>
                  <a:pt x="-2705" y="1457441"/>
                  <a:pt x="26353" y="1423675"/>
                  <a:pt x="65101" y="1420771"/>
                </a:cubicBezTo>
                <a:close/>
                <a:moveTo>
                  <a:pt x="531544" y="1357180"/>
                </a:moveTo>
                <a:cubicBezTo>
                  <a:pt x="564249" y="1358309"/>
                  <a:pt x="592753" y="1382263"/>
                  <a:pt x="598416" y="1415787"/>
                </a:cubicBezTo>
                <a:lnTo>
                  <a:pt x="600945" y="1430759"/>
                </a:lnTo>
                <a:lnTo>
                  <a:pt x="608514" y="1475573"/>
                </a:lnTo>
                <a:lnTo>
                  <a:pt x="611043" y="1490544"/>
                </a:lnTo>
                <a:cubicBezTo>
                  <a:pt x="617514" y="1528859"/>
                  <a:pt x="591701" y="1565164"/>
                  <a:pt x="553386" y="1571636"/>
                </a:cubicBezTo>
                <a:lnTo>
                  <a:pt x="528819" y="1575785"/>
                </a:lnTo>
                <a:lnTo>
                  <a:pt x="528800" y="1575674"/>
                </a:lnTo>
                <a:lnTo>
                  <a:pt x="515247" y="1577963"/>
                </a:lnTo>
                <a:cubicBezTo>
                  <a:pt x="494110" y="1581533"/>
                  <a:pt x="479869" y="1601562"/>
                  <a:pt x="483440" y="1622698"/>
                </a:cubicBezTo>
                <a:lnTo>
                  <a:pt x="488713" y="1653919"/>
                </a:lnTo>
                <a:lnTo>
                  <a:pt x="635883" y="1629062"/>
                </a:lnTo>
                <a:lnTo>
                  <a:pt x="644142" y="1677959"/>
                </a:lnTo>
                <a:lnTo>
                  <a:pt x="455030" y="1709901"/>
                </a:lnTo>
                <a:lnTo>
                  <a:pt x="448905" y="1673639"/>
                </a:lnTo>
                <a:lnTo>
                  <a:pt x="448730" y="1673669"/>
                </a:lnTo>
                <a:lnTo>
                  <a:pt x="438632" y="1613884"/>
                </a:lnTo>
                <a:cubicBezTo>
                  <a:pt x="432161" y="1575570"/>
                  <a:pt x="457974" y="1539264"/>
                  <a:pt x="496289" y="1532792"/>
                </a:cubicBezTo>
                <a:lnTo>
                  <a:pt x="520856" y="1528643"/>
                </a:lnTo>
                <a:lnTo>
                  <a:pt x="520875" y="1528754"/>
                </a:lnTo>
                <a:lnTo>
                  <a:pt x="534428" y="1526465"/>
                </a:lnTo>
                <a:cubicBezTo>
                  <a:pt x="555565" y="1522895"/>
                  <a:pt x="569805" y="1502867"/>
                  <a:pt x="566235" y="1481729"/>
                </a:cubicBezTo>
                <a:lnTo>
                  <a:pt x="558989" y="1438830"/>
                </a:lnTo>
                <a:cubicBezTo>
                  <a:pt x="555419" y="1417693"/>
                  <a:pt x="535390" y="1403452"/>
                  <a:pt x="514253" y="1407023"/>
                </a:cubicBezTo>
                <a:lnTo>
                  <a:pt x="487147" y="1411601"/>
                </a:lnTo>
                <a:cubicBezTo>
                  <a:pt x="466011" y="1415171"/>
                  <a:pt x="451770" y="1435200"/>
                  <a:pt x="455340" y="1456337"/>
                </a:cubicBezTo>
                <a:lnTo>
                  <a:pt x="462748" y="1500193"/>
                </a:lnTo>
                <a:lnTo>
                  <a:pt x="420631" y="1507307"/>
                </a:lnTo>
                <a:lnTo>
                  <a:pt x="410533" y="1447522"/>
                </a:lnTo>
                <a:cubicBezTo>
                  <a:pt x="404061" y="1409208"/>
                  <a:pt x="429875" y="1372902"/>
                  <a:pt x="468189" y="1366431"/>
                </a:cubicBezTo>
                <a:lnTo>
                  <a:pt x="517324" y="1358132"/>
                </a:lnTo>
                <a:cubicBezTo>
                  <a:pt x="522114" y="1357323"/>
                  <a:pt x="526872" y="1357018"/>
                  <a:pt x="531544" y="1357180"/>
                </a:cubicBezTo>
                <a:close/>
                <a:moveTo>
                  <a:pt x="156547" y="1050511"/>
                </a:moveTo>
                <a:lnTo>
                  <a:pt x="1359253" y="1526701"/>
                </a:lnTo>
                <a:lnTo>
                  <a:pt x="481651" y="2197249"/>
                </a:lnTo>
                <a:lnTo>
                  <a:pt x="435668" y="2153216"/>
                </a:lnTo>
                <a:lnTo>
                  <a:pt x="416075" y="2130501"/>
                </a:lnTo>
                <a:lnTo>
                  <a:pt x="1188434" y="1540367"/>
                </a:lnTo>
                <a:lnTo>
                  <a:pt x="139229" y="1124954"/>
                </a:lnTo>
                <a:lnTo>
                  <a:pt x="140469" y="1116390"/>
                </a:lnTo>
                <a:close/>
                <a:moveTo>
                  <a:pt x="2061605" y="861355"/>
                </a:moveTo>
                <a:cubicBezTo>
                  <a:pt x="2116560" y="861355"/>
                  <a:pt x="2161110" y="905905"/>
                  <a:pt x="2161110" y="960860"/>
                </a:cubicBezTo>
                <a:cubicBezTo>
                  <a:pt x="2161110" y="1015815"/>
                  <a:pt x="2116560" y="1060365"/>
                  <a:pt x="2061605" y="1060365"/>
                </a:cubicBezTo>
                <a:cubicBezTo>
                  <a:pt x="2006650" y="1060365"/>
                  <a:pt x="1962100" y="1015815"/>
                  <a:pt x="1962100" y="960860"/>
                </a:cubicBezTo>
                <a:cubicBezTo>
                  <a:pt x="1962100" y="905905"/>
                  <a:pt x="2006650" y="861355"/>
                  <a:pt x="2061605" y="861355"/>
                </a:cubicBezTo>
                <a:close/>
                <a:moveTo>
                  <a:pt x="1150533" y="504223"/>
                </a:moveTo>
                <a:cubicBezTo>
                  <a:pt x="1055961" y="504223"/>
                  <a:pt x="974817" y="561723"/>
                  <a:pt x="940157" y="643670"/>
                </a:cubicBezTo>
                <a:lnTo>
                  <a:pt x="930192" y="675772"/>
                </a:lnTo>
                <a:lnTo>
                  <a:pt x="948164" y="649116"/>
                </a:lnTo>
                <a:cubicBezTo>
                  <a:pt x="969515" y="627766"/>
                  <a:pt x="999011" y="614560"/>
                  <a:pt x="1031591" y="614560"/>
                </a:cubicBezTo>
                <a:cubicBezTo>
                  <a:pt x="1096752" y="614560"/>
                  <a:pt x="1149575" y="667382"/>
                  <a:pt x="1149575" y="732542"/>
                </a:cubicBezTo>
                <a:cubicBezTo>
                  <a:pt x="1149575" y="797702"/>
                  <a:pt x="1096752" y="850524"/>
                  <a:pt x="1031591" y="850524"/>
                </a:cubicBezTo>
                <a:cubicBezTo>
                  <a:pt x="999011" y="850524"/>
                  <a:pt x="969515" y="837319"/>
                  <a:pt x="948164" y="815968"/>
                </a:cubicBezTo>
                <a:lnTo>
                  <a:pt x="930192" y="789312"/>
                </a:lnTo>
                <a:lnTo>
                  <a:pt x="940157" y="821414"/>
                </a:lnTo>
                <a:cubicBezTo>
                  <a:pt x="974817" y="903361"/>
                  <a:pt x="1055961" y="960861"/>
                  <a:pt x="1150533" y="960861"/>
                </a:cubicBezTo>
                <a:cubicBezTo>
                  <a:pt x="1276630" y="960861"/>
                  <a:pt x="1378852" y="858639"/>
                  <a:pt x="1378852" y="732542"/>
                </a:cubicBezTo>
                <a:cubicBezTo>
                  <a:pt x="1378852" y="606445"/>
                  <a:pt x="1276630" y="504223"/>
                  <a:pt x="1150533" y="504223"/>
                </a:cubicBezTo>
                <a:close/>
                <a:moveTo>
                  <a:pt x="1150533" y="414573"/>
                </a:moveTo>
                <a:cubicBezTo>
                  <a:pt x="1326142" y="414573"/>
                  <a:pt x="1468502" y="556933"/>
                  <a:pt x="1468502" y="732542"/>
                </a:cubicBezTo>
                <a:cubicBezTo>
                  <a:pt x="1468502" y="908151"/>
                  <a:pt x="1326142" y="1050511"/>
                  <a:pt x="1150533" y="1050511"/>
                </a:cubicBezTo>
                <a:cubicBezTo>
                  <a:pt x="974924" y="1050511"/>
                  <a:pt x="832564" y="908151"/>
                  <a:pt x="832564" y="732542"/>
                </a:cubicBezTo>
                <a:cubicBezTo>
                  <a:pt x="832564" y="556933"/>
                  <a:pt x="974924" y="414573"/>
                  <a:pt x="1150533" y="414573"/>
                </a:cubicBezTo>
                <a:close/>
                <a:moveTo>
                  <a:pt x="1346018" y="0"/>
                </a:moveTo>
                <a:cubicBezTo>
                  <a:pt x="2032107" y="0"/>
                  <a:pt x="2588292" y="583597"/>
                  <a:pt x="2588292" y="1303500"/>
                </a:cubicBezTo>
                <a:cubicBezTo>
                  <a:pt x="2588292" y="2023403"/>
                  <a:pt x="2032107" y="2607000"/>
                  <a:pt x="1346018" y="2607000"/>
                </a:cubicBezTo>
                <a:cubicBezTo>
                  <a:pt x="1045854" y="2607000"/>
                  <a:pt x="770555" y="2495296"/>
                  <a:pt x="555817" y="2309344"/>
                </a:cubicBezTo>
                <a:lnTo>
                  <a:pt x="492144" y="2248622"/>
                </a:lnTo>
                <a:lnTo>
                  <a:pt x="554630" y="2200879"/>
                </a:lnTo>
                <a:lnTo>
                  <a:pt x="605283" y="2249336"/>
                </a:lnTo>
                <a:cubicBezTo>
                  <a:pt x="806578" y="2424194"/>
                  <a:pt x="1064644" y="2529234"/>
                  <a:pt x="1346017" y="2529234"/>
                </a:cubicBezTo>
                <a:cubicBezTo>
                  <a:pt x="1948960" y="2529234"/>
                  <a:pt x="2444877" y="2046908"/>
                  <a:pt x="2504512" y="1428824"/>
                </a:cubicBezTo>
                <a:lnTo>
                  <a:pt x="2508261" y="1350682"/>
                </a:lnTo>
                <a:lnTo>
                  <a:pt x="2497648" y="1366423"/>
                </a:lnTo>
                <a:cubicBezTo>
                  <a:pt x="2468340" y="1395730"/>
                  <a:pt x="2427852" y="1413857"/>
                  <a:pt x="2383131" y="1413857"/>
                </a:cubicBezTo>
                <a:cubicBezTo>
                  <a:pt x="2293688" y="1413857"/>
                  <a:pt x="2221180" y="1341349"/>
                  <a:pt x="2221180" y="1251906"/>
                </a:cubicBezTo>
                <a:cubicBezTo>
                  <a:pt x="2221180" y="1162463"/>
                  <a:pt x="2293688" y="1089955"/>
                  <a:pt x="2383131" y="1089955"/>
                </a:cubicBezTo>
                <a:cubicBezTo>
                  <a:pt x="2427852" y="1089955"/>
                  <a:pt x="2468340" y="1108082"/>
                  <a:pt x="2497648" y="1137390"/>
                </a:cubicBezTo>
                <a:lnTo>
                  <a:pt x="2498858" y="1139185"/>
                </a:lnTo>
                <a:lnTo>
                  <a:pt x="2486865" y="1056472"/>
                </a:lnTo>
                <a:cubicBezTo>
                  <a:pt x="2448085" y="856991"/>
                  <a:pt x="2363267" y="675162"/>
                  <a:pt x="2244607" y="523820"/>
                </a:cubicBezTo>
                <a:lnTo>
                  <a:pt x="2244492" y="523686"/>
                </a:lnTo>
                <a:lnTo>
                  <a:pt x="2240818" y="560132"/>
                </a:lnTo>
                <a:cubicBezTo>
                  <a:pt x="2223760" y="643490"/>
                  <a:pt x="2150005" y="706194"/>
                  <a:pt x="2061605" y="706194"/>
                </a:cubicBezTo>
                <a:cubicBezTo>
                  <a:pt x="1960576" y="706194"/>
                  <a:pt x="1878676" y="624294"/>
                  <a:pt x="1878676" y="523265"/>
                </a:cubicBezTo>
                <a:cubicBezTo>
                  <a:pt x="1878676" y="422236"/>
                  <a:pt x="1960576" y="340336"/>
                  <a:pt x="2061605" y="340336"/>
                </a:cubicBezTo>
                <a:lnTo>
                  <a:pt x="2065817" y="341186"/>
                </a:lnTo>
                <a:lnTo>
                  <a:pt x="1997104" y="287102"/>
                </a:lnTo>
                <a:cubicBezTo>
                  <a:pt x="1811247" y="154938"/>
                  <a:pt x="1587194" y="77766"/>
                  <a:pt x="1346017" y="77766"/>
                </a:cubicBezTo>
                <a:cubicBezTo>
                  <a:pt x="823467" y="77766"/>
                  <a:pt x="381304" y="440047"/>
                  <a:pt x="233864" y="939005"/>
                </a:cubicBezTo>
                <a:lnTo>
                  <a:pt x="213069" y="1024133"/>
                </a:lnTo>
                <a:lnTo>
                  <a:pt x="140142" y="995259"/>
                </a:lnTo>
                <a:lnTo>
                  <a:pt x="159594" y="915879"/>
                </a:lnTo>
                <a:cubicBezTo>
                  <a:pt x="316881" y="385265"/>
                  <a:pt x="788571" y="0"/>
                  <a:pt x="1346018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" name="フリーフォーム: 図形 1">
            <a:extLst>
              <a:ext uri="{FF2B5EF4-FFF2-40B4-BE49-F238E27FC236}">
                <a16:creationId xmlns:a16="http://schemas.microsoft.com/office/drawing/2014/main" id="{B39CDB7D-4DD7-21EB-EC03-E07C85167E41}"/>
              </a:ext>
            </a:extLst>
          </p:cNvPr>
          <p:cNvSpPr/>
          <p:nvPr/>
        </p:nvSpPr>
        <p:spPr>
          <a:xfrm>
            <a:off x="771983" y="890205"/>
            <a:ext cx="2484548" cy="2607000"/>
          </a:xfrm>
          <a:custGeom>
            <a:avLst/>
            <a:gdLst>
              <a:gd name="connsiteX0" fmla="*/ 1174654 w 2484548"/>
              <a:gd name="connsiteY0" fmla="*/ 2035004 h 2607000"/>
              <a:gd name="connsiteX1" fmla="*/ 1129363 w 2484548"/>
              <a:gd name="connsiteY1" fmla="*/ 2036871 h 2607000"/>
              <a:gd name="connsiteX2" fmla="*/ 856822 w 2484548"/>
              <a:gd name="connsiteY2" fmla="*/ 2096936 h 2607000"/>
              <a:gd name="connsiteX3" fmla="*/ 839459 w 2484548"/>
              <a:gd name="connsiteY3" fmla="*/ 2104744 h 2607000"/>
              <a:gd name="connsiteX4" fmla="*/ 856822 w 2484548"/>
              <a:gd name="connsiteY4" fmla="*/ 2112553 h 2607000"/>
              <a:gd name="connsiteX5" fmla="*/ 1129363 w 2484548"/>
              <a:gd name="connsiteY5" fmla="*/ 2172618 h 2607000"/>
              <a:gd name="connsiteX6" fmla="*/ 1200961 w 2484548"/>
              <a:gd name="connsiteY6" fmla="*/ 2175568 h 2607000"/>
              <a:gd name="connsiteX7" fmla="*/ 1201070 w 2484548"/>
              <a:gd name="connsiteY7" fmla="*/ 2174253 h 2607000"/>
              <a:gd name="connsiteX8" fmla="*/ 1177934 w 2484548"/>
              <a:gd name="connsiteY8" fmla="*/ 2134616 h 2607000"/>
              <a:gd name="connsiteX9" fmla="*/ 1163697 w 2484548"/>
              <a:gd name="connsiteY9" fmla="*/ 2055342 h 2607000"/>
              <a:gd name="connsiteX10" fmla="*/ 1267735 w 2484548"/>
              <a:gd name="connsiteY10" fmla="*/ 2033619 h 2607000"/>
              <a:gd name="connsiteX11" fmla="*/ 1256031 w 2484548"/>
              <a:gd name="connsiteY11" fmla="*/ 2055342 h 2607000"/>
              <a:gd name="connsiteX12" fmla="*/ 1270269 w 2484548"/>
              <a:gd name="connsiteY12" fmla="*/ 2134616 h 2607000"/>
              <a:gd name="connsiteX13" fmla="*/ 1292292 w 2484548"/>
              <a:gd name="connsiteY13" fmla="*/ 2167646 h 2607000"/>
              <a:gd name="connsiteX14" fmla="*/ 1291756 w 2484548"/>
              <a:gd name="connsiteY14" fmla="*/ 2174879 h 2607000"/>
              <a:gd name="connsiteX15" fmla="*/ 1346647 w 2484548"/>
              <a:gd name="connsiteY15" fmla="*/ 2172618 h 2607000"/>
              <a:gd name="connsiteX16" fmla="*/ 1619189 w 2484548"/>
              <a:gd name="connsiteY16" fmla="*/ 2112553 h 2607000"/>
              <a:gd name="connsiteX17" fmla="*/ 1636551 w 2484548"/>
              <a:gd name="connsiteY17" fmla="*/ 2104744 h 2607000"/>
              <a:gd name="connsiteX18" fmla="*/ 1619189 w 2484548"/>
              <a:gd name="connsiteY18" fmla="*/ 2096936 h 2607000"/>
              <a:gd name="connsiteX19" fmla="*/ 1346647 w 2484548"/>
              <a:gd name="connsiteY19" fmla="*/ 2036871 h 2607000"/>
              <a:gd name="connsiteX20" fmla="*/ 1378354 w 2484548"/>
              <a:gd name="connsiteY20" fmla="*/ 1803855 h 2607000"/>
              <a:gd name="connsiteX21" fmla="*/ 1456433 w 2484548"/>
              <a:gd name="connsiteY21" fmla="*/ 1836923 h 2607000"/>
              <a:gd name="connsiteX22" fmla="*/ 1378354 w 2484548"/>
              <a:gd name="connsiteY22" fmla="*/ 1869991 h 2607000"/>
              <a:gd name="connsiteX23" fmla="*/ 1300274 w 2484548"/>
              <a:gd name="connsiteY23" fmla="*/ 1836923 h 2607000"/>
              <a:gd name="connsiteX24" fmla="*/ 1378354 w 2484548"/>
              <a:gd name="connsiteY24" fmla="*/ 1803855 h 2607000"/>
              <a:gd name="connsiteX25" fmla="*/ 1068341 w 2484548"/>
              <a:gd name="connsiteY25" fmla="*/ 1803855 h 2607000"/>
              <a:gd name="connsiteX26" fmla="*/ 1146420 w 2484548"/>
              <a:gd name="connsiteY26" fmla="*/ 1836923 h 2607000"/>
              <a:gd name="connsiteX27" fmla="*/ 1068341 w 2484548"/>
              <a:gd name="connsiteY27" fmla="*/ 1869991 h 2607000"/>
              <a:gd name="connsiteX28" fmla="*/ 990261 w 2484548"/>
              <a:gd name="connsiteY28" fmla="*/ 1836923 h 2607000"/>
              <a:gd name="connsiteX29" fmla="*/ 1068341 w 2484548"/>
              <a:gd name="connsiteY29" fmla="*/ 1803855 h 2607000"/>
              <a:gd name="connsiteX30" fmla="*/ 2015033 w 2484548"/>
              <a:gd name="connsiteY30" fmla="*/ 1099693 h 2607000"/>
              <a:gd name="connsiteX31" fmla="*/ 2080547 w 2484548"/>
              <a:gd name="connsiteY31" fmla="*/ 1219027 h 2607000"/>
              <a:gd name="connsiteX32" fmla="*/ 2015033 w 2484548"/>
              <a:gd name="connsiteY32" fmla="*/ 1338360 h 2607000"/>
              <a:gd name="connsiteX33" fmla="*/ 1949518 w 2484548"/>
              <a:gd name="connsiteY33" fmla="*/ 1219027 h 2607000"/>
              <a:gd name="connsiteX34" fmla="*/ 2015033 w 2484548"/>
              <a:gd name="connsiteY34" fmla="*/ 1099693 h 2607000"/>
              <a:gd name="connsiteX35" fmla="*/ 464791 w 2484548"/>
              <a:gd name="connsiteY35" fmla="*/ 1099693 h 2607000"/>
              <a:gd name="connsiteX36" fmla="*/ 530306 w 2484548"/>
              <a:gd name="connsiteY36" fmla="*/ 1219027 h 2607000"/>
              <a:gd name="connsiteX37" fmla="*/ 464791 w 2484548"/>
              <a:gd name="connsiteY37" fmla="*/ 1338360 h 2607000"/>
              <a:gd name="connsiteX38" fmla="*/ 399277 w 2484548"/>
              <a:gd name="connsiteY38" fmla="*/ 1219027 h 2607000"/>
              <a:gd name="connsiteX39" fmla="*/ 464791 w 2484548"/>
              <a:gd name="connsiteY39" fmla="*/ 1099693 h 2607000"/>
              <a:gd name="connsiteX40" fmla="*/ 2015033 w 2484548"/>
              <a:gd name="connsiteY40" fmla="*/ 1058981 h 2607000"/>
              <a:gd name="connsiteX41" fmla="*/ 1849848 w 2484548"/>
              <a:gd name="connsiteY41" fmla="*/ 1215350 h 2607000"/>
              <a:gd name="connsiteX42" fmla="*/ 2015033 w 2484548"/>
              <a:gd name="connsiteY42" fmla="*/ 1371719 h 2607000"/>
              <a:gd name="connsiteX43" fmla="*/ 2180217 w 2484548"/>
              <a:gd name="connsiteY43" fmla="*/ 1215350 h 2607000"/>
              <a:gd name="connsiteX44" fmla="*/ 2015033 w 2484548"/>
              <a:gd name="connsiteY44" fmla="*/ 1058981 h 2607000"/>
              <a:gd name="connsiteX45" fmla="*/ 464790 w 2484548"/>
              <a:gd name="connsiteY45" fmla="*/ 1058981 h 2607000"/>
              <a:gd name="connsiteX46" fmla="*/ 299606 w 2484548"/>
              <a:gd name="connsiteY46" fmla="*/ 1215350 h 2607000"/>
              <a:gd name="connsiteX47" fmla="*/ 464790 w 2484548"/>
              <a:gd name="connsiteY47" fmla="*/ 1371719 h 2607000"/>
              <a:gd name="connsiteX48" fmla="*/ 629975 w 2484548"/>
              <a:gd name="connsiteY48" fmla="*/ 1215350 h 2607000"/>
              <a:gd name="connsiteX49" fmla="*/ 464790 w 2484548"/>
              <a:gd name="connsiteY49" fmla="*/ 1058981 h 2607000"/>
              <a:gd name="connsiteX50" fmla="*/ 1238437 w 2484548"/>
              <a:gd name="connsiteY50" fmla="*/ 739585 h 2607000"/>
              <a:gd name="connsiteX51" fmla="*/ 575138 w 2484548"/>
              <a:gd name="connsiteY51" fmla="*/ 966205 h 2607000"/>
              <a:gd name="connsiteX52" fmla="*/ 526121 w 2484548"/>
              <a:gd name="connsiteY52" fmla="*/ 1015207 h 2607000"/>
              <a:gd name="connsiteX53" fmla="*/ 551244 w 2484548"/>
              <a:gd name="connsiteY53" fmla="*/ 1022589 h 2607000"/>
              <a:gd name="connsiteX54" fmla="*/ 686217 w 2484548"/>
              <a:gd name="connsiteY54" fmla="*/ 1215350 h 2607000"/>
              <a:gd name="connsiteX55" fmla="*/ 465223 w 2484548"/>
              <a:gd name="connsiteY55" fmla="*/ 1424551 h 2607000"/>
              <a:gd name="connsiteX56" fmla="*/ 341663 w 2484548"/>
              <a:gd name="connsiteY56" fmla="*/ 1388823 h 2607000"/>
              <a:gd name="connsiteX57" fmla="*/ 317170 w 2484548"/>
              <a:gd name="connsiteY57" fmla="*/ 1369693 h 2607000"/>
              <a:gd name="connsiteX58" fmla="*/ 305234 w 2484548"/>
              <a:gd name="connsiteY58" fmla="*/ 1434203 h 2607000"/>
              <a:gd name="connsiteX59" fmla="*/ 300391 w 2484548"/>
              <a:gd name="connsiteY59" fmla="*/ 1513312 h 2607000"/>
              <a:gd name="connsiteX60" fmla="*/ 1142528 w 2484548"/>
              <a:gd name="connsiteY60" fmla="*/ 2283044 h 2607000"/>
              <a:gd name="connsiteX61" fmla="*/ 1158800 w 2484548"/>
              <a:gd name="connsiteY61" fmla="*/ 2283722 h 2607000"/>
              <a:gd name="connsiteX62" fmla="*/ 1170460 w 2484548"/>
              <a:gd name="connsiteY62" fmla="*/ 2253527 h 2607000"/>
              <a:gd name="connsiteX63" fmla="*/ 1182121 w 2484548"/>
              <a:gd name="connsiteY63" fmla="*/ 2232237 h 2607000"/>
              <a:gd name="connsiteX64" fmla="*/ 1097335 w 2484548"/>
              <a:gd name="connsiteY64" fmla="*/ 2227362 h 2607000"/>
              <a:gd name="connsiteX65" fmla="*/ 744448 w 2484548"/>
              <a:gd name="connsiteY65" fmla="*/ 2118852 h 2607000"/>
              <a:gd name="connsiteX66" fmla="*/ 721967 w 2484548"/>
              <a:gd name="connsiteY66" fmla="*/ 2104744 h 2607000"/>
              <a:gd name="connsiteX67" fmla="*/ 744448 w 2484548"/>
              <a:gd name="connsiteY67" fmla="*/ 2090637 h 2607000"/>
              <a:gd name="connsiteX68" fmla="*/ 1238005 w 2484548"/>
              <a:gd name="connsiteY68" fmla="*/ 1974038 h 2607000"/>
              <a:gd name="connsiteX69" fmla="*/ 1731562 w 2484548"/>
              <a:gd name="connsiteY69" fmla="*/ 2090637 h 2607000"/>
              <a:gd name="connsiteX70" fmla="*/ 1754043 w 2484548"/>
              <a:gd name="connsiteY70" fmla="*/ 2104744 h 2607000"/>
              <a:gd name="connsiteX71" fmla="*/ 1731562 w 2484548"/>
              <a:gd name="connsiteY71" fmla="*/ 2118852 h 2607000"/>
              <a:gd name="connsiteX72" fmla="*/ 1378675 w 2484548"/>
              <a:gd name="connsiteY72" fmla="*/ 2227362 h 2607000"/>
              <a:gd name="connsiteX73" fmla="*/ 1274212 w 2484548"/>
              <a:gd name="connsiteY73" fmla="*/ 2233368 h 2607000"/>
              <a:gd name="connsiteX74" fmla="*/ 1274050 w 2484548"/>
              <a:gd name="connsiteY74" fmla="*/ 2233708 h 2607000"/>
              <a:gd name="connsiteX75" fmla="*/ 1256031 w 2484548"/>
              <a:gd name="connsiteY75" fmla="*/ 2266738 h 2607000"/>
              <a:gd name="connsiteX76" fmla="*/ 1249619 w 2484548"/>
              <a:gd name="connsiteY76" fmla="*/ 2286573 h 2607000"/>
              <a:gd name="connsiteX77" fmla="*/ 1334347 w 2484548"/>
              <a:gd name="connsiteY77" fmla="*/ 2283044 h 2607000"/>
              <a:gd name="connsiteX78" fmla="*/ 2176484 w 2484548"/>
              <a:gd name="connsiteY78" fmla="*/ 1513312 h 2607000"/>
              <a:gd name="connsiteX79" fmla="*/ 2171641 w 2484548"/>
              <a:gd name="connsiteY79" fmla="*/ 1434203 h 2607000"/>
              <a:gd name="connsiteX80" fmla="*/ 2160186 w 2484548"/>
              <a:gd name="connsiteY80" fmla="*/ 1372294 h 2607000"/>
              <a:gd name="connsiteX81" fmla="*/ 2139024 w 2484548"/>
              <a:gd name="connsiteY81" fmla="*/ 1388823 h 2607000"/>
              <a:gd name="connsiteX82" fmla="*/ 2015464 w 2484548"/>
              <a:gd name="connsiteY82" fmla="*/ 1424551 h 2607000"/>
              <a:gd name="connsiteX83" fmla="*/ 1794470 w 2484548"/>
              <a:gd name="connsiteY83" fmla="*/ 1215350 h 2607000"/>
              <a:gd name="connsiteX84" fmla="*/ 1929443 w 2484548"/>
              <a:gd name="connsiteY84" fmla="*/ 1022589 h 2607000"/>
              <a:gd name="connsiteX85" fmla="*/ 1951620 w 2484548"/>
              <a:gd name="connsiteY85" fmla="*/ 1016073 h 2607000"/>
              <a:gd name="connsiteX86" fmla="*/ 1901737 w 2484548"/>
              <a:gd name="connsiteY86" fmla="*/ 966205 h 2607000"/>
              <a:gd name="connsiteX87" fmla="*/ 1238437 w 2484548"/>
              <a:gd name="connsiteY87" fmla="*/ 739585 h 2607000"/>
              <a:gd name="connsiteX88" fmla="*/ 1238005 w 2484548"/>
              <a:gd name="connsiteY88" fmla="*/ 686829 h 2607000"/>
              <a:gd name="connsiteX89" fmla="*/ 1946531 w 2484548"/>
              <a:gd name="connsiteY89" fmla="*/ 928900 h 2607000"/>
              <a:gd name="connsiteX90" fmla="*/ 2024683 w 2484548"/>
              <a:gd name="connsiteY90" fmla="*/ 1007029 h 2607000"/>
              <a:gd name="connsiteX91" fmla="*/ 2060002 w 2484548"/>
              <a:gd name="connsiteY91" fmla="*/ 1010400 h 2607000"/>
              <a:gd name="connsiteX92" fmla="*/ 2236459 w 2484548"/>
              <a:gd name="connsiteY92" fmla="*/ 1215350 h 2607000"/>
              <a:gd name="connsiteX93" fmla="*/ 2219092 w 2484548"/>
              <a:gd name="connsiteY93" fmla="*/ 1296780 h 2607000"/>
              <a:gd name="connsiteX94" fmla="*/ 2208649 w 2484548"/>
              <a:gd name="connsiteY94" fmla="*/ 1311443 h 2607000"/>
              <a:gd name="connsiteX95" fmla="*/ 2219655 w 2484548"/>
              <a:gd name="connsiteY95" fmla="*/ 1346747 h 2607000"/>
              <a:gd name="connsiteX96" fmla="*/ 2240012 w 2484548"/>
              <a:gd name="connsiteY96" fmla="*/ 1513312 h 2607000"/>
              <a:gd name="connsiteX97" fmla="*/ 1340454 w 2484548"/>
              <a:gd name="connsiteY97" fmla="*/ 2335528 h 2607000"/>
              <a:gd name="connsiteX98" fmla="*/ 1276679 w 2484548"/>
              <a:gd name="connsiteY98" fmla="*/ 2338184 h 2607000"/>
              <a:gd name="connsiteX99" fmla="*/ 1288728 w 2484548"/>
              <a:gd name="connsiteY99" fmla="*/ 2361122 h 2607000"/>
              <a:gd name="connsiteX100" fmla="*/ 1327294 w 2484548"/>
              <a:gd name="connsiteY100" fmla="*/ 2523530 h 2607000"/>
              <a:gd name="connsiteX101" fmla="*/ 1209257 w 2484548"/>
              <a:gd name="connsiteY101" fmla="*/ 2427366 h 2607000"/>
              <a:gd name="connsiteX102" fmla="*/ 1100941 w 2484548"/>
              <a:gd name="connsiteY102" fmla="*/ 2518671 h 2607000"/>
              <a:gd name="connsiteX103" fmla="*/ 1121102 w 2484548"/>
              <a:gd name="connsiteY103" fmla="*/ 2375184 h 2607000"/>
              <a:gd name="connsiteX104" fmla="*/ 1141490 w 2484548"/>
              <a:gd name="connsiteY104" fmla="*/ 2335775 h 2607000"/>
              <a:gd name="connsiteX105" fmla="*/ 1135556 w 2484548"/>
              <a:gd name="connsiteY105" fmla="*/ 2335528 h 2607000"/>
              <a:gd name="connsiteX106" fmla="*/ 235998 w 2484548"/>
              <a:gd name="connsiteY106" fmla="*/ 1513312 h 2607000"/>
              <a:gd name="connsiteX107" fmla="*/ 256355 w 2484548"/>
              <a:gd name="connsiteY107" fmla="*/ 1346747 h 2607000"/>
              <a:gd name="connsiteX108" fmla="*/ 268785 w 2484548"/>
              <a:gd name="connsiteY108" fmla="*/ 1306875 h 2607000"/>
              <a:gd name="connsiteX109" fmla="*/ 261595 w 2484548"/>
              <a:gd name="connsiteY109" fmla="*/ 1296780 h 2607000"/>
              <a:gd name="connsiteX110" fmla="*/ 244228 w 2484548"/>
              <a:gd name="connsiteY110" fmla="*/ 1215350 h 2607000"/>
              <a:gd name="connsiteX111" fmla="*/ 420684 w 2484548"/>
              <a:gd name="connsiteY111" fmla="*/ 1010400 h 2607000"/>
              <a:gd name="connsiteX112" fmla="*/ 450834 w 2484548"/>
              <a:gd name="connsiteY112" fmla="*/ 1007523 h 2607000"/>
              <a:gd name="connsiteX113" fmla="*/ 529480 w 2484548"/>
              <a:gd name="connsiteY113" fmla="*/ 928900 h 2607000"/>
              <a:gd name="connsiteX114" fmla="*/ 1238005 w 2484548"/>
              <a:gd name="connsiteY114" fmla="*/ 686829 h 2607000"/>
              <a:gd name="connsiteX115" fmla="*/ 1055596 w 2484548"/>
              <a:gd name="connsiteY115" fmla="*/ 268768 h 2607000"/>
              <a:gd name="connsiteX116" fmla="*/ 1007022 w 2484548"/>
              <a:gd name="connsiteY116" fmla="*/ 317341 h 2607000"/>
              <a:gd name="connsiteX117" fmla="*/ 1007022 w 2484548"/>
              <a:gd name="connsiteY117" fmla="*/ 520429 h 2607000"/>
              <a:gd name="connsiteX118" fmla="*/ 1055596 w 2484548"/>
              <a:gd name="connsiteY118" fmla="*/ 569002 h 2607000"/>
              <a:gd name="connsiteX119" fmla="*/ 1089999 w 2484548"/>
              <a:gd name="connsiteY119" fmla="*/ 569002 h 2607000"/>
              <a:gd name="connsiteX120" fmla="*/ 1138572 w 2484548"/>
              <a:gd name="connsiteY120" fmla="*/ 520429 h 2607000"/>
              <a:gd name="connsiteX121" fmla="*/ 1138572 w 2484548"/>
              <a:gd name="connsiteY121" fmla="*/ 317341 h 2607000"/>
              <a:gd name="connsiteX122" fmla="*/ 1089999 w 2484548"/>
              <a:gd name="connsiteY122" fmla="*/ 268768 h 2607000"/>
              <a:gd name="connsiteX123" fmla="*/ 1481865 w 2484548"/>
              <a:gd name="connsiteY123" fmla="*/ 209077 h 2607000"/>
              <a:gd name="connsiteX124" fmla="*/ 1720323 w 2484548"/>
              <a:gd name="connsiteY124" fmla="*/ 209077 h 2607000"/>
              <a:gd name="connsiteX125" fmla="*/ 1720323 w 2484548"/>
              <a:gd name="connsiteY125" fmla="*/ 271137 h 2607000"/>
              <a:gd name="connsiteX126" fmla="*/ 1534081 w 2484548"/>
              <a:gd name="connsiteY126" fmla="*/ 271137 h 2607000"/>
              <a:gd name="connsiteX127" fmla="*/ 1534081 w 2484548"/>
              <a:gd name="connsiteY127" fmla="*/ 337076 h 2607000"/>
              <a:gd name="connsiteX128" fmla="*/ 1550387 w 2484548"/>
              <a:gd name="connsiteY128" fmla="*/ 332015 h 2607000"/>
              <a:gd name="connsiteX129" fmla="*/ 1568131 w 2484548"/>
              <a:gd name="connsiteY129" fmla="*/ 330226 h 2607000"/>
              <a:gd name="connsiteX130" fmla="*/ 1630493 w 2484548"/>
              <a:gd name="connsiteY130" fmla="*/ 330226 h 2607000"/>
              <a:gd name="connsiteX131" fmla="*/ 1718541 w 2484548"/>
              <a:gd name="connsiteY131" fmla="*/ 418274 h 2607000"/>
              <a:gd name="connsiteX132" fmla="*/ 1718541 w 2484548"/>
              <a:gd name="connsiteY132" fmla="*/ 443162 h 2607000"/>
              <a:gd name="connsiteX133" fmla="*/ 1718541 w 2484548"/>
              <a:gd name="connsiteY133" fmla="*/ 456440 h 2607000"/>
              <a:gd name="connsiteX134" fmla="*/ 1718541 w 2484548"/>
              <a:gd name="connsiteY134" fmla="*/ 502479 h 2607000"/>
              <a:gd name="connsiteX135" fmla="*/ 1718541 w 2484548"/>
              <a:gd name="connsiteY135" fmla="*/ 528213 h 2607000"/>
              <a:gd name="connsiteX136" fmla="*/ 1718541 w 2484548"/>
              <a:gd name="connsiteY136" fmla="*/ 540645 h 2607000"/>
              <a:gd name="connsiteX137" fmla="*/ 1630493 w 2484548"/>
              <a:gd name="connsiteY137" fmla="*/ 628693 h 2607000"/>
              <a:gd name="connsiteX138" fmla="*/ 1568131 w 2484548"/>
              <a:gd name="connsiteY138" fmla="*/ 628693 h 2607000"/>
              <a:gd name="connsiteX139" fmla="*/ 1480083 w 2484548"/>
              <a:gd name="connsiteY139" fmla="*/ 540645 h 2607000"/>
              <a:gd name="connsiteX140" fmla="*/ 1480083 w 2484548"/>
              <a:gd name="connsiteY140" fmla="*/ 502479 h 2607000"/>
              <a:gd name="connsiteX141" fmla="*/ 1533537 w 2484548"/>
              <a:gd name="connsiteY141" fmla="*/ 502479 h 2607000"/>
              <a:gd name="connsiteX142" fmla="*/ 1533537 w 2484548"/>
              <a:gd name="connsiteY142" fmla="*/ 520429 h 2607000"/>
              <a:gd name="connsiteX143" fmla="*/ 1582111 w 2484548"/>
              <a:gd name="connsiteY143" fmla="*/ 569002 h 2607000"/>
              <a:gd name="connsiteX144" fmla="*/ 1616514 w 2484548"/>
              <a:gd name="connsiteY144" fmla="*/ 569002 h 2607000"/>
              <a:gd name="connsiteX145" fmla="*/ 1661270 w 2484548"/>
              <a:gd name="connsiteY145" fmla="*/ 539336 h 2607000"/>
              <a:gd name="connsiteX146" fmla="*/ 1665044 w 2484548"/>
              <a:gd name="connsiteY146" fmla="*/ 520642 h 2607000"/>
              <a:gd name="connsiteX147" fmla="*/ 1665044 w 2484548"/>
              <a:gd name="connsiteY147" fmla="*/ 443162 h 2607000"/>
              <a:gd name="connsiteX148" fmla="*/ 1665087 w 2484548"/>
              <a:gd name="connsiteY148" fmla="*/ 443162 h 2607000"/>
              <a:gd name="connsiteX149" fmla="*/ 1665087 w 2484548"/>
              <a:gd name="connsiteY149" fmla="*/ 438490 h 2607000"/>
              <a:gd name="connsiteX150" fmla="*/ 1616514 w 2484548"/>
              <a:gd name="connsiteY150" fmla="*/ 389916 h 2607000"/>
              <a:gd name="connsiteX151" fmla="*/ 1582111 w 2484548"/>
              <a:gd name="connsiteY151" fmla="*/ 389916 h 2607000"/>
              <a:gd name="connsiteX152" fmla="*/ 1537354 w 2484548"/>
              <a:gd name="connsiteY152" fmla="*/ 419583 h 2607000"/>
              <a:gd name="connsiteX153" fmla="*/ 1534081 w 2484548"/>
              <a:gd name="connsiteY153" fmla="*/ 435796 h 2607000"/>
              <a:gd name="connsiteX154" fmla="*/ 1534081 w 2484548"/>
              <a:gd name="connsiteY154" fmla="*/ 443162 h 2607000"/>
              <a:gd name="connsiteX155" fmla="*/ 1533537 w 2484548"/>
              <a:gd name="connsiteY155" fmla="*/ 443162 h 2607000"/>
              <a:gd name="connsiteX156" fmla="*/ 1533537 w 2484548"/>
              <a:gd name="connsiteY156" fmla="*/ 456440 h 2607000"/>
              <a:gd name="connsiteX157" fmla="*/ 1480083 w 2484548"/>
              <a:gd name="connsiteY157" fmla="*/ 456440 h 2607000"/>
              <a:gd name="connsiteX158" fmla="*/ 1480083 w 2484548"/>
              <a:gd name="connsiteY158" fmla="*/ 418274 h 2607000"/>
              <a:gd name="connsiteX159" fmla="*/ 1481865 w 2484548"/>
              <a:gd name="connsiteY159" fmla="*/ 400599 h 2607000"/>
              <a:gd name="connsiteX160" fmla="*/ 1481865 w 2484548"/>
              <a:gd name="connsiteY160" fmla="*/ 271137 h 2607000"/>
              <a:gd name="connsiteX161" fmla="*/ 1481865 w 2484548"/>
              <a:gd name="connsiteY161" fmla="*/ 245159 h 2607000"/>
              <a:gd name="connsiteX162" fmla="*/ 1307997 w 2484548"/>
              <a:gd name="connsiteY162" fmla="*/ 209077 h 2607000"/>
              <a:gd name="connsiteX163" fmla="*/ 1370359 w 2484548"/>
              <a:gd name="connsiteY163" fmla="*/ 209077 h 2607000"/>
              <a:gd name="connsiteX164" fmla="*/ 1458407 w 2484548"/>
              <a:gd name="connsiteY164" fmla="*/ 297125 h 2607000"/>
              <a:gd name="connsiteX165" fmla="*/ 1458407 w 2484548"/>
              <a:gd name="connsiteY165" fmla="*/ 316127 h 2607000"/>
              <a:gd name="connsiteX166" fmla="*/ 1458407 w 2484548"/>
              <a:gd name="connsiteY166" fmla="*/ 373004 h 2607000"/>
              <a:gd name="connsiteX167" fmla="*/ 1458407 w 2484548"/>
              <a:gd name="connsiteY167" fmla="*/ 392006 h 2607000"/>
              <a:gd name="connsiteX168" fmla="*/ 1370359 w 2484548"/>
              <a:gd name="connsiteY168" fmla="*/ 480054 h 2607000"/>
              <a:gd name="connsiteX169" fmla="*/ 1339178 w 2484548"/>
              <a:gd name="connsiteY169" fmla="*/ 480054 h 2607000"/>
              <a:gd name="connsiteX170" fmla="*/ 1339178 w 2484548"/>
              <a:gd name="connsiteY170" fmla="*/ 479912 h 2607000"/>
              <a:gd name="connsiteX171" fmla="*/ 1321976 w 2484548"/>
              <a:gd name="connsiteY171" fmla="*/ 479912 h 2607000"/>
              <a:gd name="connsiteX172" fmla="*/ 1273403 w 2484548"/>
              <a:gd name="connsiteY172" fmla="*/ 528486 h 2607000"/>
              <a:gd name="connsiteX173" fmla="*/ 1273403 w 2484548"/>
              <a:gd name="connsiteY173" fmla="*/ 568111 h 2607000"/>
              <a:gd name="connsiteX174" fmla="*/ 1460189 w 2484548"/>
              <a:gd name="connsiteY174" fmla="*/ 568111 h 2607000"/>
              <a:gd name="connsiteX175" fmla="*/ 1460189 w 2484548"/>
              <a:gd name="connsiteY175" fmla="*/ 630171 h 2607000"/>
              <a:gd name="connsiteX176" fmla="*/ 1220171 w 2484548"/>
              <a:gd name="connsiteY176" fmla="*/ 630171 h 2607000"/>
              <a:gd name="connsiteX177" fmla="*/ 1220171 w 2484548"/>
              <a:gd name="connsiteY177" fmla="*/ 584148 h 2607000"/>
              <a:gd name="connsiteX178" fmla="*/ 1219949 w 2484548"/>
              <a:gd name="connsiteY178" fmla="*/ 584148 h 2607000"/>
              <a:gd name="connsiteX179" fmla="*/ 1219949 w 2484548"/>
              <a:gd name="connsiteY179" fmla="*/ 508270 h 2607000"/>
              <a:gd name="connsiteX180" fmla="*/ 1307997 w 2484548"/>
              <a:gd name="connsiteY180" fmla="*/ 420221 h 2607000"/>
              <a:gd name="connsiteX181" fmla="*/ 1339178 w 2484548"/>
              <a:gd name="connsiteY181" fmla="*/ 420221 h 2607000"/>
              <a:gd name="connsiteX182" fmla="*/ 1339178 w 2484548"/>
              <a:gd name="connsiteY182" fmla="*/ 420363 h 2607000"/>
              <a:gd name="connsiteX183" fmla="*/ 1356379 w 2484548"/>
              <a:gd name="connsiteY183" fmla="*/ 420363 h 2607000"/>
              <a:gd name="connsiteX184" fmla="*/ 1404953 w 2484548"/>
              <a:gd name="connsiteY184" fmla="*/ 371790 h 2607000"/>
              <a:gd name="connsiteX185" fmla="*/ 1404953 w 2484548"/>
              <a:gd name="connsiteY185" fmla="*/ 317341 h 2607000"/>
              <a:gd name="connsiteX186" fmla="*/ 1356379 w 2484548"/>
              <a:gd name="connsiteY186" fmla="*/ 268768 h 2607000"/>
              <a:gd name="connsiteX187" fmla="*/ 1321976 w 2484548"/>
              <a:gd name="connsiteY187" fmla="*/ 268768 h 2607000"/>
              <a:gd name="connsiteX188" fmla="*/ 1273403 w 2484548"/>
              <a:gd name="connsiteY188" fmla="*/ 317341 h 2607000"/>
              <a:gd name="connsiteX189" fmla="*/ 1273403 w 2484548"/>
              <a:gd name="connsiteY189" fmla="*/ 373004 h 2607000"/>
              <a:gd name="connsiteX190" fmla="*/ 1219949 w 2484548"/>
              <a:gd name="connsiteY190" fmla="*/ 373004 h 2607000"/>
              <a:gd name="connsiteX191" fmla="*/ 1219949 w 2484548"/>
              <a:gd name="connsiteY191" fmla="*/ 297125 h 2607000"/>
              <a:gd name="connsiteX192" fmla="*/ 1307997 w 2484548"/>
              <a:gd name="connsiteY192" fmla="*/ 209077 h 2607000"/>
              <a:gd name="connsiteX193" fmla="*/ 1041616 w 2484548"/>
              <a:gd name="connsiteY193" fmla="*/ 209077 h 2607000"/>
              <a:gd name="connsiteX194" fmla="*/ 1103978 w 2484548"/>
              <a:gd name="connsiteY194" fmla="*/ 209077 h 2607000"/>
              <a:gd name="connsiteX195" fmla="*/ 1192026 w 2484548"/>
              <a:gd name="connsiteY195" fmla="*/ 297125 h 2607000"/>
              <a:gd name="connsiteX196" fmla="*/ 1192026 w 2484548"/>
              <a:gd name="connsiteY196" fmla="*/ 540645 h 2607000"/>
              <a:gd name="connsiteX197" fmla="*/ 1103978 w 2484548"/>
              <a:gd name="connsiteY197" fmla="*/ 628693 h 2607000"/>
              <a:gd name="connsiteX198" fmla="*/ 1041616 w 2484548"/>
              <a:gd name="connsiteY198" fmla="*/ 628693 h 2607000"/>
              <a:gd name="connsiteX199" fmla="*/ 953568 w 2484548"/>
              <a:gd name="connsiteY199" fmla="*/ 540645 h 2607000"/>
              <a:gd name="connsiteX200" fmla="*/ 953568 w 2484548"/>
              <a:gd name="connsiteY200" fmla="*/ 297125 h 2607000"/>
              <a:gd name="connsiteX201" fmla="*/ 1041616 w 2484548"/>
              <a:gd name="connsiteY201" fmla="*/ 209077 h 2607000"/>
              <a:gd name="connsiteX202" fmla="*/ 782363 w 2484548"/>
              <a:gd name="connsiteY202" fmla="*/ 209077 h 2607000"/>
              <a:gd name="connsiteX203" fmla="*/ 844725 w 2484548"/>
              <a:gd name="connsiteY203" fmla="*/ 209077 h 2607000"/>
              <a:gd name="connsiteX204" fmla="*/ 932773 w 2484548"/>
              <a:gd name="connsiteY204" fmla="*/ 297125 h 2607000"/>
              <a:gd name="connsiteX205" fmla="*/ 932773 w 2484548"/>
              <a:gd name="connsiteY205" fmla="*/ 316127 h 2607000"/>
              <a:gd name="connsiteX206" fmla="*/ 932773 w 2484548"/>
              <a:gd name="connsiteY206" fmla="*/ 373004 h 2607000"/>
              <a:gd name="connsiteX207" fmla="*/ 932773 w 2484548"/>
              <a:gd name="connsiteY207" fmla="*/ 392006 h 2607000"/>
              <a:gd name="connsiteX208" fmla="*/ 844725 w 2484548"/>
              <a:gd name="connsiteY208" fmla="*/ 480054 h 2607000"/>
              <a:gd name="connsiteX209" fmla="*/ 813544 w 2484548"/>
              <a:gd name="connsiteY209" fmla="*/ 480054 h 2607000"/>
              <a:gd name="connsiteX210" fmla="*/ 813544 w 2484548"/>
              <a:gd name="connsiteY210" fmla="*/ 479912 h 2607000"/>
              <a:gd name="connsiteX211" fmla="*/ 796343 w 2484548"/>
              <a:gd name="connsiteY211" fmla="*/ 479912 h 2607000"/>
              <a:gd name="connsiteX212" fmla="*/ 747769 w 2484548"/>
              <a:gd name="connsiteY212" fmla="*/ 528486 h 2607000"/>
              <a:gd name="connsiteX213" fmla="*/ 747769 w 2484548"/>
              <a:gd name="connsiteY213" fmla="*/ 568111 h 2607000"/>
              <a:gd name="connsiteX214" fmla="*/ 934555 w 2484548"/>
              <a:gd name="connsiteY214" fmla="*/ 568111 h 2607000"/>
              <a:gd name="connsiteX215" fmla="*/ 934555 w 2484548"/>
              <a:gd name="connsiteY215" fmla="*/ 630171 h 2607000"/>
              <a:gd name="connsiteX216" fmla="*/ 694315 w 2484548"/>
              <a:gd name="connsiteY216" fmla="*/ 630171 h 2607000"/>
              <a:gd name="connsiteX217" fmla="*/ 694315 w 2484548"/>
              <a:gd name="connsiteY217" fmla="*/ 568111 h 2607000"/>
              <a:gd name="connsiteX218" fmla="*/ 694315 w 2484548"/>
              <a:gd name="connsiteY218" fmla="*/ 508270 h 2607000"/>
              <a:gd name="connsiteX219" fmla="*/ 782363 w 2484548"/>
              <a:gd name="connsiteY219" fmla="*/ 420221 h 2607000"/>
              <a:gd name="connsiteX220" fmla="*/ 813544 w 2484548"/>
              <a:gd name="connsiteY220" fmla="*/ 420221 h 2607000"/>
              <a:gd name="connsiteX221" fmla="*/ 813544 w 2484548"/>
              <a:gd name="connsiteY221" fmla="*/ 420363 h 2607000"/>
              <a:gd name="connsiteX222" fmla="*/ 830745 w 2484548"/>
              <a:gd name="connsiteY222" fmla="*/ 420363 h 2607000"/>
              <a:gd name="connsiteX223" fmla="*/ 879319 w 2484548"/>
              <a:gd name="connsiteY223" fmla="*/ 371790 h 2607000"/>
              <a:gd name="connsiteX224" fmla="*/ 879319 w 2484548"/>
              <a:gd name="connsiteY224" fmla="*/ 317341 h 2607000"/>
              <a:gd name="connsiteX225" fmla="*/ 830745 w 2484548"/>
              <a:gd name="connsiteY225" fmla="*/ 268768 h 2607000"/>
              <a:gd name="connsiteX226" fmla="*/ 796343 w 2484548"/>
              <a:gd name="connsiteY226" fmla="*/ 268768 h 2607000"/>
              <a:gd name="connsiteX227" fmla="*/ 747769 w 2484548"/>
              <a:gd name="connsiteY227" fmla="*/ 317341 h 2607000"/>
              <a:gd name="connsiteX228" fmla="*/ 747769 w 2484548"/>
              <a:gd name="connsiteY228" fmla="*/ 373004 h 2607000"/>
              <a:gd name="connsiteX229" fmla="*/ 694315 w 2484548"/>
              <a:gd name="connsiteY229" fmla="*/ 373004 h 2607000"/>
              <a:gd name="connsiteX230" fmla="*/ 694315 w 2484548"/>
              <a:gd name="connsiteY230" fmla="*/ 297125 h 2607000"/>
              <a:gd name="connsiteX231" fmla="*/ 782363 w 2484548"/>
              <a:gd name="connsiteY231" fmla="*/ 209077 h 2607000"/>
              <a:gd name="connsiteX232" fmla="*/ 1242273 w 2484548"/>
              <a:gd name="connsiteY232" fmla="*/ 77766 h 2607000"/>
              <a:gd name="connsiteX233" fmla="*/ 77766 w 2484548"/>
              <a:gd name="connsiteY233" fmla="*/ 1303500 h 2607000"/>
              <a:gd name="connsiteX234" fmla="*/ 1242273 w 2484548"/>
              <a:gd name="connsiteY234" fmla="*/ 2529234 h 2607000"/>
              <a:gd name="connsiteX235" fmla="*/ 2406780 w 2484548"/>
              <a:gd name="connsiteY235" fmla="*/ 1303500 h 2607000"/>
              <a:gd name="connsiteX236" fmla="*/ 1242273 w 2484548"/>
              <a:gd name="connsiteY236" fmla="*/ 77766 h 2607000"/>
              <a:gd name="connsiteX237" fmla="*/ 1242274 w 2484548"/>
              <a:gd name="connsiteY237" fmla="*/ 0 h 2607000"/>
              <a:gd name="connsiteX238" fmla="*/ 2484548 w 2484548"/>
              <a:gd name="connsiteY238" fmla="*/ 1303500 h 2607000"/>
              <a:gd name="connsiteX239" fmla="*/ 1242274 w 2484548"/>
              <a:gd name="connsiteY239" fmla="*/ 2607000 h 2607000"/>
              <a:gd name="connsiteX240" fmla="*/ 0 w 2484548"/>
              <a:gd name="connsiteY240" fmla="*/ 1303500 h 2607000"/>
              <a:gd name="connsiteX241" fmla="*/ 1242274 w 2484548"/>
              <a:gd name="connsiteY241" fmla="*/ 0 h 2607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</a:cxnLst>
            <a:rect l="l" t="t" r="r" b="b"/>
            <a:pathLst>
              <a:path w="2484548" h="2607000">
                <a:moveTo>
                  <a:pt x="1174654" y="2035004"/>
                </a:moveTo>
                <a:lnTo>
                  <a:pt x="1129363" y="2036871"/>
                </a:lnTo>
                <a:cubicBezTo>
                  <a:pt x="1024085" y="2045677"/>
                  <a:pt x="929987" y="2067028"/>
                  <a:pt x="856822" y="2096936"/>
                </a:cubicBezTo>
                <a:lnTo>
                  <a:pt x="839459" y="2104744"/>
                </a:lnTo>
                <a:lnTo>
                  <a:pt x="856822" y="2112553"/>
                </a:lnTo>
                <a:cubicBezTo>
                  <a:pt x="929987" y="2142461"/>
                  <a:pt x="1024085" y="2163812"/>
                  <a:pt x="1129363" y="2172618"/>
                </a:cubicBezTo>
                <a:lnTo>
                  <a:pt x="1200961" y="2175568"/>
                </a:lnTo>
                <a:lnTo>
                  <a:pt x="1201070" y="2174253"/>
                </a:lnTo>
                <a:cubicBezTo>
                  <a:pt x="1199765" y="2161040"/>
                  <a:pt x="1193121" y="2147828"/>
                  <a:pt x="1177934" y="2134616"/>
                </a:cubicBezTo>
                <a:cubicBezTo>
                  <a:pt x="1147561" y="2108191"/>
                  <a:pt x="1151357" y="2081767"/>
                  <a:pt x="1163697" y="2055342"/>
                </a:cubicBezTo>
                <a:close/>
                <a:moveTo>
                  <a:pt x="1267735" y="2033619"/>
                </a:moveTo>
                <a:lnTo>
                  <a:pt x="1256031" y="2055342"/>
                </a:lnTo>
                <a:cubicBezTo>
                  <a:pt x="1243692" y="2081767"/>
                  <a:pt x="1239895" y="2108191"/>
                  <a:pt x="1270269" y="2134616"/>
                </a:cubicBezTo>
                <a:cubicBezTo>
                  <a:pt x="1282924" y="2145626"/>
                  <a:pt x="1289647" y="2156636"/>
                  <a:pt x="1292292" y="2167646"/>
                </a:cubicBezTo>
                <a:lnTo>
                  <a:pt x="1291756" y="2174879"/>
                </a:lnTo>
                <a:lnTo>
                  <a:pt x="1346647" y="2172618"/>
                </a:lnTo>
                <a:cubicBezTo>
                  <a:pt x="1451925" y="2163812"/>
                  <a:pt x="1546024" y="2142461"/>
                  <a:pt x="1619189" y="2112553"/>
                </a:cubicBezTo>
                <a:lnTo>
                  <a:pt x="1636551" y="2104744"/>
                </a:lnTo>
                <a:lnTo>
                  <a:pt x="1619189" y="2096936"/>
                </a:lnTo>
                <a:cubicBezTo>
                  <a:pt x="1546024" y="2067028"/>
                  <a:pt x="1451925" y="2045677"/>
                  <a:pt x="1346647" y="2036871"/>
                </a:cubicBezTo>
                <a:close/>
                <a:moveTo>
                  <a:pt x="1378354" y="1803855"/>
                </a:moveTo>
                <a:cubicBezTo>
                  <a:pt x="1421476" y="1803855"/>
                  <a:pt x="1456433" y="1818660"/>
                  <a:pt x="1456433" y="1836923"/>
                </a:cubicBezTo>
                <a:cubicBezTo>
                  <a:pt x="1456433" y="1855186"/>
                  <a:pt x="1421476" y="1869991"/>
                  <a:pt x="1378354" y="1869991"/>
                </a:cubicBezTo>
                <a:cubicBezTo>
                  <a:pt x="1335231" y="1869991"/>
                  <a:pt x="1300274" y="1855186"/>
                  <a:pt x="1300274" y="1836923"/>
                </a:cubicBezTo>
                <a:cubicBezTo>
                  <a:pt x="1300274" y="1818660"/>
                  <a:pt x="1335231" y="1803855"/>
                  <a:pt x="1378354" y="1803855"/>
                </a:cubicBezTo>
                <a:close/>
                <a:moveTo>
                  <a:pt x="1068341" y="1803855"/>
                </a:moveTo>
                <a:cubicBezTo>
                  <a:pt x="1111463" y="1803855"/>
                  <a:pt x="1146420" y="1818660"/>
                  <a:pt x="1146420" y="1836923"/>
                </a:cubicBezTo>
                <a:cubicBezTo>
                  <a:pt x="1146420" y="1855186"/>
                  <a:pt x="1111463" y="1869991"/>
                  <a:pt x="1068341" y="1869991"/>
                </a:cubicBezTo>
                <a:cubicBezTo>
                  <a:pt x="1025218" y="1869991"/>
                  <a:pt x="990261" y="1855186"/>
                  <a:pt x="990261" y="1836923"/>
                </a:cubicBezTo>
                <a:cubicBezTo>
                  <a:pt x="990261" y="1818660"/>
                  <a:pt x="1025218" y="1803855"/>
                  <a:pt x="1068341" y="1803855"/>
                </a:cubicBezTo>
                <a:close/>
                <a:moveTo>
                  <a:pt x="2015033" y="1099693"/>
                </a:moveTo>
                <a:cubicBezTo>
                  <a:pt x="2051215" y="1099693"/>
                  <a:pt x="2080547" y="1153120"/>
                  <a:pt x="2080547" y="1219027"/>
                </a:cubicBezTo>
                <a:cubicBezTo>
                  <a:pt x="2080547" y="1284933"/>
                  <a:pt x="2051215" y="1338360"/>
                  <a:pt x="2015033" y="1338360"/>
                </a:cubicBezTo>
                <a:cubicBezTo>
                  <a:pt x="1978850" y="1338360"/>
                  <a:pt x="1949518" y="1284933"/>
                  <a:pt x="1949518" y="1219027"/>
                </a:cubicBezTo>
                <a:cubicBezTo>
                  <a:pt x="1949518" y="1153120"/>
                  <a:pt x="1978850" y="1099693"/>
                  <a:pt x="2015033" y="1099693"/>
                </a:cubicBezTo>
                <a:close/>
                <a:moveTo>
                  <a:pt x="464791" y="1099693"/>
                </a:moveTo>
                <a:cubicBezTo>
                  <a:pt x="500974" y="1099693"/>
                  <a:pt x="530306" y="1153120"/>
                  <a:pt x="530306" y="1219027"/>
                </a:cubicBezTo>
                <a:cubicBezTo>
                  <a:pt x="530306" y="1284933"/>
                  <a:pt x="500974" y="1338360"/>
                  <a:pt x="464791" y="1338360"/>
                </a:cubicBezTo>
                <a:cubicBezTo>
                  <a:pt x="428609" y="1338360"/>
                  <a:pt x="399277" y="1284933"/>
                  <a:pt x="399277" y="1219027"/>
                </a:cubicBezTo>
                <a:cubicBezTo>
                  <a:pt x="399277" y="1153120"/>
                  <a:pt x="428609" y="1099693"/>
                  <a:pt x="464791" y="1099693"/>
                </a:cubicBezTo>
                <a:close/>
                <a:moveTo>
                  <a:pt x="2015033" y="1058981"/>
                </a:moveTo>
                <a:cubicBezTo>
                  <a:pt x="1923804" y="1058981"/>
                  <a:pt x="1849848" y="1128989"/>
                  <a:pt x="1849848" y="1215350"/>
                </a:cubicBezTo>
                <a:cubicBezTo>
                  <a:pt x="1849848" y="1301711"/>
                  <a:pt x="1923804" y="1371719"/>
                  <a:pt x="2015033" y="1371719"/>
                </a:cubicBezTo>
                <a:cubicBezTo>
                  <a:pt x="2106262" y="1371719"/>
                  <a:pt x="2180217" y="1301711"/>
                  <a:pt x="2180217" y="1215350"/>
                </a:cubicBezTo>
                <a:cubicBezTo>
                  <a:pt x="2180217" y="1128989"/>
                  <a:pt x="2106262" y="1058981"/>
                  <a:pt x="2015033" y="1058981"/>
                </a:cubicBezTo>
                <a:close/>
                <a:moveTo>
                  <a:pt x="464790" y="1058981"/>
                </a:moveTo>
                <a:cubicBezTo>
                  <a:pt x="373561" y="1058981"/>
                  <a:pt x="299606" y="1128989"/>
                  <a:pt x="299606" y="1215350"/>
                </a:cubicBezTo>
                <a:cubicBezTo>
                  <a:pt x="299606" y="1301711"/>
                  <a:pt x="373561" y="1371719"/>
                  <a:pt x="464790" y="1371719"/>
                </a:cubicBezTo>
                <a:cubicBezTo>
                  <a:pt x="556019" y="1371719"/>
                  <a:pt x="629975" y="1301711"/>
                  <a:pt x="629975" y="1215350"/>
                </a:cubicBezTo>
                <a:cubicBezTo>
                  <a:pt x="629975" y="1128989"/>
                  <a:pt x="556019" y="1058981"/>
                  <a:pt x="464790" y="1058981"/>
                </a:cubicBezTo>
                <a:close/>
                <a:moveTo>
                  <a:pt x="1238437" y="739585"/>
                </a:moveTo>
                <a:cubicBezTo>
                  <a:pt x="979404" y="739585"/>
                  <a:pt x="744892" y="826187"/>
                  <a:pt x="575138" y="966205"/>
                </a:cubicBezTo>
                <a:lnTo>
                  <a:pt x="526121" y="1015207"/>
                </a:lnTo>
                <a:lnTo>
                  <a:pt x="551244" y="1022589"/>
                </a:lnTo>
                <a:cubicBezTo>
                  <a:pt x="630562" y="1054348"/>
                  <a:pt x="686217" y="1128696"/>
                  <a:pt x="686217" y="1215350"/>
                </a:cubicBezTo>
                <a:cubicBezTo>
                  <a:pt x="686217" y="1330888"/>
                  <a:pt x="587275" y="1424551"/>
                  <a:pt x="465223" y="1424551"/>
                </a:cubicBezTo>
                <a:cubicBezTo>
                  <a:pt x="419453" y="1424551"/>
                  <a:pt x="376933" y="1411380"/>
                  <a:pt x="341663" y="1388823"/>
                </a:cubicBezTo>
                <a:lnTo>
                  <a:pt x="317170" y="1369693"/>
                </a:lnTo>
                <a:lnTo>
                  <a:pt x="305234" y="1434203"/>
                </a:lnTo>
                <a:cubicBezTo>
                  <a:pt x="302031" y="1460214"/>
                  <a:pt x="300391" y="1486605"/>
                  <a:pt x="300391" y="1513312"/>
                </a:cubicBezTo>
                <a:cubicBezTo>
                  <a:pt x="300391" y="1913923"/>
                  <a:pt x="669512" y="2243422"/>
                  <a:pt x="1142528" y="2283044"/>
                </a:cubicBezTo>
                <a:lnTo>
                  <a:pt x="1158800" y="2283722"/>
                </a:lnTo>
                <a:lnTo>
                  <a:pt x="1170460" y="2253527"/>
                </a:lnTo>
                <a:lnTo>
                  <a:pt x="1182121" y="2232237"/>
                </a:lnTo>
                <a:lnTo>
                  <a:pt x="1097335" y="2227362"/>
                </a:lnTo>
                <a:cubicBezTo>
                  <a:pt x="961022" y="2211454"/>
                  <a:pt x="839183" y="2172882"/>
                  <a:pt x="744448" y="2118852"/>
                </a:cubicBezTo>
                <a:lnTo>
                  <a:pt x="721967" y="2104744"/>
                </a:lnTo>
                <a:lnTo>
                  <a:pt x="744448" y="2090637"/>
                </a:lnTo>
                <a:cubicBezTo>
                  <a:pt x="870761" y="2018596"/>
                  <a:pt x="1045260" y="1974038"/>
                  <a:pt x="1238005" y="1974038"/>
                </a:cubicBezTo>
                <a:cubicBezTo>
                  <a:pt x="1430751" y="1974038"/>
                  <a:pt x="1605250" y="2018596"/>
                  <a:pt x="1731562" y="2090637"/>
                </a:cubicBezTo>
                <a:lnTo>
                  <a:pt x="1754043" y="2104744"/>
                </a:lnTo>
                <a:lnTo>
                  <a:pt x="1731562" y="2118852"/>
                </a:lnTo>
                <a:cubicBezTo>
                  <a:pt x="1636828" y="2172882"/>
                  <a:pt x="1514989" y="2211454"/>
                  <a:pt x="1378675" y="2227362"/>
                </a:cubicBezTo>
                <a:lnTo>
                  <a:pt x="1274212" y="2233368"/>
                </a:lnTo>
                <a:lnTo>
                  <a:pt x="1274050" y="2233708"/>
                </a:lnTo>
                <a:cubicBezTo>
                  <a:pt x="1267796" y="2244718"/>
                  <a:pt x="1261172" y="2255728"/>
                  <a:pt x="1256031" y="2266738"/>
                </a:cubicBezTo>
                <a:lnTo>
                  <a:pt x="1249619" y="2286573"/>
                </a:lnTo>
                <a:lnTo>
                  <a:pt x="1334347" y="2283044"/>
                </a:lnTo>
                <a:cubicBezTo>
                  <a:pt x="1807363" y="2243422"/>
                  <a:pt x="2176484" y="1913923"/>
                  <a:pt x="2176484" y="1513312"/>
                </a:cubicBezTo>
                <a:cubicBezTo>
                  <a:pt x="2176484" y="1486605"/>
                  <a:pt x="2174844" y="1460214"/>
                  <a:pt x="2171641" y="1434203"/>
                </a:cubicBezTo>
                <a:lnTo>
                  <a:pt x="2160186" y="1372294"/>
                </a:lnTo>
                <a:lnTo>
                  <a:pt x="2139024" y="1388823"/>
                </a:lnTo>
                <a:cubicBezTo>
                  <a:pt x="2103753" y="1411380"/>
                  <a:pt x="2061233" y="1424551"/>
                  <a:pt x="2015464" y="1424551"/>
                </a:cubicBezTo>
                <a:cubicBezTo>
                  <a:pt x="1893413" y="1424551"/>
                  <a:pt x="1794470" y="1330888"/>
                  <a:pt x="1794470" y="1215350"/>
                </a:cubicBezTo>
                <a:cubicBezTo>
                  <a:pt x="1794470" y="1128696"/>
                  <a:pt x="1850126" y="1054348"/>
                  <a:pt x="1929443" y="1022589"/>
                </a:cubicBezTo>
                <a:lnTo>
                  <a:pt x="1951620" y="1016073"/>
                </a:lnTo>
                <a:lnTo>
                  <a:pt x="1901737" y="966205"/>
                </a:lnTo>
                <a:cubicBezTo>
                  <a:pt x="1731983" y="826187"/>
                  <a:pt x="1497471" y="739585"/>
                  <a:pt x="1238437" y="739585"/>
                </a:cubicBezTo>
                <a:close/>
                <a:moveTo>
                  <a:pt x="1238005" y="686829"/>
                </a:moveTo>
                <a:cubicBezTo>
                  <a:pt x="1514702" y="686829"/>
                  <a:pt x="1765203" y="779336"/>
                  <a:pt x="1946531" y="928900"/>
                </a:cubicBezTo>
                <a:lnTo>
                  <a:pt x="2024683" y="1007029"/>
                </a:lnTo>
                <a:lnTo>
                  <a:pt x="2060002" y="1010400"/>
                </a:lnTo>
                <a:cubicBezTo>
                  <a:pt x="2160706" y="1029907"/>
                  <a:pt x="2236459" y="1114254"/>
                  <a:pt x="2236459" y="1215350"/>
                </a:cubicBezTo>
                <a:cubicBezTo>
                  <a:pt x="2236459" y="1244235"/>
                  <a:pt x="2230275" y="1271752"/>
                  <a:pt x="2219092" y="1296780"/>
                </a:cubicBezTo>
                <a:lnTo>
                  <a:pt x="2208649" y="1311443"/>
                </a:lnTo>
                <a:lnTo>
                  <a:pt x="2219655" y="1346747"/>
                </a:lnTo>
                <a:cubicBezTo>
                  <a:pt x="2233003" y="1400549"/>
                  <a:pt x="2240012" y="1456255"/>
                  <a:pt x="2240012" y="1513312"/>
                </a:cubicBezTo>
                <a:cubicBezTo>
                  <a:pt x="2240012" y="1941238"/>
                  <a:pt x="1845722" y="2293204"/>
                  <a:pt x="1340454" y="2335528"/>
                </a:cubicBezTo>
                <a:lnTo>
                  <a:pt x="1276679" y="2338184"/>
                </a:lnTo>
                <a:lnTo>
                  <a:pt x="1288728" y="2361122"/>
                </a:lnTo>
                <a:cubicBezTo>
                  <a:pt x="1322769" y="2437126"/>
                  <a:pt x="1340068" y="2511081"/>
                  <a:pt x="1327294" y="2523530"/>
                </a:cubicBezTo>
                <a:cubicBezTo>
                  <a:pt x="1310261" y="2540129"/>
                  <a:pt x="1281001" y="2474810"/>
                  <a:pt x="1209257" y="2427366"/>
                </a:cubicBezTo>
                <a:cubicBezTo>
                  <a:pt x="1137514" y="2474810"/>
                  <a:pt x="1128947" y="2529544"/>
                  <a:pt x="1100941" y="2518671"/>
                </a:cubicBezTo>
                <a:cubicBezTo>
                  <a:pt x="1079937" y="2510517"/>
                  <a:pt x="1091264" y="2444623"/>
                  <a:pt x="1121102" y="2375184"/>
                </a:cubicBezTo>
                <a:lnTo>
                  <a:pt x="1141490" y="2335775"/>
                </a:lnTo>
                <a:lnTo>
                  <a:pt x="1135556" y="2335528"/>
                </a:lnTo>
                <a:cubicBezTo>
                  <a:pt x="630288" y="2293204"/>
                  <a:pt x="235998" y="1941238"/>
                  <a:pt x="235998" y="1513312"/>
                </a:cubicBezTo>
                <a:cubicBezTo>
                  <a:pt x="235998" y="1456255"/>
                  <a:pt x="243008" y="1400549"/>
                  <a:pt x="256355" y="1346747"/>
                </a:cubicBezTo>
                <a:lnTo>
                  <a:pt x="268785" y="1306875"/>
                </a:lnTo>
                <a:lnTo>
                  <a:pt x="261595" y="1296780"/>
                </a:lnTo>
                <a:cubicBezTo>
                  <a:pt x="250412" y="1271752"/>
                  <a:pt x="244228" y="1244235"/>
                  <a:pt x="244228" y="1215350"/>
                </a:cubicBezTo>
                <a:cubicBezTo>
                  <a:pt x="244228" y="1114254"/>
                  <a:pt x="319981" y="1029907"/>
                  <a:pt x="420684" y="1010400"/>
                </a:cubicBezTo>
                <a:lnTo>
                  <a:pt x="450834" y="1007523"/>
                </a:lnTo>
                <a:lnTo>
                  <a:pt x="529480" y="928900"/>
                </a:lnTo>
                <a:cubicBezTo>
                  <a:pt x="710807" y="779336"/>
                  <a:pt x="961309" y="686829"/>
                  <a:pt x="1238005" y="686829"/>
                </a:cubicBezTo>
                <a:close/>
                <a:moveTo>
                  <a:pt x="1055596" y="268768"/>
                </a:moveTo>
                <a:cubicBezTo>
                  <a:pt x="1028770" y="268768"/>
                  <a:pt x="1007022" y="290515"/>
                  <a:pt x="1007022" y="317341"/>
                </a:cubicBezTo>
                <a:lnTo>
                  <a:pt x="1007022" y="520429"/>
                </a:lnTo>
                <a:cubicBezTo>
                  <a:pt x="1007022" y="547255"/>
                  <a:pt x="1028770" y="569002"/>
                  <a:pt x="1055596" y="569002"/>
                </a:cubicBezTo>
                <a:lnTo>
                  <a:pt x="1089999" y="569002"/>
                </a:lnTo>
                <a:cubicBezTo>
                  <a:pt x="1116825" y="569002"/>
                  <a:pt x="1138572" y="547255"/>
                  <a:pt x="1138572" y="520429"/>
                </a:cubicBezTo>
                <a:lnTo>
                  <a:pt x="1138572" y="317341"/>
                </a:lnTo>
                <a:cubicBezTo>
                  <a:pt x="1138572" y="290515"/>
                  <a:pt x="1116825" y="268768"/>
                  <a:pt x="1089999" y="268768"/>
                </a:cubicBezTo>
                <a:close/>
                <a:moveTo>
                  <a:pt x="1481865" y="209077"/>
                </a:moveTo>
                <a:lnTo>
                  <a:pt x="1720323" y="209077"/>
                </a:lnTo>
                <a:lnTo>
                  <a:pt x="1720323" y="271137"/>
                </a:lnTo>
                <a:lnTo>
                  <a:pt x="1534081" y="271137"/>
                </a:lnTo>
                <a:lnTo>
                  <a:pt x="1534081" y="337076"/>
                </a:lnTo>
                <a:lnTo>
                  <a:pt x="1550387" y="332015"/>
                </a:lnTo>
                <a:cubicBezTo>
                  <a:pt x="1556118" y="330842"/>
                  <a:pt x="1562053" y="330226"/>
                  <a:pt x="1568131" y="330226"/>
                </a:cubicBezTo>
                <a:lnTo>
                  <a:pt x="1630493" y="330226"/>
                </a:lnTo>
                <a:cubicBezTo>
                  <a:pt x="1679121" y="330226"/>
                  <a:pt x="1718541" y="369646"/>
                  <a:pt x="1718541" y="418274"/>
                </a:cubicBezTo>
                <a:lnTo>
                  <a:pt x="1718541" y="443162"/>
                </a:lnTo>
                <a:lnTo>
                  <a:pt x="1718541" y="456440"/>
                </a:lnTo>
                <a:lnTo>
                  <a:pt x="1718541" y="502479"/>
                </a:lnTo>
                <a:lnTo>
                  <a:pt x="1718541" y="528213"/>
                </a:lnTo>
                <a:lnTo>
                  <a:pt x="1718541" y="540645"/>
                </a:lnTo>
                <a:cubicBezTo>
                  <a:pt x="1718541" y="589272"/>
                  <a:pt x="1679121" y="628693"/>
                  <a:pt x="1630493" y="628693"/>
                </a:cubicBezTo>
                <a:lnTo>
                  <a:pt x="1568131" y="628693"/>
                </a:lnTo>
                <a:cubicBezTo>
                  <a:pt x="1519504" y="628693"/>
                  <a:pt x="1480083" y="589272"/>
                  <a:pt x="1480083" y="540645"/>
                </a:cubicBezTo>
                <a:lnTo>
                  <a:pt x="1480083" y="502479"/>
                </a:lnTo>
                <a:lnTo>
                  <a:pt x="1533537" y="502479"/>
                </a:lnTo>
                <a:lnTo>
                  <a:pt x="1533537" y="520429"/>
                </a:lnTo>
                <a:cubicBezTo>
                  <a:pt x="1533537" y="547255"/>
                  <a:pt x="1555284" y="569002"/>
                  <a:pt x="1582111" y="569002"/>
                </a:cubicBezTo>
                <a:lnTo>
                  <a:pt x="1616514" y="569002"/>
                </a:lnTo>
                <a:cubicBezTo>
                  <a:pt x="1636633" y="569002"/>
                  <a:pt x="1653896" y="556770"/>
                  <a:pt x="1661270" y="539336"/>
                </a:cubicBezTo>
                <a:lnTo>
                  <a:pt x="1665044" y="520642"/>
                </a:lnTo>
                <a:lnTo>
                  <a:pt x="1665044" y="443162"/>
                </a:lnTo>
                <a:lnTo>
                  <a:pt x="1665087" y="443162"/>
                </a:lnTo>
                <a:lnTo>
                  <a:pt x="1665087" y="438490"/>
                </a:lnTo>
                <a:cubicBezTo>
                  <a:pt x="1665087" y="411663"/>
                  <a:pt x="1643340" y="389916"/>
                  <a:pt x="1616514" y="389916"/>
                </a:cubicBezTo>
                <a:lnTo>
                  <a:pt x="1582111" y="389916"/>
                </a:lnTo>
                <a:cubicBezTo>
                  <a:pt x="1561991" y="389916"/>
                  <a:pt x="1544728" y="402149"/>
                  <a:pt x="1537354" y="419583"/>
                </a:cubicBezTo>
                <a:lnTo>
                  <a:pt x="1534081" y="435796"/>
                </a:lnTo>
                <a:lnTo>
                  <a:pt x="1534081" y="443162"/>
                </a:lnTo>
                <a:lnTo>
                  <a:pt x="1533537" y="443162"/>
                </a:lnTo>
                <a:lnTo>
                  <a:pt x="1533537" y="456440"/>
                </a:lnTo>
                <a:lnTo>
                  <a:pt x="1480083" y="456440"/>
                </a:lnTo>
                <a:lnTo>
                  <a:pt x="1480083" y="418274"/>
                </a:lnTo>
                <a:lnTo>
                  <a:pt x="1481865" y="400599"/>
                </a:lnTo>
                <a:lnTo>
                  <a:pt x="1481865" y="271137"/>
                </a:lnTo>
                <a:lnTo>
                  <a:pt x="1481865" y="245159"/>
                </a:lnTo>
                <a:close/>
                <a:moveTo>
                  <a:pt x="1307997" y="209077"/>
                </a:moveTo>
                <a:lnTo>
                  <a:pt x="1370359" y="209077"/>
                </a:lnTo>
                <a:cubicBezTo>
                  <a:pt x="1418986" y="209077"/>
                  <a:pt x="1458407" y="248498"/>
                  <a:pt x="1458407" y="297125"/>
                </a:cubicBezTo>
                <a:lnTo>
                  <a:pt x="1458407" y="316127"/>
                </a:lnTo>
                <a:lnTo>
                  <a:pt x="1458407" y="373004"/>
                </a:lnTo>
                <a:lnTo>
                  <a:pt x="1458407" y="392006"/>
                </a:lnTo>
                <a:cubicBezTo>
                  <a:pt x="1458407" y="440633"/>
                  <a:pt x="1418986" y="480054"/>
                  <a:pt x="1370359" y="480054"/>
                </a:cubicBezTo>
                <a:lnTo>
                  <a:pt x="1339178" y="480054"/>
                </a:lnTo>
                <a:lnTo>
                  <a:pt x="1339178" y="479912"/>
                </a:lnTo>
                <a:lnTo>
                  <a:pt x="1321976" y="479912"/>
                </a:lnTo>
                <a:cubicBezTo>
                  <a:pt x="1295150" y="479912"/>
                  <a:pt x="1273403" y="501659"/>
                  <a:pt x="1273403" y="528486"/>
                </a:cubicBezTo>
                <a:lnTo>
                  <a:pt x="1273403" y="568111"/>
                </a:lnTo>
                <a:lnTo>
                  <a:pt x="1460189" y="568111"/>
                </a:lnTo>
                <a:lnTo>
                  <a:pt x="1460189" y="630171"/>
                </a:lnTo>
                <a:lnTo>
                  <a:pt x="1220171" y="630171"/>
                </a:lnTo>
                <a:lnTo>
                  <a:pt x="1220171" y="584148"/>
                </a:lnTo>
                <a:lnTo>
                  <a:pt x="1219949" y="584148"/>
                </a:lnTo>
                <a:lnTo>
                  <a:pt x="1219949" y="508270"/>
                </a:lnTo>
                <a:cubicBezTo>
                  <a:pt x="1219949" y="459642"/>
                  <a:pt x="1259369" y="420221"/>
                  <a:pt x="1307997" y="420221"/>
                </a:cubicBezTo>
                <a:lnTo>
                  <a:pt x="1339178" y="420221"/>
                </a:lnTo>
                <a:lnTo>
                  <a:pt x="1339178" y="420363"/>
                </a:lnTo>
                <a:lnTo>
                  <a:pt x="1356379" y="420363"/>
                </a:lnTo>
                <a:cubicBezTo>
                  <a:pt x="1383206" y="420363"/>
                  <a:pt x="1404953" y="398616"/>
                  <a:pt x="1404953" y="371790"/>
                </a:cubicBezTo>
                <a:lnTo>
                  <a:pt x="1404953" y="317341"/>
                </a:lnTo>
                <a:cubicBezTo>
                  <a:pt x="1404953" y="290515"/>
                  <a:pt x="1383206" y="268768"/>
                  <a:pt x="1356379" y="268768"/>
                </a:cubicBezTo>
                <a:lnTo>
                  <a:pt x="1321976" y="268768"/>
                </a:lnTo>
                <a:cubicBezTo>
                  <a:pt x="1295150" y="268768"/>
                  <a:pt x="1273403" y="290515"/>
                  <a:pt x="1273403" y="317341"/>
                </a:cubicBezTo>
                <a:lnTo>
                  <a:pt x="1273403" y="373004"/>
                </a:lnTo>
                <a:lnTo>
                  <a:pt x="1219949" y="373004"/>
                </a:lnTo>
                <a:lnTo>
                  <a:pt x="1219949" y="297125"/>
                </a:lnTo>
                <a:cubicBezTo>
                  <a:pt x="1219949" y="248498"/>
                  <a:pt x="1259369" y="209077"/>
                  <a:pt x="1307997" y="209077"/>
                </a:cubicBezTo>
                <a:close/>
                <a:moveTo>
                  <a:pt x="1041616" y="209077"/>
                </a:moveTo>
                <a:lnTo>
                  <a:pt x="1103978" y="209077"/>
                </a:lnTo>
                <a:cubicBezTo>
                  <a:pt x="1152606" y="209077"/>
                  <a:pt x="1192026" y="248498"/>
                  <a:pt x="1192026" y="297125"/>
                </a:cubicBezTo>
                <a:lnTo>
                  <a:pt x="1192026" y="540645"/>
                </a:lnTo>
                <a:cubicBezTo>
                  <a:pt x="1192026" y="589272"/>
                  <a:pt x="1152606" y="628693"/>
                  <a:pt x="1103978" y="628693"/>
                </a:cubicBezTo>
                <a:lnTo>
                  <a:pt x="1041616" y="628693"/>
                </a:lnTo>
                <a:cubicBezTo>
                  <a:pt x="992989" y="628693"/>
                  <a:pt x="953568" y="589272"/>
                  <a:pt x="953568" y="540645"/>
                </a:cubicBezTo>
                <a:lnTo>
                  <a:pt x="953568" y="297125"/>
                </a:lnTo>
                <a:cubicBezTo>
                  <a:pt x="953568" y="248498"/>
                  <a:pt x="992989" y="209077"/>
                  <a:pt x="1041616" y="209077"/>
                </a:cubicBezTo>
                <a:close/>
                <a:moveTo>
                  <a:pt x="782363" y="209077"/>
                </a:moveTo>
                <a:lnTo>
                  <a:pt x="844725" y="209077"/>
                </a:lnTo>
                <a:cubicBezTo>
                  <a:pt x="893353" y="209077"/>
                  <a:pt x="932773" y="248498"/>
                  <a:pt x="932773" y="297125"/>
                </a:cubicBezTo>
                <a:lnTo>
                  <a:pt x="932773" y="316127"/>
                </a:lnTo>
                <a:lnTo>
                  <a:pt x="932773" y="373004"/>
                </a:lnTo>
                <a:lnTo>
                  <a:pt x="932773" y="392006"/>
                </a:lnTo>
                <a:cubicBezTo>
                  <a:pt x="932773" y="440633"/>
                  <a:pt x="893353" y="480054"/>
                  <a:pt x="844725" y="480054"/>
                </a:cubicBezTo>
                <a:lnTo>
                  <a:pt x="813544" y="480054"/>
                </a:lnTo>
                <a:lnTo>
                  <a:pt x="813544" y="479912"/>
                </a:lnTo>
                <a:lnTo>
                  <a:pt x="796343" y="479912"/>
                </a:lnTo>
                <a:cubicBezTo>
                  <a:pt x="769516" y="479912"/>
                  <a:pt x="747769" y="501659"/>
                  <a:pt x="747769" y="528486"/>
                </a:cubicBezTo>
                <a:lnTo>
                  <a:pt x="747769" y="568111"/>
                </a:lnTo>
                <a:lnTo>
                  <a:pt x="934555" y="568111"/>
                </a:lnTo>
                <a:lnTo>
                  <a:pt x="934555" y="630171"/>
                </a:lnTo>
                <a:lnTo>
                  <a:pt x="694315" y="630171"/>
                </a:lnTo>
                <a:lnTo>
                  <a:pt x="694315" y="568111"/>
                </a:lnTo>
                <a:lnTo>
                  <a:pt x="694315" y="508270"/>
                </a:lnTo>
                <a:cubicBezTo>
                  <a:pt x="694315" y="459642"/>
                  <a:pt x="733736" y="420221"/>
                  <a:pt x="782363" y="420221"/>
                </a:cubicBezTo>
                <a:lnTo>
                  <a:pt x="813544" y="420221"/>
                </a:lnTo>
                <a:lnTo>
                  <a:pt x="813544" y="420363"/>
                </a:lnTo>
                <a:lnTo>
                  <a:pt x="830745" y="420363"/>
                </a:lnTo>
                <a:cubicBezTo>
                  <a:pt x="857572" y="420363"/>
                  <a:pt x="879319" y="398616"/>
                  <a:pt x="879319" y="371790"/>
                </a:cubicBezTo>
                <a:lnTo>
                  <a:pt x="879319" y="317341"/>
                </a:lnTo>
                <a:cubicBezTo>
                  <a:pt x="879319" y="290515"/>
                  <a:pt x="857572" y="268768"/>
                  <a:pt x="830745" y="268768"/>
                </a:cubicBezTo>
                <a:lnTo>
                  <a:pt x="796343" y="268768"/>
                </a:lnTo>
                <a:cubicBezTo>
                  <a:pt x="769516" y="268768"/>
                  <a:pt x="747769" y="290515"/>
                  <a:pt x="747769" y="317341"/>
                </a:cubicBezTo>
                <a:lnTo>
                  <a:pt x="747769" y="373004"/>
                </a:lnTo>
                <a:lnTo>
                  <a:pt x="694315" y="373004"/>
                </a:lnTo>
                <a:lnTo>
                  <a:pt x="694315" y="297125"/>
                </a:lnTo>
                <a:cubicBezTo>
                  <a:pt x="694315" y="248498"/>
                  <a:pt x="733736" y="209077"/>
                  <a:pt x="782363" y="209077"/>
                </a:cubicBezTo>
                <a:close/>
                <a:moveTo>
                  <a:pt x="1242273" y="77766"/>
                </a:moveTo>
                <a:cubicBezTo>
                  <a:pt x="599134" y="77766"/>
                  <a:pt x="77766" y="626546"/>
                  <a:pt x="77766" y="1303500"/>
                </a:cubicBezTo>
                <a:cubicBezTo>
                  <a:pt x="77766" y="1980454"/>
                  <a:pt x="599134" y="2529234"/>
                  <a:pt x="1242273" y="2529234"/>
                </a:cubicBezTo>
                <a:cubicBezTo>
                  <a:pt x="1885412" y="2529234"/>
                  <a:pt x="2406780" y="1980454"/>
                  <a:pt x="2406780" y="1303500"/>
                </a:cubicBezTo>
                <a:cubicBezTo>
                  <a:pt x="2406780" y="626546"/>
                  <a:pt x="1885412" y="77766"/>
                  <a:pt x="1242273" y="77766"/>
                </a:cubicBezTo>
                <a:close/>
                <a:moveTo>
                  <a:pt x="1242274" y="0"/>
                </a:moveTo>
                <a:cubicBezTo>
                  <a:pt x="1928363" y="0"/>
                  <a:pt x="2484548" y="583597"/>
                  <a:pt x="2484548" y="1303500"/>
                </a:cubicBezTo>
                <a:cubicBezTo>
                  <a:pt x="2484548" y="2023403"/>
                  <a:pt x="1928363" y="2607000"/>
                  <a:pt x="1242274" y="2607000"/>
                </a:cubicBezTo>
                <a:cubicBezTo>
                  <a:pt x="556185" y="2607000"/>
                  <a:pt x="0" y="2023403"/>
                  <a:pt x="0" y="1303500"/>
                </a:cubicBezTo>
                <a:cubicBezTo>
                  <a:pt x="0" y="583597"/>
                  <a:pt x="556185" y="0"/>
                  <a:pt x="1242274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4" name="フリーフォーム: 図形 3">
            <a:extLst>
              <a:ext uri="{FF2B5EF4-FFF2-40B4-BE49-F238E27FC236}">
                <a16:creationId xmlns:a16="http://schemas.microsoft.com/office/drawing/2014/main" id="{19503542-48A8-1C8A-97E4-F83BBD1A96C0}"/>
              </a:ext>
            </a:extLst>
          </p:cNvPr>
          <p:cNvSpPr/>
          <p:nvPr/>
        </p:nvSpPr>
        <p:spPr>
          <a:xfrm>
            <a:off x="771983" y="3835629"/>
            <a:ext cx="2484548" cy="2607000"/>
          </a:xfrm>
          <a:custGeom>
            <a:avLst/>
            <a:gdLst>
              <a:gd name="connsiteX0" fmla="*/ 1378354 w 2484548"/>
              <a:gd name="connsiteY0" fmla="*/ 1848304 h 2607000"/>
              <a:gd name="connsiteX1" fmla="*/ 1456433 w 2484548"/>
              <a:gd name="connsiteY1" fmla="*/ 1881372 h 2607000"/>
              <a:gd name="connsiteX2" fmla="*/ 1378354 w 2484548"/>
              <a:gd name="connsiteY2" fmla="*/ 1914440 h 2607000"/>
              <a:gd name="connsiteX3" fmla="*/ 1300274 w 2484548"/>
              <a:gd name="connsiteY3" fmla="*/ 1881372 h 2607000"/>
              <a:gd name="connsiteX4" fmla="*/ 1378354 w 2484548"/>
              <a:gd name="connsiteY4" fmla="*/ 1848304 h 2607000"/>
              <a:gd name="connsiteX5" fmla="*/ 1068341 w 2484548"/>
              <a:gd name="connsiteY5" fmla="*/ 1848304 h 2607000"/>
              <a:gd name="connsiteX6" fmla="*/ 1146420 w 2484548"/>
              <a:gd name="connsiteY6" fmla="*/ 1881372 h 2607000"/>
              <a:gd name="connsiteX7" fmla="*/ 1068341 w 2484548"/>
              <a:gd name="connsiteY7" fmla="*/ 1914440 h 2607000"/>
              <a:gd name="connsiteX8" fmla="*/ 990261 w 2484548"/>
              <a:gd name="connsiteY8" fmla="*/ 1881372 h 2607000"/>
              <a:gd name="connsiteX9" fmla="*/ 1068341 w 2484548"/>
              <a:gd name="connsiteY9" fmla="*/ 1848304 h 2607000"/>
              <a:gd name="connsiteX10" fmla="*/ 2015033 w 2484548"/>
              <a:gd name="connsiteY10" fmla="*/ 1157059 h 2607000"/>
              <a:gd name="connsiteX11" fmla="*/ 2126046 w 2484548"/>
              <a:gd name="connsiteY11" fmla="*/ 1263477 h 2607000"/>
              <a:gd name="connsiteX12" fmla="*/ 2015033 w 2484548"/>
              <a:gd name="connsiteY12" fmla="*/ 1369895 h 2607000"/>
              <a:gd name="connsiteX13" fmla="*/ 1904020 w 2484548"/>
              <a:gd name="connsiteY13" fmla="*/ 1263477 h 2607000"/>
              <a:gd name="connsiteX14" fmla="*/ 2015033 w 2484548"/>
              <a:gd name="connsiteY14" fmla="*/ 1157059 h 2607000"/>
              <a:gd name="connsiteX15" fmla="*/ 464792 w 2484548"/>
              <a:gd name="connsiteY15" fmla="*/ 1157059 h 2607000"/>
              <a:gd name="connsiteX16" fmla="*/ 575805 w 2484548"/>
              <a:gd name="connsiteY16" fmla="*/ 1263477 h 2607000"/>
              <a:gd name="connsiteX17" fmla="*/ 464792 w 2484548"/>
              <a:gd name="connsiteY17" fmla="*/ 1369895 h 2607000"/>
              <a:gd name="connsiteX18" fmla="*/ 353779 w 2484548"/>
              <a:gd name="connsiteY18" fmla="*/ 1263477 h 2607000"/>
              <a:gd name="connsiteX19" fmla="*/ 464792 w 2484548"/>
              <a:gd name="connsiteY19" fmla="*/ 1157059 h 2607000"/>
              <a:gd name="connsiteX20" fmla="*/ 2015033 w 2484548"/>
              <a:gd name="connsiteY20" fmla="*/ 1103430 h 2607000"/>
              <a:gd name="connsiteX21" fmla="*/ 1849848 w 2484548"/>
              <a:gd name="connsiteY21" fmla="*/ 1259799 h 2607000"/>
              <a:gd name="connsiteX22" fmla="*/ 2015033 w 2484548"/>
              <a:gd name="connsiteY22" fmla="*/ 1416168 h 2607000"/>
              <a:gd name="connsiteX23" fmla="*/ 2180217 w 2484548"/>
              <a:gd name="connsiteY23" fmla="*/ 1259799 h 2607000"/>
              <a:gd name="connsiteX24" fmla="*/ 2015033 w 2484548"/>
              <a:gd name="connsiteY24" fmla="*/ 1103430 h 2607000"/>
              <a:gd name="connsiteX25" fmla="*/ 464790 w 2484548"/>
              <a:gd name="connsiteY25" fmla="*/ 1103430 h 2607000"/>
              <a:gd name="connsiteX26" fmla="*/ 299606 w 2484548"/>
              <a:gd name="connsiteY26" fmla="*/ 1259799 h 2607000"/>
              <a:gd name="connsiteX27" fmla="*/ 464790 w 2484548"/>
              <a:gd name="connsiteY27" fmla="*/ 1416168 h 2607000"/>
              <a:gd name="connsiteX28" fmla="*/ 629975 w 2484548"/>
              <a:gd name="connsiteY28" fmla="*/ 1259799 h 2607000"/>
              <a:gd name="connsiteX29" fmla="*/ 464790 w 2484548"/>
              <a:gd name="connsiteY29" fmla="*/ 1103430 h 2607000"/>
              <a:gd name="connsiteX30" fmla="*/ 1238437 w 2484548"/>
              <a:gd name="connsiteY30" fmla="*/ 784034 h 2607000"/>
              <a:gd name="connsiteX31" fmla="*/ 575138 w 2484548"/>
              <a:gd name="connsiteY31" fmla="*/ 1010654 h 2607000"/>
              <a:gd name="connsiteX32" fmla="*/ 526121 w 2484548"/>
              <a:gd name="connsiteY32" fmla="*/ 1059656 h 2607000"/>
              <a:gd name="connsiteX33" fmla="*/ 551244 w 2484548"/>
              <a:gd name="connsiteY33" fmla="*/ 1067038 h 2607000"/>
              <a:gd name="connsiteX34" fmla="*/ 686217 w 2484548"/>
              <a:gd name="connsiteY34" fmla="*/ 1259799 h 2607000"/>
              <a:gd name="connsiteX35" fmla="*/ 465223 w 2484548"/>
              <a:gd name="connsiteY35" fmla="*/ 1469000 h 2607000"/>
              <a:gd name="connsiteX36" fmla="*/ 341663 w 2484548"/>
              <a:gd name="connsiteY36" fmla="*/ 1433272 h 2607000"/>
              <a:gd name="connsiteX37" fmla="*/ 317170 w 2484548"/>
              <a:gd name="connsiteY37" fmla="*/ 1414142 h 2607000"/>
              <a:gd name="connsiteX38" fmla="*/ 305234 w 2484548"/>
              <a:gd name="connsiteY38" fmla="*/ 1478653 h 2607000"/>
              <a:gd name="connsiteX39" fmla="*/ 300391 w 2484548"/>
              <a:gd name="connsiteY39" fmla="*/ 1557761 h 2607000"/>
              <a:gd name="connsiteX40" fmla="*/ 1238437 w 2484548"/>
              <a:gd name="connsiteY40" fmla="*/ 2331488 h 2607000"/>
              <a:gd name="connsiteX41" fmla="*/ 2176484 w 2484548"/>
              <a:gd name="connsiteY41" fmla="*/ 1557761 h 2607000"/>
              <a:gd name="connsiteX42" fmla="*/ 2171641 w 2484548"/>
              <a:gd name="connsiteY42" fmla="*/ 1478653 h 2607000"/>
              <a:gd name="connsiteX43" fmla="*/ 2160186 w 2484548"/>
              <a:gd name="connsiteY43" fmla="*/ 1416744 h 2607000"/>
              <a:gd name="connsiteX44" fmla="*/ 2139024 w 2484548"/>
              <a:gd name="connsiteY44" fmla="*/ 1433272 h 2607000"/>
              <a:gd name="connsiteX45" fmla="*/ 2015464 w 2484548"/>
              <a:gd name="connsiteY45" fmla="*/ 1469000 h 2607000"/>
              <a:gd name="connsiteX46" fmla="*/ 1794470 w 2484548"/>
              <a:gd name="connsiteY46" fmla="*/ 1259799 h 2607000"/>
              <a:gd name="connsiteX47" fmla="*/ 1929443 w 2484548"/>
              <a:gd name="connsiteY47" fmla="*/ 1067038 h 2607000"/>
              <a:gd name="connsiteX48" fmla="*/ 1951620 w 2484548"/>
              <a:gd name="connsiteY48" fmla="*/ 1060522 h 2607000"/>
              <a:gd name="connsiteX49" fmla="*/ 1901737 w 2484548"/>
              <a:gd name="connsiteY49" fmla="*/ 1010654 h 2607000"/>
              <a:gd name="connsiteX50" fmla="*/ 1238437 w 2484548"/>
              <a:gd name="connsiteY50" fmla="*/ 784034 h 2607000"/>
              <a:gd name="connsiteX51" fmla="*/ 1238005 w 2484548"/>
              <a:gd name="connsiteY51" fmla="*/ 731278 h 2607000"/>
              <a:gd name="connsiteX52" fmla="*/ 1946531 w 2484548"/>
              <a:gd name="connsiteY52" fmla="*/ 973349 h 2607000"/>
              <a:gd name="connsiteX53" fmla="*/ 2024683 w 2484548"/>
              <a:gd name="connsiteY53" fmla="*/ 1051478 h 2607000"/>
              <a:gd name="connsiteX54" fmla="*/ 2060002 w 2484548"/>
              <a:gd name="connsiteY54" fmla="*/ 1054849 h 2607000"/>
              <a:gd name="connsiteX55" fmla="*/ 2236459 w 2484548"/>
              <a:gd name="connsiteY55" fmla="*/ 1259799 h 2607000"/>
              <a:gd name="connsiteX56" fmla="*/ 2219092 w 2484548"/>
              <a:gd name="connsiteY56" fmla="*/ 1341229 h 2607000"/>
              <a:gd name="connsiteX57" fmla="*/ 2208649 w 2484548"/>
              <a:gd name="connsiteY57" fmla="*/ 1355892 h 2607000"/>
              <a:gd name="connsiteX58" fmla="*/ 2219655 w 2484548"/>
              <a:gd name="connsiteY58" fmla="*/ 1391196 h 2607000"/>
              <a:gd name="connsiteX59" fmla="*/ 2240012 w 2484548"/>
              <a:gd name="connsiteY59" fmla="*/ 1557761 h 2607000"/>
              <a:gd name="connsiteX60" fmla="*/ 1238005 w 2484548"/>
              <a:gd name="connsiteY60" fmla="*/ 2384244 h 2607000"/>
              <a:gd name="connsiteX61" fmla="*/ 235998 w 2484548"/>
              <a:gd name="connsiteY61" fmla="*/ 1557761 h 2607000"/>
              <a:gd name="connsiteX62" fmla="*/ 256355 w 2484548"/>
              <a:gd name="connsiteY62" fmla="*/ 1391196 h 2607000"/>
              <a:gd name="connsiteX63" fmla="*/ 268785 w 2484548"/>
              <a:gd name="connsiteY63" fmla="*/ 1351325 h 2607000"/>
              <a:gd name="connsiteX64" fmla="*/ 261595 w 2484548"/>
              <a:gd name="connsiteY64" fmla="*/ 1341229 h 2607000"/>
              <a:gd name="connsiteX65" fmla="*/ 244228 w 2484548"/>
              <a:gd name="connsiteY65" fmla="*/ 1259799 h 2607000"/>
              <a:gd name="connsiteX66" fmla="*/ 420684 w 2484548"/>
              <a:gd name="connsiteY66" fmla="*/ 1054849 h 2607000"/>
              <a:gd name="connsiteX67" fmla="*/ 450834 w 2484548"/>
              <a:gd name="connsiteY67" fmla="*/ 1051972 h 2607000"/>
              <a:gd name="connsiteX68" fmla="*/ 529480 w 2484548"/>
              <a:gd name="connsiteY68" fmla="*/ 973349 h 2607000"/>
              <a:gd name="connsiteX69" fmla="*/ 1238005 w 2484548"/>
              <a:gd name="connsiteY69" fmla="*/ 731278 h 2607000"/>
              <a:gd name="connsiteX70" fmla="*/ 1055596 w 2484548"/>
              <a:gd name="connsiteY70" fmla="*/ 279904 h 2607000"/>
              <a:gd name="connsiteX71" fmla="*/ 1007022 w 2484548"/>
              <a:gd name="connsiteY71" fmla="*/ 328477 h 2607000"/>
              <a:gd name="connsiteX72" fmla="*/ 1007022 w 2484548"/>
              <a:gd name="connsiteY72" fmla="*/ 531565 h 2607000"/>
              <a:gd name="connsiteX73" fmla="*/ 1055596 w 2484548"/>
              <a:gd name="connsiteY73" fmla="*/ 580138 h 2607000"/>
              <a:gd name="connsiteX74" fmla="*/ 1089999 w 2484548"/>
              <a:gd name="connsiteY74" fmla="*/ 580138 h 2607000"/>
              <a:gd name="connsiteX75" fmla="*/ 1138572 w 2484548"/>
              <a:gd name="connsiteY75" fmla="*/ 531565 h 2607000"/>
              <a:gd name="connsiteX76" fmla="*/ 1138572 w 2484548"/>
              <a:gd name="connsiteY76" fmla="*/ 328477 h 2607000"/>
              <a:gd name="connsiteX77" fmla="*/ 1089999 w 2484548"/>
              <a:gd name="connsiteY77" fmla="*/ 279904 h 2607000"/>
              <a:gd name="connsiteX78" fmla="*/ 1481865 w 2484548"/>
              <a:gd name="connsiteY78" fmla="*/ 220213 h 2607000"/>
              <a:gd name="connsiteX79" fmla="*/ 1720323 w 2484548"/>
              <a:gd name="connsiteY79" fmla="*/ 220213 h 2607000"/>
              <a:gd name="connsiteX80" fmla="*/ 1720323 w 2484548"/>
              <a:gd name="connsiteY80" fmla="*/ 282273 h 2607000"/>
              <a:gd name="connsiteX81" fmla="*/ 1534081 w 2484548"/>
              <a:gd name="connsiteY81" fmla="*/ 282273 h 2607000"/>
              <a:gd name="connsiteX82" fmla="*/ 1534081 w 2484548"/>
              <a:gd name="connsiteY82" fmla="*/ 348212 h 2607000"/>
              <a:gd name="connsiteX83" fmla="*/ 1550387 w 2484548"/>
              <a:gd name="connsiteY83" fmla="*/ 343151 h 2607000"/>
              <a:gd name="connsiteX84" fmla="*/ 1568131 w 2484548"/>
              <a:gd name="connsiteY84" fmla="*/ 341362 h 2607000"/>
              <a:gd name="connsiteX85" fmla="*/ 1630493 w 2484548"/>
              <a:gd name="connsiteY85" fmla="*/ 341362 h 2607000"/>
              <a:gd name="connsiteX86" fmla="*/ 1718541 w 2484548"/>
              <a:gd name="connsiteY86" fmla="*/ 429410 h 2607000"/>
              <a:gd name="connsiteX87" fmla="*/ 1718541 w 2484548"/>
              <a:gd name="connsiteY87" fmla="*/ 454298 h 2607000"/>
              <a:gd name="connsiteX88" fmla="*/ 1718541 w 2484548"/>
              <a:gd name="connsiteY88" fmla="*/ 467576 h 2607000"/>
              <a:gd name="connsiteX89" fmla="*/ 1718541 w 2484548"/>
              <a:gd name="connsiteY89" fmla="*/ 513615 h 2607000"/>
              <a:gd name="connsiteX90" fmla="*/ 1718541 w 2484548"/>
              <a:gd name="connsiteY90" fmla="*/ 539349 h 2607000"/>
              <a:gd name="connsiteX91" fmla="*/ 1718541 w 2484548"/>
              <a:gd name="connsiteY91" fmla="*/ 551781 h 2607000"/>
              <a:gd name="connsiteX92" fmla="*/ 1630493 w 2484548"/>
              <a:gd name="connsiteY92" fmla="*/ 639829 h 2607000"/>
              <a:gd name="connsiteX93" fmla="*/ 1568131 w 2484548"/>
              <a:gd name="connsiteY93" fmla="*/ 639829 h 2607000"/>
              <a:gd name="connsiteX94" fmla="*/ 1480083 w 2484548"/>
              <a:gd name="connsiteY94" fmla="*/ 551781 h 2607000"/>
              <a:gd name="connsiteX95" fmla="*/ 1480083 w 2484548"/>
              <a:gd name="connsiteY95" fmla="*/ 513615 h 2607000"/>
              <a:gd name="connsiteX96" fmla="*/ 1533537 w 2484548"/>
              <a:gd name="connsiteY96" fmla="*/ 513615 h 2607000"/>
              <a:gd name="connsiteX97" fmla="*/ 1533537 w 2484548"/>
              <a:gd name="connsiteY97" fmla="*/ 531565 h 2607000"/>
              <a:gd name="connsiteX98" fmla="*/ 1582111 w 2484548"/>
              <a:gd name="connsiteY98" fmla="*/ 580138 h 2607000"/>
              <a:gd name="connsiteX99" fmla="*/ 1616514 w 2484548"/>
              <a:gd name="connsiteY99" fmla="*/ 580138 h 2607000"/>
              <a:gd name="connsiteX100" fmla="*/ 1661270 w 2484548"/>
              <a:gd name="connsiteY100" fmla="*/ 550472 h 2607000"/>
              <a:gd name="connsiteX101" fmla="*/ 1665044 w 2484548"/>
              <a:gd name="connsiteY101" fmla="*/ 531778 h 2607000"/>
              <a:gd name="connsiteX102" fmla="*/ 1665044 w 2484548"/>
              <a:gd name="connsiteY102" fmla="*/ 454298 h 2607000"/>
              <a:gd name="connsiteX103" fmla="*/ 1665087 w 2484548"/>
              <a:gd name="connsiteY103" fmla="*/ 454298 h 2607000"/>
              <a:gd name="connsiteX104" fmla="*/ 1665087 w 2484548"/>
              <a:gd name="connsiteY104" fmla="*/ 449626 h 2607000"/>
              <a:gd name="connsiteX105" fmla="*/ 1616514 w 2484548"/>
              <a:gd name="connsiteY105" fmla="*/ 401052 h 2607000"/>
              <a:gd name="connsiteX106" fmla="*/ 1582111 w 2484548"/>
              <a:gd name="connsiteY106" fmla="*/ 401052 h 2607000"/>
              <a:gd name="connsiteX107" fmla="*/ 1537354 w 2484548"/>
              <a:gd name="connsiteY107" fmla="*/ 430719 h 2607000"/>
              <a:gd name="connsiteX108" fmla="*/ 1534081 w 2484548"/>
              <a:gd name="connsiteY108" fmla="*/ 446932 h 2607000"/>
              <a:gd name="connsiteX109" fmla="*/ 1534081 w 2484548"/>
              <a:gd name="connsiteY109" fmla="*/ 454298 h 2607000"/>
              <a:gd name="connsiteX110" fmla="*/ 1533537 w 2484548"/>
              <a:gd name="connsiteY110" fmla="*/ 454298 h 2607000"/>
              <a:gd name="connsiteX111" fmla="*/ 1533537 w 2484548"/>
              <a:gd name="connsiteY111" fmla="*/ 467576 h 2607000"/>
              <a:gd name="connsiteX112" fmla="*/ 1480083 w 2484548"/>
              <a:gd name="connsiteY112" fmla="*/ 467576 h 2607000"/>
              <a:gd name="connsiteX113" fmla="*/ 1480083 w 2484548"/>
              <a:gd name="connsiteY113" fmla="*/ 429410 h 2607000"/>
              <a:gd name="connsiteX114" fmla="*/ 1481865 w 2484548"/>
              <a:gd name="connsiteY114" fmla="*/ 411735 h 2607000"/>
              <a:gd name="connsiteX115" fmla="*/ 1481865 w 2484548"/>
              <a:gd name="connsiteY115" fmla="*/ 282273 h 2607000"/>
              <a:gd name="connsiteX116" fmla="*/ 1481865 w 2484548"/>
              <a:gd name="connsiteY116" fmla="*/ 256295 h 2607000"/>
              <a:gd name="connsiteX117" fmla="*/ 1307997 w 2484548"/>
              <a:gd name="connsiteY117" fmla="*/ 220213 h 2607000"/>
              <a:gd name="connsiteX118" fmla="*/ 1370359 w 2484548"/>
              <a:gd name="connsiteY118" fmla="*/ 220213 h 2607000"/>
              <a:gd name="connsiteX119" fmla="*/ 1458407 w 2484548"/>
              <a:gd name="connsiteY119" fmla="*/ 308261 h 2607000"/>
              <a:gd name="connsiteX120" fmla="*/ 1458407 w 2484548"/>
              <a:gd name="connsiteY120" fmla="*/ 327263 h 2607000"/>
              <a:gd name="connsiteX121" fmla="*/ 1458407 w 2484548"/>
              <a:gd name="connsiteY121" fmla="*/ 384140 h 2607000"/>
              <a:gd name="connsiteX122" fmla="*/ 1458407 w 2484548"/>
              <a:gd name="connsiteY122" fmla="*/ 403142 h 2607000"/>
              <a:gd name="connsiteX123" fmla="*/ 1370359 w 2484548"/>
              <a:gd name="connsiteY123" fmla="*/ 491190 h 2607000"/>
              <a:gd name="connsiteX124" fmla="*/ 1339178 w 2484548"/>
              <a:gd name="connsiteY124" fmla="*/ 491190 h 2607000"/>
              <a:gd name="connsiteX125" fmla="*/ 1339178 w 2484548"/>
              <a:gd name="connsiteY125" fmla="*/ 491048 h 2607000"/>
              <a:gd name="connsiteX126" fmla="*/ 1321976 w 2484548"/>
              <a:gd name="connsiteY126" fmla="*/ 491048 h 2607000"/>
              <a:gd name="connsiteX127" fmla="*/ 1273403 w 2484548"/>
              <a:gd name="connsiteY127" fmla="*/ 539622 h 2607000"/>
              <a:gd name="connsiteX128" fmla="*/ 1273403 w 2484548"/>
              <a:gd name="connsiteY128" fmla="*/ 579247 h 2607000"/>
              <a:gd name="connsiteX129" fmla="*/ 1460189 w 2484548"/>
              <a:gd name="connsiteY129" fmla="*/ 579247 h 2607000"/>
              <a:gd name="connsiteX130" fmla="*/ 1460189 w 2484548"/>
              <a:gd name="connsiteY130" fmla="*/ 641307 h 2607000"/>
              <a:gd name="connsiteX131" fmla="*/ 1220171 w 2484548"/>
              <a:gd name="connsiteY131" fmla="*/ 641307 h 2607000"/>
              <a:gd name="connsiteX132" fmla="*/ 1220171 w 2484548"/>
              <a:gd name="connsiteY132" fmla="*/ 595284 h 2607000"/>
              <a:gd name="connsiteX133" fmla="*/ 1219949 w 2484548"/>
              <a:gd name="connsiteY133" fmla="*/ 595284 h 2607000"/>
              <a:gd name="connsiteX134" fmla="*/ 1219949 w 2484548"/>
              <a:gd name="connsiteY134" fmla="*/ 519406 h 2607000"/>
              <a:gd name="connsiteX135" fmla="*/ 1307997 w 2484548"/>
              <a:gd name="connsiteY135" fmla="*/ 431357 h 2607000"/>
              <a:gd name="connsiteX136" fmla="*/ 1339178 w 2484548"/>
              <a:gd name="connsiteY136" fmla="*/ 431357 h 2607000"/>
              <a:gd name="connsiteX137" fmla="*/ 1339178 w 2484548"/>
              <a:gd name="connsiteY137" fmla="*/ 431499 h 2607000"/>
              <a:gd name="connsiteX138" fmla="*/ 1356379 w 2484548"/>
              <a:gd name="connsiteY138" fmla="*/ 431499 h 2607000"/>
              <a:gd name="connsiteX139" fmla="*/ 1404953 w 2484548"/>
              <a:gd name="connsiteY139" fmla="*/ 382926 h 2607000"/>
              <a:gd name="connsiteX140" fmla="*/ 1404953 w 2484548"/>
              <a:gd name="connsiteY140" fmla="*/ 328477 h 2607000"/>
              <a:gd name="connsiteX141" fmla="*/ 1356379 w 2484548"/>
              <a:gd name="connsiteY141" fmla="*/ 279904 h 2607000"/>
              <a:gd name="connsiteX142" fmla="*/ 1321976 w 2484548"/>
              <a:gd name="connsiteY142" fmla="*/ 279904 h 2607000"/>
              <a:gd name="connsiteX143" fmla="*/ 1273403 w 2484548"/>
              <a:gd name="connsiteY143" fmla="*/ 328477 h 2607000"/>
              <a:gd name="connsiteX144" fmla="*/ 1273403 w 2484548"/>
              <a:gd name="connsiteY144" fmla="*/ 384140 h 2607000"/>
              <a:gd name="connsiteX145" fmla="*/ 1219949 w 2484548"/>
              <a:gd name="connsiteY145" fmla="*/ 384140 h 2607000"/>
              <a:gd name="connsiteX146" fmla="*/ 1219949 w 2484548"/>
              <a:gd name="connsiteY146" fmla="*/ 308261 h 2607000"/>
              <a:gd name="connsiteX147" fmla="*/ 1307997 w 2484548"/>
              <a:gd name="connsiteY147" fmla="*/ 220213 h 2607000"/>
              <a:gd name="connsiteX148" fmla="*/ 1041616 w 2484548"/>
              <a:gd name="connsiteY148" fmla="*/ 220213 h 2607000"/>
              <a:gd name="connsiteX149" fmla="*/ 1103978 w 2484548"/>
              <a:gd name="connsiteY149" fmla="*/ 220213 h 2607000"/>
              <a:gd name="connsiteX150" fmla="*/ 1192026 w 2484548"/>
              <a:gd name="connsiteY150" fmla="*/ 308261 h 2607000"/>
              <a:gd name="connsiteX151" fmla="*/ 1192026 w 2484548"/>
              <a:gd name="connsiteY151" fmla="*/ 551781 h 2607000"/>
              <a:gd name="connsiteX152" fmla="*/ 1103978 w 2484548"/>
              <a:gd name="connsiteY152" fmla="*/ 639829 h 2607000"/>
              <a:gd name="connsiteX153" fmla="*/ 1041616 w 2484548"/>
              <a:gd name="connsiteY153" fmla="*/ 639829 h 2607000"/>
              <a:gd name="connsiteX154" fmla="*/ 953568 w 2484548"/>
              <a:gd name="connsiteY154" fmla="*/ 551781 h 2607000"/>
              <a:gd name="connsiteX155" fmla="*/ 953568 w 2484548"/>
              <a:gd name="connsiteY155" fmla="*/ 308261 h 2607000"/>
              <a:gd name="connsiteX156" fmla="*/ 1041616 w 2484548"/>
              <a:gd name="connsiteY156" fmla="*/ 220213 h 2607000"/>
              <a:gd name="connsiteX157" fmla="*/ 782363 w 2484548"/>
              <a:gd name="connsiteY157" fmla="*/ 220213 h 2607000"/>
              <a:gd name="connsiteX158" fmla="*/ 844725 w 2484548"/>
              <a:gd name="connsiteY158" fmla="*/ 220213 h 2607000"/>
              <a:gd name="connsiteX159" fmla="*/ 932773 w 2484548"/>
              <a:gd name="connsiteY159" fmla="*/ 308261 h 2607000"/>
              <a:gd name="connsiteX160" fmla="*/ 932773 w 2484548"/>
              <a:gd name="connsiteY160" fmla="*/ 327263 h 2607000"/>
              <a:gd name="connsiteX161" fmla="*/ 932773 w 2484548"/>
              <a:gd name="connsiteY161" fmla="*/ 384140 h 2607000"/>
              <a:gd name="connsiteX162" fmla="*/ 932773 w 2484548"/>
              <a:gd name="connsiteY162" fmla="*/ 403142 h 2607000"/>
              <a:gd name="connsiteX163" fmla="*/ 844725 w 2484548"/>
              <a:gd name="connsiteY163" fmla="*/ 491190 h 2607000"/>
              <a:gd name="connsiteX164" fmla="*/ 813544 w 2484548"/>
              <a:gd name="connsiteY164" fmla="*/ 491190 h 2607000"/>
              <a:gd name="connsiteX165" fmla="*/ 813544 w 2484548"/>
              <a:gd name="connsiteY165" fmla="*/ 491048 h 2607000"/>
              <a:gd name="connsiteX166" fmla="*/ 796343 w 2484548"/>
              <a:gd name="connsiteY166" fmla="*/ 491048 h 2607000"/>
              <a:gd name="connsiteX167" fmla="*/ 747769 w 2484548"/>
              <a:gd name="connsiteY167" fmla="*/ 539622 h 2607000"/>
              <a:gd name="connsiteX168" fmla="*/ 747769 w 2484548"/>
              <a:gd name="connsiteY168" fmla="*/ 579247 h 2607000"/>
              <a:gd name="connsiteX169" fmla="*/ 934555 w 2484548"/>
              <a:gd name="connsiteY169" fmla="*/ 579247 h 2607000"/>
              <a:gd name="connsiteX170" fmla="*/ 934555 w 2484548"/>
              <a:gd name="connsiteY170" fmla="*/ 641307 h 2607000"/>
              <a:gd name="connsiteX171" fmla="*/ 694315 w 2484548"/>
              <a:gd name="connsiteY171" fmla="*/ 641307 h 2607000"/>
              <a:gd name="connsiteX172" fmla="*/ 694315 w 2484548"/>
              <a:gd name="connsiteY172" fmla="*/ 579247 h 2607000"/>
              <a:gd name="connsiteX173" fmla="*/ 694315 w 2484548"/>
              <a:gd name="connsiteY173" fmla="*/ 519406 h 2607000"/>
              <a:gd name="connsiteX174" fmla="*/ 782363 w 2484548"/>
              <a:gd name="connsiteY174" fmla="*/ 431357 h 2607000"/>
              <a:gd name="connsiteX175" fmla="*/ 813544 w 2484548"/>
              <a:gd name="connsiteY175" fmla="*/ 431357 h 2607000"/>
              <a:gd name="connsiteX176" fmla="*/ 813544 w 2484548"/>
              <a:gd name="connsiteY176" fmla="*/ 431499 h 2607000"/>
              <a:gd name="connsiteX177" fmla="*/ 830745 w 2484548"/>
              <a:gd name="connsiteY177" fmla="*/ 431499 h 2607000"/>
              <a:gd name="connsiteX178" fmla="*/ 879319 w 2484548"/>
              <a:gd name="connsiteY178" fmla="*/ 382926 h 2607000"/>
              <a:gd name="connsiteX179" fmla="*/ 879319 w 2484548"/>
              <a:gd name="connsiteY179" fmla="*/ 328477 h 2607000"/>
              <a:gd name="connsiteX180" fmla="*/ 830745 w 2484548"/>
              <a:gd name="connsiteY180" fmla="*/ 279904 h 2607000"/>
              <a:gd name="connsiteX181" fmla="*/ 796343 w 2484548"/>
              <a:gd name="connsiteY181" fmla="*/ 279904 h 2607000"/>
              <a:gd name="connsiteX182" fmla="*/ 747769 w 2484548"/>
              <a:gd name="connsiteY182" fmla="*/ 328477 h 2607000"/>
              <a:gd name="connsiteX183" fmla="*/ 747769 w 2484548"/>
              <a:gd name="connsiteY183" fmla="*/ 384140 h 2607000"/>
              <a:gd name="connsiteX184" fmla="*/ 694315 w 2484548"/>
              <a:gd name="connsiteY184" fmla="*/ 384140 h 2607000"/>
              <a:gd name="connsiteX185" fmla="*/ 694315 w 2484548"/>
              <a:gd name="connsiteY185" fmla="*/ 308261 h 2607000"/>
              <a:gd name="connsiteX186" fmla="*/ 782363 w 2484548"/>
              <a:gd name="connsiteY186" fmla="*/ 220213 h 2607000"/>
              <a:gd name="connsiteX187" fmla="*/ 1242273 w 2484548"/>
              <a:gd name="connsiteY187" fmla="*/ 77766 h 2607000"/>
              <a:gd name="connsiteX188" fmla="*/ 77766 w 2484548"/>
              <a:gd name="connsiteY188" fmla="*/ 1303500 h 2607000"/>
              <a:gd name="connsiteX189" fmla="*/ 1242273 w 2484548"/>
              <a:gd name="connsiteY189" fmla="*/ 2529234 h 2607000"/>
              <a:gd name="connsiteX190" fmla="*/ 2406780 w 2484548"/>
              <a:gd name="connsiteY190" fmla="*/ 1303500 h 2607000"/>
              <a:gd name="connsiteX191" fmla="*/ 1242273 w 2484548"/>
              <a:gd name="connsiteY191" fmla="*/ 77766 h 2607000"/>
              <a:gd name="connsiteX192" fmla="*/ 1242274 w 2484548"/>
              <a:gd name="connsiteY192" fmla="*/ 0 h 2607000"/>
              <a:gd name="connsiteX193" fmla="*/ 2484548 w 2484548"/>
              <a:gd name="connsiteY193" fmla="*/ 1303500 h 2607000"/>
              <a:gd name="connsiteX194" fmla="*/ 1242274 w 2484548"/>
              <a:gd name="connsiteY194" fmla="*/ 2607000 h 2607000"/>
              <a:gd name="connsiteX195" fmla="*/ 0 w 2484548"/>
              <a:gd name="connsiteY195" fmla="*/ 1303500 h 2607000"/>
              <a:gd name="connsiteX196" fmla="*/ 1242274 w 2484548"/>
              <a:gd name="connsiteY196" fmla="*/ 0 h 2607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</a:cxnLst>
            <a:rect l="l" t="t" r="r" b="b"/>
            <a:pathLst>
              <a:path w="2484548" h="2607000">
                <a:moveTo>
                  <a:pt x="1378354" y="1848304"/>
                </a:moveTo>
                <a:cubicBezTo>
                  <a:pt x="1421476" y="1848304"/>
                  <a:pt x="1456433" y="1863109"/>
                  <a:pt x="1456433" y="1881372"/>
                </a:cubicBezTo>
                <a:cubicBezTo>
                  <a:pt x="1456433" y="1899635"/>
                  <a:pt x="1421476" y="1914440"/>
                  <a:pt x="1378354" y="1914440"/>
                </a:cubicBezTo>
                <a:cubicBezTo>
                  <a:pt x="1335231" y="1914440"/>
                  <a:pt x="1300274" y="1899635"/>
                  <a:pt x="1300274" y="1881372"/>
                </a:cubicBezTo>
                <a:cubicBezTo>
                  <a:pt x="1300274" y="1863109"/>
                  <a:pt x="1335231" y="1848304"/>
                  <a:pt x="1378354" y="1848304"/>
                </a:cubicBezTo>
                <a:close/>
                <a:moveTo>
                  <a:pt x="1068341" y="1848304"/>
                </a:moveTo>
                <a:cubicBezTo>
                  <a:pt x="1111463" y="1848304"/>
                  <a:pt x="1146420" y="1863109"/>
                  <a:pt x="1146420" y="1881372"/>
                </a:cubicBezTo>
                <a:cubicBezTo>
                  <a:pt x="1146420" y="1899635"/>
                  <a:pt x="1111463" y="1914440"/>
                  <a:pt x="1068341" y="1914440"/>
                </a:cubicBezTo>
                <a:cubicBezTo>
                  <a:pt x="1025218" y="1914440"/>
                  <a:pt x="990261" y="1899635"/>
                  <a:pt x="990261" y="1881372"/>
                </a:cubicBezTo>
                <a:cubicBezTo>
                  <a:pt x="990261" y="1863109"/>
                  <a:pt x="1025218" y="1848304"/>
                  <a:pt x="1068341" y="1848304"/>
                </a:cubicBezTo>
                <a:close/>
                <a:moveTo>
                  <a:pt x="2015033" y="1157059"/>
                </a:moveTo>
                <a:cubicBezTo>
                  <a:pt x="2076344" y="1157059"/>
                  <a:pt x="2126046" y="1204704"/>
                  <a:pt x="2126046" y="1263477"/>
                </a:cubicBezTo>
                <a:cubicBezTo>
                  <a:pt x="2126046" y="1322250"/>
                  <a:pt x="2076344" y="1369895"/>
                  <a:pt x="2015033" y="1369895"/>
                </a:cubicBezTo>
                <a:cubicBezTo>
                  <a:pt x="1953722" y="1369895"/>
                  <a:pt x="1904020" y="1322250"/>
                  <a:pt x="1904020" y="1263477"/>
                </a:cubicBezTo>
                <a:cubicBezTo>
                  <a:pt x="1904020" y="1204704"/>
                  <a:pt x="1953722" y="1157059"/>
                  <a:pt x="2015033" y="1157059"/>
                </a:cubicBezTo>
                <a:close/>
                <a:moveTo>
                  <a:pt x="464792" y="1157059"/>
                </a:moveTo>
                <a:cubicBezTo>
                  <a:pt x="526103" y="1157059"/>
                  <a:pt x="575805" y="1204704"/>
                  <a:pt x="575805" y="1263477"/>
                </a:cubicBezTo>
                <a:cubicBezTo>
                  <a:pt x="575805" y="1322250"/>
                  <a:pt x="526103" y="1369895"/>
                  <a:pt x="464792" y="1369895"/>
                </a:cubicBezTo>
                <a:cubicBezTo>
                  <a:pt x="403481" y="1369895"/>
                  <a:pt x="353779" y="1322250"/>
                  <a:pt x="353779" y="1263477"/>
                </a:cubicBezTo>
                <a:cubicBezTo>
                  <a:pt x="353779" y="1204704"/>
                  <a:pt x="403481" y="1157059"/>
                  <a:pt x="464792" y="1157059"/>
                </a:cubicBezTo>
                <a:close/>
                <a:moveTo>
                  <a:pt x="2015033" y="1103430"/>
                </a:moveTo>
                <a:cubicBezTo>
                  <a:pt x="1923804" y="1103430"/>
                  <a:pt x="1849848" y="1173438"/>
                  <a:pt x="1849848" y="1259799"/>
                </a:cubicBezTo>
                <a:cubicBezTo>
                  <a:pt x="1849848" y="1346160"/>
                  <a:pt x="1923804" y="1416168"/>
                  <a:pt x="2015033" y="1416168"/>
                </a:cubicBezTo>
                <a:cubicBezTo>
                  <a:pt x="2106262" y="1416168"/>
                  <a:pt x="2180217" y="1346160"/>
                  <a:pt x="2180217" y="1259799"/>
                </a:cubicBezTo>
                <a:cubicBezTo>
                  <a:pt x="2180217" y="1173438"/>
                  <a:pt x="2106262" y="1103430"/>
                  <a:pt x="2015033" y="1103430"/>
                </a:cubicBezTo>
                <a:close/>
                <a:moveTo>
                  <a:pt x="464790" y="1103430"/>
                </a:moveTo>
                <a:cubicBezTo>
                  <a:pt x="373561" y="1103430"/>
                  <a:pt x="299606" y="1173438"/>
                  <a:pt x="299606" y="1259799"/>
                </a:cubicBezTo>
                <a:cubicBezTo>
                  <a:pt x="299606" y="1346160"/>
                  <a:pt x="373561" y="1416168"/>
                  <a:pt x="464790" y="1416168"/>
                </a:cubicBezTo>
                <a:cubicBezTo>
                  <a:pt x="556019" y="1416168"/>
                  <a:pt x="629975" y="1346160"/>
                  <a:pt x="629975" y="1259799"/>
                </a:cubicBezTo>
                <a:cubicBezTo>
                  <a:pt x="629975" y="1173438"/>
                  <a:pt x="556019" y="1103430"/>
                  <a:pt x="464790" y="1103430"/>
                </a:cubicBezTo>
                <a:close/>
                <a:moveTo>
                  <a:pt x="1238437" y="784034"/>
                </a:moveTo>
                <a:cubicBezTo>
                  <a:pt x="979404" y="784034"/>
                  <a:pt x="744892" y="870637"/>
                  <a:pt x="575138" y="1010654"/>
                </a:cubicBezTo>
                <a:lnTo>
                  <a:pt x="526121" y="1059656"/>
                </a:lnTo>
                <a:lnTo>
                  <a:pt x="551244" y="1067038"/>
                </a:lnTo>
                <a:cubicBezTo>
                  <a:pt x="630562" y="1098797"/>
                  <a:pt x="686217" y="1173145"/>
                  <a:pt x="686217" y="1259799"/>
                </a:cubicBezTo>
                <a:cubicBezTo>
                  <a:pt x="686217" y="1375338"/>
                  <a:pt x="587275" y="1469000"/>
                  <a:pt x="465223" y="1469000"/>
                </a:cubicBezTo>
                <a:cubicBezTo>
                  <a:pt x="419453" y="1469000"/>
                  <a:pt x="376933" y="1455829"/>
                  <a:pt x="341663" y="1433272"/>
                </a:cubicBezTo>
                <a:lnTo>
                  <a:pt x="317170" y="1414142"/>
                </a:lnTo>
                <a:lnTo>
                  <a:pt x="305234" y="1478653"/>
                </a:lnTo>
                <a:cubicBezTo>
                  <a:pt x="302031" y="1504663"/>
                  <a:pt x="300391" y="1531054"/>
                  <a:pt x="300391" y="1557761"/>
                </a:cubicBezTo>
                <a:cubicBezTo>
                  <a:pt x="300391" y="1985079"/>
                  <a:pt x="720369" y="2331488"/>
                  <a:pt x="1238437" y="2331488"/>
                </a:cubicBezTo>
                <a:cubicBezTo>
                  <a:pt x="1756506" y="2331488"/>
                  <a:pt x="2176484" y="1985079"/>
                  <a:pt x="2176484" y="1557761"/>
                </a:cubicBezTo>
                <a:cubicBezTo>
                  <a:pt x="2176484" y="1531054"/>
                  <a:pt x="2174844" y="1504663"/>
                  <a:pt x="2171641" y="1478653"/>
                </a:cubicBezTo>
                <a:lnTo>
                  <a:pt x="2160186" y="1416744"/>
                </a:lnTo>
                <a:lnTo>
                  <a:pt x="2139024" y="1433272"/>
                </a:lnTo>
                <a:cubicBezTo>
                  <a:pt x="2103753" y="1455829"/>
                  <a:pt x="2061233" y="1469000"/>
                  <a:pt x="2015464" y="1469000"/>
                </a:cubicBezTo>
                <a:cubicBezTo>
                  <a:pt x="1893413" y="1469000"/>
                  <a:pt x="1794470" y="1375338"/>
                  <a:pt x="1794470" y="1259799"/>
                </a:cubicBezTo>
                <a:cubicBezTo>
                  <a:pt x="1794470" y="1173145"/>
                  <a:pt x="1850126" y="1098797"/>
                  <a:pt x="1929443" y="1067038"/>
                </a:cubicBezTo>
                <a:lnTo>
                  <a:pt x="1951620" y="1060522"/>
                </a:lnTo>
                <a:lnTo>
                  <a:pt x="1901737" y="1010654"/>
                </a:lnTo>
                <a:cubicBezTo>
                  <a:pt x="1731983" y="870637"/>
                  <a:pt x="1497471" y="784034"/>
                  <a:pt x="1238437" y="784034"/>
                </a:cubicBezTo>
                <a:close/>
                <a:moveTo>
                  <a:pt x="1238005" y="731278"/>
                </a:moveTo>
                <a:cubicBezTo>
                  <a:pt x="1514702" y="731278"/>
                  <a:pt x="1765203" y="823785"/>
                  <a:pt x="1946531" y="973349"/>
                </a:cubicBezTo>
                <a:lnTo>
                  <a:pt x="2024683" y="1051478"/>
                </a:lnTo>
                <a:lnTo>
                  <a:pt x="2060002" y="1054849"/>
                </a:lnTo>
                <a:cubicBezTo>
                  <a:pt x="2160706" y="1074356"/>
                  <a:pt x="2236459" y="1158703"/>
                  <a:pt x="2236459" y="1259799"/>
                </a:cubicBezTo>
                <a:cubicBezTo>
                  <a:pt x="2236459" y="1288684"/>
                  <a:pt x="2230275" y="1316201"/>
                  <a:pt x="2219092" y="1341229"/>
                </a:cubicBezTo>
                <a:lnTo>
                  <a:pt x="2208649" y="1355892"/>
                </a:lnTo>
                <a:lnTo>
                  <a:pt x="2219655" y="1391196"/>
                </a:lnTo>
                <a:cubicBezTo>
                  <a:pt x="2233003" y="1444998"/>
                  <a:pt x="2240012" y="1500704"/>
                  <a:pt x="2240012" y="1557761"/>
                </a:cubicBezTo>
                <a:cubicBezTo>
                  <a:pt x="2240012" y="2014216"/>
                  <a:pt x="1791398" y="2384244"/>
                  <a:pt x="1238005" y="2384244"/>
                </a:cubicBezTo>
                <a:cubicBezTo>
                  <a:pt x="684612" y="2384244"/>
                  <a:pt x="235998" y="2014216"/>
                  <a:pt x="235998" y="1557761"/>
                </a:cubicBezTo>
                <a:cubicBezTo>
                  <a:pt x="235998" y="1500704"/>
                  <a:pt x="243008" y="1444998"/>
                  <a:pt x="256355" y="1391196"/>
                </a:cubicBezTo>
                <a:lnTo>
                  <a:pt x="268785" y="1351325"/>
                </a:lnTo>
                <a:lnTo>
                  <a:pt x="261595" y="1341229"/>
                </a:lnTo>
                <a:cubicBezTo>
                  <a:pt x="250412" y="1316201"/>
                  <a:pt x="244228" y="1288684"/>
                  <a:pt x="244228" y="1259799"/>
                </a:cubicBezTo>
                <a:cubicBezTo>
                  <a:pt x="244228" y="1158703"/>
                  <a:pt x="319981" y="1074356"/>
                  <a:pt x="420684" y="1054849"/>
                </a:cubicBezTo>
                <a:lnTo>
                  <a:pt x="450834" y="1051972"/>
                </a:lnTo>
                <a:lnTo>
                  <a:pt x="529480" y="973349"/>
                </a:lnTo>
                <a:cubicBezTo>
                  <a:pt x="710807" y="823785"/>
                  <a:pt x="961309" y="731278"/>
                  <a:pt x="1238005" y="731278"/>
                </a:cubicBezTo>
                <a:close/>
                <a:moveTo>
                  <a:pt x="1055596" y="279904"/>
                </a:moveTo>
                <a:cubicBezTo>
                  <a:pt x="1028770" y="279904"/>
                  <a:pt x="1007022" y="301651"/>
                  <a:pt x="1007022" y="328477"/>
                </a:cubicBezTo>
                <a:lnTo>
                  <a:pt x="1007022" y="531565"/>
                </a:lnTo>
                <a:cubicBezTo>
                  <a:pt x="1007022" y="558391"/>
                  <a:pt x="1028770" y="580138"/>
                  <a:pt x="1055596" y="580138"/>
                </a:cubicBezTo>
                <a:lnTo>
                  <a:pt x="1089999" y="580138"/>
                </a:lnTo>
                <a:cubicBezTo>
                  <a:pt x="1116825" y="580138"/>
                  <a:pt x="1138572" y="558391"/>
                  <a:pt x="1138572" y="531565"/>
                </a:cubicBezTo>
                <a:lnTo>
                  <a:pt x="1138572" y="328477"/>
                </a:lnTo>
                <a:cubicBezTo>
                  <a:pt x="1138572" y="301651"/>
                  <a:pt x="1116825" y="279904"/>
                  <a:pt x="1089999" y="279904"/>
                </a:cubicBezTo>
                <a:close/>
                <a:moveTo>
                  <a:pt x="1481865" y="220213"/>
                </a:moveTo>
                <a:lnTo>
                  <a:pt x="1720323" y="220213"/>
                </a:lnTo>
                <a:lnTo>
                  <a:pt x="1720323" y="282273"/>
                </a:lnTo>
                <a:lnTo>
                  <a:pt x="1534081" y="282273"/>
                </a:lnTo>
                <a:lnTo>
                  <a:pt x="1534081" y="348212"/>
                </a:lnTo>
                <a:lnTo>
                  <a:pt x="1550387" y="343151"/>
                </a:lnTo>
                <a:cubicBezTo>
                  <a:pt x="1556118" y="341978"/>
                  <a:pt x="1562053" y="341362"/>
                  <a:pt x="1568131" y="341362"/>
                </a:cubicBezTo>
                <a:lnTo>
                  <a:pt x="1630493" y="341362"/>
                </a:lnTo>
                <a:cubicBezTo>
                  <a:pt x="1679121" y="341362"/>
                  <a:pt x="1718541" y="380782"/>
                  <a:pt x="1718541" y="429410"/>
                </a:cubicBezTo>
                <a:lnTo>
                  <a:pt x="1718541" y="454298"/>
                </a:lnTo>
                <a:lnTo>
                  <a:pt x="1718541" y="467576"/>
                </a:lnTo>
                <a:lnTo>
                  <a:pt x="1718541" y="513615"/>
                </a:lnTo>
                <a:lnTo>
                  <a:pt x="1718541" y="539349"/>
                </a:lnTo>
                <a:lnTo>
                  <a:pt x="1718541" y="551781"/>
                </a:lnTo>
                <a:cubicBezTo>
                  <a:pt x="1718541" y="600408"/>
                  <a:pt x="1679121" y="639829"/>
                  <a:pt x="1630493" y="639829"/>
                </a:cubicBezTo>
                <a:lnTo>
                  <a:pt x="1568131" y="639829"/>
                </a:lnTo>
                <a:cubicBezTo>
                  <a:pt x="1519504" y="639829"/>
                  <a:pt x="1480083" y="600408"/>
                  <a:pt x="1480083" y="551781"/>
                </a:cubicBezTo>
                <a:lnTo>
                  <a:pt x="1480083" y="513615"/>
                </a:lnTo>
                <a:lnTo>
                  <a:pt x="1533537" y="513615"/>
                </a:lnTo>
                <a:lnTo>
                  <a:pt x="1533537" y="531565"/>
                </a:lnTo>
                <a:cubicBezTo>
                  <a:pt x="1533537" y="558391"/>
                  <a:pt x="1555284" y="580138"/>
                  <a:pt x="1582111" y="580138"/>
                </a:cubicBezTo>
                <a:lnTo>
                  <a:pt x="1616514" y="580138"/>
                </a:lnTo>
                <a:cubicBezTo>
                  <a:pt x="1636633" y="580138"/>
                  <a:pt x="1653896" y="567906"/>
                  <a:pt x="1661270" y="550472"/>
                </a:cubicBezTo>
                <a:lnTo>
                  <a:pt x="1665044" y="531778"/>
                </a:lnTo>
                <a:lnTo>
                  <a:pt x="1665044" y="454298"/>
                </a:lnTo>
                <a:lnTo>
                  <a:pt x="1665087" y="454298"/>
                </a:lnTo>
                <a:lnTo>
                  <a:pt x="1665087" y="449626"/>
                </a:lnTo>
                <a:cubicBezTo>
                  <a:pt x="1665087" y="422799"/>
                  <a:pt x="1643340" y="401052"/>
                  <a:pt x="1616514" y="401052"/>
                </a:cubicBezTo>
                <a:lnTo>
                  <a:pt x="1582111" y="401052"/>
                </a:lnTo>
                <a:cubicBezTo>
                  <a:pt x="1561991" y="401052"/>
                  <a:pt x="1544728" y="413285"/>
                  <a:pt x="1537354" y="430719"/>
                </a:cubicBezTo>
                <a:lnTo>
                  <a:pt x="1534081" y="446932"/>
                </a:lnTo>
                <a:lnTo>
                  <a:pt x="1534081" y="454298"/>
                </a:lnTo>
                <a:lnTo>
                  <a:pt x="1533537" y="454298"/>
                </a:lnTo>
                <a:lnTo>
                  <a:pt x="1533537" y="467576"/>
                </a:lnTo>
                <a:lnTo>
                  <a:pt x="1480083" y="467576"/>
                </a:lnTo>
                <a:lnTo>
                  <a:pt x="1480083" y="429410"/>
                </a:lnTo>
                <a:lnTo>
                  <a:pt x="1481865" y="411735"/>
                </a:lnTo>
                <a:lnTo>
                  <a:pt x="1481865" y="282273"/>
                </a:lnTo>
                <a:lnTo>
                  <a:pt x="1481865" y="256295"/>
                </a:lnTo>
                <a:close/>
                <a:moveTo>
                  <a:pt x="1307997" y="220213"/>
                </a:moveTo>
                <a:lnTo>
                  <a:pt x="1370359" y="220213"/>
                </a:lnTo>
                <a:cubicBezTo>
                  <a:pt x="1418986" y="220213"/>
                  <a:pt x="1458407" y="259634"/>
                  <a:pt x="1458407" y="308261"/>
                </a:cubicBezTo>
                <a:lnTo>
                  <a:pt x="1458407" y="327263"/>
                </a:lnTo>
                <a:lnTo>
                  <a:pt x="1458407" y="384140"/>
                </a:lnTo>
                <a:lnTo>
                  <a:pt x="1458407" y="403142"/>
                </a:lnTo>
                <a:cubicBezTo>
                  <a:pt x="1458407" y="451769"/>
                  <a:pt x="1418986" y="491190"/>
                  <a:pt x="1370359" y="491190"/>
                </a:cubicBezTo>
                <a:lnTo>
                  <a:pt x="1339178" y="491190"/>
                </a:lnTo>
                <a:lnTo>
                  <a:pt x="1339178" y="491048"/>
                </a:lnTo>
                <a:lnTo>
                  <a:pt x="1321976" y="491048"/>
                </a:lnTo>
                <a:cubicBezTo>
                  <a:pt x="1295150" y="491048"/>
                  <a:pt x="1273403" y="512795"/>
                  <a:pt x="1273403" y="539622"/>
                </a:cubicBezTo>
                <a:lnTo>
                  <a:pt x="1273403" y="579247"/>
                </a:lnTo>
                <a:lnTo>
                  <a:pt x="1460189" y="579247"/>
                </a:lnTo>
                <a:lnTo>
                  <a:pt x="1460189" y="641307"/>
                </a:lnTo>
                <a:lnTo>
                  <a:pt x="1220171" y="641307"/>
                </a:lnTo>
                <a:lnTo>
                  <a:pt x="1220171" y="595284"/>
                </a:lnTo>
                <a:lnTo>
                  <a:pt x="1219949" y="595284"/>
                </a:lnTo>
                <a:lnTo>
                  <a:pt x="1219949" y="519406"/>
                </a:lnTo>
                <a:cubicBezTo>
                  <a:pt x="1219949" y="470778"/>
                  <a:pt x="1259369" y="431357"/>
                  <a:pt x="1307997" y="431357"/>
                </a:cubicBezTo>
                <a:lnTo>
                  <a:pt x="1339178" y="431357"/>
                </a:lnTo>
                <a:lnTo>
                  <a:pt x="1339178" y="431499"/>
                </a:lnTo>
                <a:lnTo>
                  <a:pt x="1356379" y="431499"/>
                </a:lnTo>
                <a:cubicBezTo>
                  <a:pt x="1383206" y="431499"/>
                  <a:pt x="1404953" y="409752"/>
                  <a:pt x="1404953" y="382926"/>
                </a:cubicBezTo>
                <a:lnTo>
                  <a:pt x="1404953" y="328477"/>
                </a:lnTo>
                <a:cubicBezTo>
                  <a:pt x="1404953" y="301651"/>
                  <a:pt x="1383206" y="279904"/>
                  <a:pt x="1356379" y="279904"/>
                </a:cubicBezTo>
                <a:lnTo>
                  <a:pt x="1321976" y="279904"/>
                </a:lnTo>
                <a:cubicBezTo>
                  <a:pt x="1295150" y="279904"/>
                  <a:pt x="1273403" y="301651"/>
                  <a:pt x="1273403" y="328477"/>
                </a:cubicBezTo>
                <a:lnTo>
                  <a:pt x="1273403" y="384140"/>
                </a:lnTo>
                <a:lnTo>
                  <a:pt x="1219949" y="384140"/>
                </a:lnTo>
                <a:lnTo>
                  <a:pt x="1219949" y="308261"/>
                </a:lnTo>
                <a:cubicBezTo>
                  <a:pt x="1219949" y="259634"/>
                  <a:pt x="1259369" y="220213"/>
                  <a:pt x="1307997" y="220213"/>
                </a:cubicBezTo>
                <a:close/>
                <a:moveTo>
                  <a:pt x="1041616" y="220213"/>
                </a:moveTo>
                <a:lnTo>
                  <a:pt x="1103978" y="220213"/>
                </a:lnTo>
                <a:cubicBezTo>
                  <a:pt x="1152606" y="220213"/>
                  <a:pt x="1192026" y="259634"/>
                  <a:pt x="1192026" y="308261"/>
                </a:cubicBezTo>
                <a:lnTo>
                  <a:pt x="1192026" y="551781"/>
                </a:lnTo>
                <a:cubicBezTo>
                  <a:pt x="1192026" y="600408"/>
                  <a:pt x="1152606" y="639829"/>
                  <a:pt x="1103978" y="639829"/>
                </a:cubicBezTo>
                <a:lnTo>
                  <a:pt x="1041616" y="639829"/>
                </a:lnTo>
                <a:cubicBezTo>
                  <a:pt x="992989" y="639829"/>
                  <a:pt x="953568" y="600408"/>
                  <a:pt x="953568" y="551781"/>
                </a:cubicBezTo>
                <a:lnTo>
                  <a:pt x="953568" y="308261"/>
                </a:lnTo>
                <a:cubicBezTo>
                  <a:pt x="953568" y="259634"/>
                  <a:pt x="992989" y="220213"/>
                  <a:pt x="1041616" y="220213"/>
                </a:cubicBezTo>
                <a:close/>
                <a:moveTo>
                  <a:pt x="782363" y="220213"/>
                </a:moveTo>
                <a:lnTo>
                  <a:pt x="844725" y="220213"/>
                </a:lnTo>
                <a:cubicBezTo>
                  <a:pt x="893353" y="220213"/>
                  <a:pt x="932773" y="259634"/>
                  <a:pt x="932773" y="308261"/>
                </a:cubicBezTo>
                <a:lnTo>
                  <a:pt x="932773" y="327263"/>
                </a:lnTo>
                <a:lnTo>
                  <a:pt x="932773" y="384140"/>
                </a:lnTo>
                <a:lnTo>
                  <a:pt x="932773" y="403142"/>
                </a:lnTo>
                <a:cubicBezTo>
                  <a:pt x="932773" y="451769"/>
                  <a:pt x="893353" y="491190"/>
                  <a:pt x="844725" y="491190"/>
                </a:cubicBezTo>
                <a:lnTo>
                  <a:pt x="813544" y="491190"/>
                </a:lnTo>
                <a:lnTo>
                  <a:pt x="813544" y="491048"/>
                </a:lnTo>
                <a:lnTo>
                  <a:pt x="796343" y="491048"/>
                </a:lnTo>
                <a:cubicBezTo>
                  <a:pt x="769516" y="491048"/>
                  <a:pt x="747769" y="512795"/>
                  <a:pt x="747769" y="539622"/>
                </a:cubicBezTo>
                <a:lnTo>
                  <a:pt x="747769" y="579247"/>
                </a:lnTo>
                <a:lnTo>
                  <a:pt x="934555" y="579247"/>
                </a:lnTo>
                <a:lnTo>
                  <a:pt x="934555" y="641307"/>
                </a:lnTo>
                <a:lnTo>
                  <a:pt x="694315" y="641307"/>
                </a:lnTo>
                <a:lnTo>
                  <a:pt x="694315" y="579247"/>
                </a:lnTo>
                <a:lnTo>
                  <a:pt x="694315" y="519406"/>
                </a:lnTo>
                <a:cubicBezTo>
                  <a:pt x="694315" y="470778"/>
                  <a:pt x="733736" y="431357"/>
                  <a:pt x="782363" y="431357"/>
                </a:cubicBezTo>
                <a:lnTo>
                  <a:pt x="813544" y="431357"/>
                </a:lnTo>
                <a:lnTo>
                  <a:pt x="813544" y="431499"/>
                </a:lnTo>
                <a:lnTo>
                  <a:pt x="830745" y="431499"/>
                </a:lnTo>
                <a:cubicBezTo>
                  <a:pt x="857572" y="431499"/>
                  <a:pt x="879319" y="409752"/>
                  <a:pt x="879319" y="382926"/>
                </a:cubicBezTo>
                <a:lnTo>
                  <a:pt x="879319" y="328477"/>
                </a:lnTo>
                <a:cubicBezTo>
                  <a:pt x="879319" y="301651"/>
                  <a:pt x="857572" y="279904"/>
                  <a:pt x="830745" y="279904"/>
                </a:cubicBezTo>
                <a:lnTo>
                  <a:pt x="796343" y="279904"/>
                </a:lnTo>
                <a:cubicBezTo>
                  <a:pt x="769516" y="279904"/>
                  <a:pt x="747769" y="301651"/>
                  <a:pt x="747769" y="328477"/>
                </a:cubicBezTo>
                <a:lnTo>
                  <a:pt x="747769" y="384140"/>
                </a:lnTo>
                <a:lnTo>
                  <a:pt x="694315" y="384140"/>
                </a:lnTo>
                <a:lnTo>
                  <a:pt x="694315" y="308261"/>
                </a:lnTo>
                <a:cubicBezTo>
                  <a:pt x="694315" y="259634"/>
                  <a:pt x="733736" y="220213"/>
                  <a:pt x="782363" y="220213"/>
                </a:cubicBezTo>
                <a:close/>
                <a:moveTo>
                  <a:pt x="1242273" y="77766"/>
                </a:moveTo>
                <a:cubicBezTo>
                  <a:pt x="599134" y="77766"/>
                  <a:pt x="77766" y="626546"/>
                  <a:pt x="77766" y="1303500"/>
                </a:cubicBezTo>
                <a:cubicBezTo>
                  <a:pt x="77766" y="1980454"/>
                  <a:pt x="599134" y="2529234"/>
                  <a:pt x="1242273" y="2529234"/>
                </a:cubicBezTo>
                <a:cubicBezTo>
                  <a:pt x="1885412" y="2529234"/>
                  <a:pt x="2406780" y="1980454"/>
                  <a:pt x="2406780" y="1303500"/>
                </a:cubicBezTo>
                <a:cubicBezTo>
                  <a:pt x="2406780" y="626546"/>
                  <a:pt x="1885412" y="77766"/>
                  <a:pt x="1242273" y="77766"/>
                </a:cubicBezTo>
                <a:close/>
                <a:moveTo>
                  <a:pt x="1242274" y="0"/>
                </a:moveTo>
                <a:cubicBezTo>
                  <a:pt x="1928363" y="0"/>
                  <a:pt x="2484548" y="583597"/>
                  <a:pt x="2484548" y="1303500"/>
                </a:cubicBezTo>
                <a:cubicBezTo>
                  <a:pt x="2484548" y="2023403"/>
                  <a:pt x="1928363" y="2607000"/>
                  <a:pt x="1242274" y="2607000"/>
                </a:cubicBezTo>
                <a:cubicBezTo>
                  <a:pt x="556185" y="2607000"/>
                  <a:pt x="0" y="2023403"/>
                  <a:pt x="0" y="1303500"/>
                </a:cubicBezTo>
                <a:cubicBezTo>
                  <a:pt x="0" y="583597"/>
                  <a:pt x="556185" y="0"/>
                  <a:pt x="1242274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5" name="フリーフォーム: 図形 4">
            <a:extLst>
              <a:ext uri="{FF2B5EF4-FFF2-40B4-BE49-F238E27FC236}">
                <a16:creationId xmlns:a16="http://schemas.microsoft.com/office/drawing/2014/main" id="{40FB5ECF-CE92-597E-60F6-D3059550A172}"/>
              </a:ext>
            </a:extLst>
          </p:cNvPr>
          <p:cNvSpPr/>
          <p:nvPr/>
        </p:nvSpPr>
        <p:spPr>
          <a:xfrm>
            <a:off x="3720922" y="895480"/>
            <a:ext cx="2484548" cy="2607000"/>
          </a:xfrm>
          <a:custGeom>
            <a:avLst/>
            <a:gdLst>
              <a:gd name="connsiteX0" fmla="*/ 979397 w 2484548"/>
              <a:gd name="connsiteY0" fmla="*/ 2023713 h 2607000"/>
              <a:gd name="connsiteX1" fmla="*/ 930824 w 2484548"/>
              <a:gd name="connsiteY1" fmla="*/ 2072286 h 2607000"/>
              <a:gd name="connsiteX2" fmla="*/ 930824 w 2484548"/>
              <a:gd name="connsiteY2" fmla="*/ 2275374 h 2607000"/>
              <a:gd name="connsiteX3" fmla="*/ 979397 w 2484548"/>
              <a:gd name="connsiteY3" fmla="*/ 2323947 h 2607000"/>
              <a:gd name="connsiteX4" fmla="*/ 1013800 w 2484548"/>
              <a:gd name="connsiteY4" fmla="*/ 2323947 h 2607000"/>
              <a:gd name="connsiteX5" fmla="*/ 1062373 w 2484548"/>
              <a:gd name="connsiteY5" fmla="*/ 2275374 h 2607000"/>
              <a:gd name="connsiteX6" fmla="*/ 1062373 w 2484548"/>
              <a:gd name="connsiteY6" fmla="*/ 2072286 h 2607000"/>
              <a:gd name="connsiteX7" fmla="*/ 1013800 w 2484548"/>
              <a:gd name="connsiteY7" fmla="*/ 2023713 h 2607000"/>
              <a:gd name="connsiteX8" fmla="*/ 1405666 w 2484548"/>
              <a:gd name="connsiteY8" fmla="*/ 1964022 h 2607000"/>
              <a:gd name="connsiteX9" fmla="*/ 1644124 w 2484548"/>
              <a:gd name="connsiteY9" fmla="*/ 1964022 h 2607000"/>
              <a:gd name="connsiteX10" fmla="*/ 1644124 w 2484548"/>
              <a:gd name="connsiteY10" fmla="*/ 2026082 h 2607000"/>
              <a:gd name="connsiteX11" fmla="*/ 1457882 w 2484548"/>
              <a:gd name="connsiteY11" fmla="*/ 2026082 h 2607000"/>
              <a:gd name="connsiteX12" fmla="*/ 1457882 w 2484548"/>
              <a:gd name="connsiteY12" fmla="*/ 2092021 h 2607000"/>
              <a:gd name="connsiteX13" fmla="*/ 1474188 w 2484548"/>
              <a:gd name="connsiteY13" fmla="*/ 2086960 h 2607000"/>
              <a:gd name="connsiteX14" fmla="*/ 1491933 w 2484548"/>
              <a:gd name="connsiteY14" fmla="*/ 2085171 h 2607000"/>
              <a:gd name="connsiteX15" fmla="*/ 1554294 w 2484548"/>
              <a:gd name="connsiteY15" fmla="*/ 2085171 h 2607000"/>
              <a:gd name="connsiteX16" fmla="*/ 1642342 w 2484548"/>
              <a:gd name="connsiteY16" fmla="*/ 2173219 h 2607000"/>
              <a:gd name="connsiteX17" fmla="*/ 1642342 w 2484548"/>
              <a:gd name="connsiteY17" fmla="*/ 2198107 h 2607000"/>
              <a:gd name="connsiteX18" fmla="*/ 1642342 w 2484548"/>
              <a:gd name="connsiteY18" fmla="*/ 2211385 h 2607000"/>
              <a:gd name="connsiteX19" fmla="*/ 1642342 w 2484548"/>
              <a:gd name="connsiteY19" fmla="*/ 2257424 h 2607000"/>
              <a:gd name="connsiteX20" fmla="*/ 1642342 w 2484548"/>
              <a:gd name="connsiteY20" fmla="*/ 2283158 h 2607000"/>
              <a:gd name="connsiteX21" fmla="*/ 1642342 w 2484548"/>
              <a:gd name="connsiteY21" fmla="*/ 2295590 h 2607000"/>
              <a:gd name="connsiteX22" fmla="*/ 1554294 w 2484548"/>
              <a:gd name="connsiteY22" fmla="*/ 2383638 h 2607000"/>
              <a:gd name="connsiteX23" fmla="*/ 1491933 w 2484548"/>
              <a:gd name="connsiteY23" fmla="*/ 2383638 h 2607000"/>
              <a:gd name="connsiteX24" fmla="*/ 1403884 w 2484548"/>
              <a:gd name="connsiteY24" fmla="*/ 2295590 h 2607000"/>
              <a:gd name="connsiteX25" fmla="*/ 1403884 w 2484548"/>
              <a:gd name="connsiteY25" fmla="*/ 2257424 h 2607000"/>
              <a:gd name="connsiteX26" fmla="*/ 1457338 w 2484548"/>
              <a:gd name="connsiteY26" fmla="*/ 2257424 h 2607000"/>
              <a:gd name="connsiteX27" fmla="*/ 1457338 w 2484548"/>
              <a:gd name="connsiteY27" fmla="*/ 2275374 h 2607000"/>
              <a:gd name="connsiteX28" fmla="*/ 1505912 w 2484548"/>
              <a:gd name="connsiteY28" fmla="*/ 2323947 h 2607000"/>
              <a:gd name="connsiteX29" fmla="*/ 1540315 w 2484548"/>
              <a:gd name="connsiteY29" fmla="*/ 2323947 h 2607000"/>
              <a:gd name="connsiteX30" fmla="*/ 1585071 w 2484548"/>
              <a:gd name="connsiteY30" fmla="*/ 2294281 h 2607000"/>
              <a:gd name="connsiteX31" fmla="*/ 1588845 w 2484548"/>
              <a:gd name="connsiteY31" fmla="*/ 2275587 h 2607000"/>
              <a:gd name="connsiteX32" fmla="*/ 1588845 w 2484548"/>
              <a:gd name="connsiteY32" fmla="*/ 2198107 h 2607000"/>
              <a:gd name="connsiteX33" fmla="*/ 1588888 w 2484548"/>
              <a:gd name="connsiteY33" fmla="*/ 2198107 h 2607000"/>
              <a:gd name="connsiteX34" fmla="*/ 1588888 w 2484548"/>
              <a:gd name="connsiteY34" fmla="*/ 2193435 h 2607000"/>
              <a:gd name="connsiteX35" fmla="*/ 1540315 w 2484548"/>
              <a:gd name="connsiteY35" fmla="*/ 2144861 h 2607000"/>
              <a:gd name="connsiteX36" fmla="*/ 1505912 w 2484548"/>
              <a:gd name="connsiteY36" fmla="*/ 2144861 h 2607000"/>
              <a:gd name="connsiteX37" fmla="*/ 1461155 w 2484548"/>
              <a:gd name="connsiteY37" fmla="*/ 2174528 h 2607000"/>
              <a:gd name="connsiteX38" fmla="*/ 1457882 w 2484548"/>
              <a:gd name="connsiteY38" fmla="*/ 2190741 h 2607000"/>
              <a:gd name="connsiteX39" fmla="*/ 1457882 w 2484548"/>
              <a:gd name="connsiteY39" fmla="*/ 2198107 h 2607000"/>
              <a:gd name="connsiteX40" fmla="*/ 1457338 w 2484548"/>
              <a:gd name="connsiteY40" fmla="*/ 2198107 h 2607000"/>
              <a:gd name="connsiteX41" fmla="*/ 1457338 w 2484548"/>
              <a:gd name="connsiteY41" fmla="*/ 2211385 h 2607000"/>
              <a:gd name="connsiteX42" fmla="*/ 1403884 w 2484548"/>
              <a:gd name="connsiteY42" fmla="*/ 2211385 h 2607000"/>
              <a:gd name="connsiteX43" fmla="*/ 1403884 w 2484548"/>
              <a:gd name="connsiteY43" fmla="*/ 2173219 h 2607000"/>
              <a:gd name="connsiteX44" fmla="*/ 1405666 w 2484548"/>
              <a:gd name="connsiteY44" fmla="*/ 2155544 h 2607000"/>
              <a:gd name="connsiteX45" fmla="*/ 1405666 w 2484548"/>
              <a:gd name="connsiteY45" fmla="*/ 2026082 h 2607000"/>
              <a:gd name="connsiteX46" fmla="*/ 1405666 w 2484548"/>
              <a:gd name="connsiteY46" fmla="*/ 2000104 h 2607000"/>
              <a:gd name="connsiteX47" fmla="*/ 1231798 w 2484548"/>
              <a:gd name="connsiteY47" fmla="*/ 1964022 h 2607000"/>
              <a:gd name="connsiteX48" fmla="*/ 1294160 w 2484548"/>
              <a:gd name="connsiteY48" fmla="*/ 1964022 h 2607000"/>
              <a:gd name="connsiteX49" fmla="*/ 1382208 w 2484548"/>
              <a:gd name="connsiteY49" fmla="*/ 2052070 h 2607000"/>
              <a:gd name="connsiteX50" fmla="*/ 1382208 w 2484548"/>
              <a:gd name="connsiteY50" fmla="*/ 2071072 h 2607000"/>
              <a:gd name="connsiteX51" fmla="*/ 1382208 w 2484548"/>
              <a:gd name="connsiteY51" fmla="*/ 2127949 h 2607000"/>
              <a:gd name="connsiteX52" fmla="*/ 1382208 w 2484548"/>
              <a:gd name="connsiteY52" fmla="*/ 2146951 h 2607000"/>
              <a:gd name="connsiteX53" fmla="*/ 1294160 w 2484548"/>
              <a:gd name="connsiteY53" fmla="*/ 2234999 h 2607000"/>
              <a:gd name="connsiteX54" fmla="*/ 1262979 w 2484548"/>
              <a:gd name="connsiteY54" fmla="*/ 2234999 h 2607000"/>
              <a:gd name="connsiteX55" fmla="*/ 1262979 w 2484548"/>
              <a:gd name="connsiteY55" fmla="*/ 2234857 h 2607000"/>
              <a:gd name="connsiteX56" fmla="*/ 1245777 w 2484548"/>
              <a:gd name="connsiteY56" fmla="*/ 2234857 h 2607000"/>
              <a:gd name="connsiteX57" fmla="*/ 1197204 w 2484548"/>
              <a:gd name="connsiteY57" fmla="*/ 2283431 h 2607000"/>
              <a:gd name="connsiteX58" fmla="*/ 1197204 w 2484548"/>
              <a:gd name="connsiteY58" fmla="*/ 2323056 h 2607000"/>
              <a:gd name="connsiteX59" fmla="*/ 1383990 w 2484548"/>
              <a:gd name="connsiteY59" fmla="*/ 2323056 h 2607000"/>
              <a:gd name="connsiteX60" fmla="*/ 1383990 w 2484548"/>
              <a:gd name="connsiteY60" fmla="*/ 2385116 h 2607000"/>
              <a:gd name="connsiteX61" fmla="*/ 1143973 w 2484548"/>
              <a:gd name="connsiteY61" fmla="*/ 2385116 h 2607000"/>
              <a:gd name="connsiteX62" fmla="*/ 1143973 w 2484548"/>
              <a:gd name="connsiteY62" fmla="*/ 2339093 h 2607000"/>
              <a:gd name="connsiteX63" fmla="*/ 1143750 w 2484548"/>
              <a:gd name="connsiteY63" fmla="*/ 2339093 h 2607000"/>
              <a:gd name="connsiteX64" fmla="*/ 1143750 w 2484548"/>
              <a:gd name="connsiteY64" fmla="*/ 2263215 h 2607000"/>
              <a:gd name="connsiteX65" fmla="*/ 1231798 w 2484548"/>
              <a:gd name="connsiteY65" fmla="*/ 2175166 h 2607000"/>
              <a:gd name="connsiteX66" fmla="*/ 1262979 w 2484548"/>
              <a:gd name="connsiteY66" fmla="*/ 2175166 h 2607000"/>
              <a:gd name="connsiteX67" fmla="*/ 1262979 w 2484548"/>
              <a:gd name="connsiteY67" fmla="*/ 2175308 h 2607000"/>
              <a:gd name="connsiteX68" fmla="*/ 1280180 w 2484548"/>
              <a:gd name="connsiteY68" fmla="*/ 2175308 h 2607000"/>
              <a:gd name="connsiteX69" fmla="*/ 1328754 w 2484548"/>
              <a:gd name="connsiteY69" fmla="*/ 2126735 h 2607000"/>
              <a:gd name="connsiteX70" fmla="*/ 1328754 w 2484548"/>
              <a:gd name="connsiteY70" fmla="*/ 2072286 h 2607000"/>
              <a:gd name="connsiteX71" fmla="*/ 1280180 w 2484548"/>
              <a:gd name="connsiteY71" fmla="*/ 2023713 h 2607000"/>
              <a:gd name="connsiteX72" fmla="*/ 1245777 w 2484548"/>
              <a:gd name="connsiteY72" fmla="*/ 2023713 h 2607000"/>
              <a:gd name="connsiteX73" fmla="*/ 1197204 w 2484548"/>
              <a:gd name="connsiteY73" fmla="*/ 2072286 h 2607000"/>
              <a:gd name="connsiteX74" fmla="*/ 1197204 w 2484548"/>
              <a:gd name="connsiteY74" fmla="*/ 2127949 h 2607000"/>
              <a:gd name="connsiteX75" fmla="*/ 1143750 w 2484548"/>
              <a:gd name="connsiteY75" fmla="*/ 2127949 h 2607000"/>
              <a:gd name="connsiteX76" fmla="*/ 1143750 w 2484548"/>
              <a:gd name="connsiteY76" fmla="*/ 2052070 h 2607000"/>
              <a:gd name="connsiteX77" fmla="*/ 1231798 w 2484548"/>
              <a:gd name="connsiteY77" fmla="*/ 1964022 h 2607000"/>
              <a:gd name="connsiteX78" fmla="*/ 965418 w 2484548"/>
              <a:gd name="connsiteY78" fmla="*/ 1964022 h 2607000"/>
              <a:gd name="connsiteX79" fmla="*/ 1027779 w 2484548"/>
              <a:gd name="connsiteY79" fmla="*/ 1964022 h 2607000"/>
              <a:gd name="connsiteX80" fmla="*/ 1115828 w 2484548"/>
              <a:gd name="connsiteY80" fmla="*/ 2052070 h 2607000"/>
              <a:gd name="connsiteX81" fmla="*/ 1115828 w 2484548"/>
              <a:gd name="connsiteY81" fmla="*/ 2295590 h 2607000"/>
              <a:gd name="connsiteX82" fmla="*/ 1027779 w 2484548"/>
              <a:gd name="connsiteY82" fmla="*/ 2383638 h 2607000"/>
              <a:gd name="connsiteX83" fmla="*/ 965418 w 2484548"/>
              <a:gd name="connsiteY83" fmla="*/ 2383638 h 2607000"/>
              <a:gd name="connsiteX84" fmla="*/ 877369 w 2484548"/>
              <a:gd name="connsiteY84" fmla="*/ 2295590 h 2607000"/>
              <a:gd name="connsiteX85" fmla="*/ 877369 w 2484548"/>
              <a:gd name="connsiteY85" fmla="*/ 2052070 h 2607000"/>
              <a:gd name="connsiteX86" fmla="*/ 965418 w 2484548"/>
              <a:gd name="connsiteY86" fmla="*/ 1964022 h 2607000"/>
              <a:gd name="connsiteX87" fmla="*/ 1959362 w 2484548"/>
              <a:gd name="connsiteY87" fmla="*/ 1504506 h 2607000"/>
              <a:gd name="connsiteX88" fmla="*/ 2019872 w 2484548"/>
              <a:gd name="connsiteY88" fmla="*/ 1565015 h 2607000"/>
              <a:gd name="connsiteX89" fmla="*/ 1959362 w 2484548"/>
              <a:gd name="connsiteY89" fmla="*/ 1625524 h 2607000"/>
              <a:gd name="connsiteX90" fmla="*/ 1898852 w 2484548"/>
              <a:gd name="connsiteY90" fmla="*/ 1565015 h 2607000"/>
              <a:gd name="connsiteX91" fmla="*/ 1959362 w 2484548"/>
              <a:gd name="connsiteY91" fmla="*/ 1504506 h 2607000"/>
              <a:gd name="connsiteX92" fmla="*/ 636528 w 2484548"/>
              <a:gd name="connsiteY92" fmla="*/ 1197487 h 2607000"/>
              <a:gd name="connsiteX93" fmla="*/ 1071422 w 2484548"/>
              <a:gd name="connsiteY93" fmla="*/ 1197487 h 2607000"/>
              <a:gd name="connsiteX94" fmla="*/ 853975 w 2484548"/>
              <a:gd name="connsiteY94" fmla="*/ 1362587 h 2607000"/>
              <a:gd name="connsiteX95" fmla="*/ 636528 w 2484548"/>
              <a:gd name="connsiteY95" fmla="*/ 1197487 h 2607000"/>
              <a:gd name="connsiteX96" fmla="*/ 1827793 w 2484548"/>
              <a:gd name="connsiteY96" fmla="*/ 1197486 h 2607000"/>
              <a:gd name="connsiteX97" fmla="*/ 1901909 w 2484548"/>
              <a:gd name="connsiteY97" fmla="*/ 1271601 h 2607000"/>
              <a:gd name="connsiteX98" fmla="*/ 1827793 w 2484548"/>
              <a:gd name="connsiteY98" fmla="*/ 1345716 h 2607000"/>
              <a:gd name="connsiteX99" fmla="*/ 1753677 w 2484548"/>
              <a:gd name="connsiteY99" fmla="*/ 1271601 h 2607000"/>
              <a:gd name="connsiteX100" fmla="*/ 1827793 w 2484548"/>
              <a:gd name="connsiteY100" fmla="*/ 1197486 h 2607000"/>
              <a:gd name="connsiteX101" fmla="*/ 1212070 w 2484548"/>
              <a:gd name="connsiteY101" fmla="*/ 754885 h 2607000"/>
              <a:gd name="connsiteX102" fmla="*/ 1278158 w 2484548"/>
              <a:gd name="connsiteY102" fmla="*/ 820972 h 2607000"/>
              <a:gd name="connsiteX103" fmla="*/ 1212070 w 2484548"/>
              <a:gd name="connsiteY103" fmla="*/ 887059 h 2607000"/>
              <a:gd name="connsiteX104" fmla="*/ 1145982 w 2484548"/>
              <a:gd name="connsiteY104" fmla="*/ 820972 h 2607000"/>
              <a:gd name="connsiteX105" fmla="*/ 1212070 w 2484548"/>
              <a:gd name="connsiteY105" fmla="*/ 754885 h 2607000"/>
              <a:gd name="connsiteX106" fmla="*/ 580245 w 2484548"/>
              <a:gd name="connsiteY106" fmla="*/ 754885 h 2607000"/>
              <a:gd name="connsiteX107" fmla="*/ 646333 w 2484548"/>
              <a:gd name="connsiteY107" fmla="*/ 820972 h 2607000"/>
              <a:gd name="connsiteX108" fmla="*/ 580245 w 2484548"/>
              <a:gd name="connsiteY108" fmla="*/ 887059 h 2607000"/>
              <a:gd name="connsiteX109" fmla="*/ 514157 w 2484548"/>
              <a:gd name="connsiteY109" fmla="*/ 820972 h 2607000"/>
              <a:gd name="connsiteX110" fmla="*/ 580245 w 2484548"/>
              <a:gd name="connsiteY110" fmla="*/ 754885 h 2607000"/>
              <a:gd name="connsiteX111" fmla="*/ 1212070 w 2484548"/>
              <a:gd name="connsiteY111" fmla="*/ 679046 h 2607000"/>
              <a:gd name="connsiteX112" fmla="*/ 1070143 w 2484548"/>
              <a:gd name="connsiteY112" fmla="*/ 820972 h 2607000"/>
              <a:gd name="connsiteX113" fmla="*/ 1212070 w 2484548"/>
              <a:gd name="connsiteY113" fmla="*/ 962898 h 2607000"/>
              <a:gd name="connsiteX114" fmla="*/ 1353997 w 2484548"/>
              <a:gd name="connsiteY114" fmla="*/ 820972 h 2607000"/>
              <a:gd name="connsiteX115" fmla="*/ 1212070 w 2484548"/>
              <a:gd name="connsiteY115" fmla="*/ 679046 h 2607000"/>
              <a:gd name="connsiteX116" fmla="*/ 580245 w 2484548"/>
              <a:gd name="connsiteY116" fmla="*/ 679046 h 2607000"/>
              <a:gd name="connsiteX117" fmla="*/ 438318 w 2484548"/>
              <a:gd name="connsiteY117" fmla="*/ 820972 h 2607000"/>
              <a:gd name="connsiteX118" fmla="*/ 580245 w 2484548"/>
              <a:gd name="connsiteY118" fmla="*/ 962898 h 2607000"/>
              <a:gd name="connsiteX119" fmla="*/ 722172 w 2484548"/>
              <a:gd name="connsiteY119" fmla="*/ 820972 h 2607000"/>
              <a:gd name="connsiteX120" fmla="*/ 580245 w 2484548"/>
              <a:gd name="connsiteY120" fmla="*/ 679046 h 2607000"/>
              <a:gd name="connsiteX121" fmla="*/ 1212070 w 2484548"/>
              <a:gd name="connsiteY121" fmla="*/ 599671 h 2607000"/>
              <a:gd name="connsiteX122" fmla="*/ 1433372 w 2484548"/>
              <a:gd name="connsiteY122" fmla="*/ 820972 h 2607000"/>
              <a:gd name="connsiteX123" fmla="*/ 1212070 w 2484548"/>
              <a:gd name="connsiteY123" fmla="*/ 1042273 h 2607000"/>
              <a:gd name="connsiteX124" fmla="*/ 990768 w 2484548"/>
              <a:gd name="connsiteY124" fmla="*/ 820972 h 2607000"/>
              <a:gd name="connsiteX125" fmla="*/ 1212070 w 2484548"/>
              <a:gd name="connsiteY125" fmla="*/ 599671 h 2607000"/>
              <a:gd name="connsiteX126" fmla="*/ 1007005 w 2484548"/>
              <a:gd name="connsiteY126" fmla="*/ 564335 h 2607000"/>
              <a:gd name="connsiteX127" fmla="*/ 764883 w 2484548"/>
              <a:gd name="connsiteY127" fmla="*/ 587617 h 2607000"/>
              <a:gd name="connsiteX128" fmla="*/ 663280 w 2484548"/>
              <a:gd name="connsiteY128" fmla="*/ 616098 h 2607000"/>
              <a:gd name="connsiteX129" fmla="*/ 666386 w 2484548"/>
              <a:gd name="connsiteY129" fmla="*/ 617062 h 2607000"/>
              <a:gd name="connsiteX130" fmla="*/ 801547 w 2484548"/>
              <a:gd name="connsiteY130" fmla="*/ 820972 h 2607000"/>
              <a:gd name="connsiteX131" fmla="*/ 580245 w 2484548"/>
              <a:gd name="connsiteY131" fmla="*/ 1042273 h 2607000"/>
              <a:gd name="connsiteX132" fmla="*/ 363439 w 2484548"/>
              <a:gd name="connsiteY132" fmla="*/ 865572 h 2607000"/>
              <a:gd name="connsiteX133" fmla="*/ 361003 w 2484548"/>
              <a:gd name="connsiteY133" fmla="*/ 841406 h 2607000"/>
              <a:gd name="connsiteX134" fmla="*/ 354680 w 2484548"/>
              <a:gd name="connsiteY134" fmla="*/ 850259 h 2607000"/>
              <a:gd name="connsiteX135" fmla="*/ 320247 w 2484548"/>
              <a:gd name="connsiteY135" fmla="*/ 933534 h 2607000"/>
              <a:gd name="connsiteX136" fmla="*/ 1045316 w 2484548"/>
              <a:gd name="connsiteY136" fmla="*/ 1748053 h 2607000"/>
              <a:gd name="connsiteX137" fmla="*/ 1717215 w 2484548"/>
              <a:gd name="connsiteY137" fmla="*/ 1758356 h 2607000"/>
              <a:gd name="connsiteX138" fmla="*/ 1785550 w 2484548"/>
              <a:gd name="connsiteY138" fmla="*/ 1730653 h 2607000"/>
              <a:gd name="connsiteX139" fmla="*/ 1845609 w 2484548"/>
              <a:gd name="connsiteY139" fmla="*/ 1837670 h 2607000"/>
              <a:gd name="connsiteX140" fmla="*/ 1917733 w 2484548"/>
              <a:gd name="connsiteY140" fmla="*/ 2009526 h 2607000"/>
              <a:gd name="connsiteX141" fmla="*/ 1969064 w 2484548"/>
              <a:gd name="connsiteY141" fmla="*/ 2183163 h 2607000"/>
              <a:gd name="connsiteX142" fmla="*/ 1980793 w 2484548"/>
              <a:gd name="connsiteY142" fmla="*/ 2251079 h 2607000"/>
              <a:gd name="connsiteX143" fmla="*/ 1983008 w 2484548"/>
              <a:gd name="connsiteY143" fmla="*/ 2249336 h 2607000"/>
              <a:gd name="connsiteX144" fmla="*/ 2122812 w 2484548"/>
              <a:gd name="connsiteY144" fmla="*/ 2105652 h 2607000"/>
              <a:gd name="connsiteX145" fmla="*/ 2218749 w 2484548"/>
              <a:gd name="connsiteY145" fmla="*/ 1967154 h 2607000"/>
              <a:gd name="connsiteX146" fmla="*/ 2212255 w 2484548"/>
              <a:gd name="connsiteY146" fmla="*/ 1971532 h 2607000"/>
              <a:gd name="connsiteX147" fmla="*/ 2161336 w 2484548"/>
              <a:gd name="connsiteY147" fmla="*/ 1981812 h 2607000"/>
              <a:gd name="connsiteX148" fmla="*/ 2030521 w 2484548"/>
              <a:gd name="connsiteY148" fmla="*/ 1850999 h 2607000"/>
              <a:gd name="connsiteX149" fmla="*/ 2161336 w 2484548"/>
              <a:gd name="connsiteY149" fmla="*/ 1720186 h 2607000"/>
              <a:gd name="connsiteX150" fmla="*/ 2281871 w 2484548"/>
              <a:gd name="connsiteY150" fmla="*/ 1800081 h 2607000"/>
              <a:gd name="connsiteX151" fmla="*/ 2289704 w 2484548"/>
              <a:gd name="connsiteY151" fmla="*/ 1838875 h 2607000"/>
              <a:gd name="connsiteX152" fmla="*/ 2326006 w 2484548"/>
              <a:gd name="connsiteY152" fmla="*/ 1752946 h 2607000"/>
              <a:gd name="connsiteX153" fmla="*/ 2383122 w 2484548"/>
              <a:gd name="connsiteY153" fmla="*/ 1550528 h 2607000"/>
              <a:gd name="connsiteX154" fmla="*/ 2390979 w 2484548"/>
              <a:gd name="connsiteY154" fmla="*/ 1496338 h 2607000"/>
              <a:gd name="connsiteX155" fmla="*/ 2366644 w 2484548"/>
              <a:gd name="connsiteY155" fmla="*/ 1532430 h 2607000"/>
              <a:gd name="connsiteX156" fmla="*/ 2262876 w 2484548"/>
              <a:gd name="connsiteY156" fmla="*/ 1575412 h 2607000"/>
              <a:gd name="connsiteX157" fmla="*/ 2116126 w 2484548"/>
              <a:gd name="connsiteY157" fmla="*/ 1428664 h 2607000"/>
              <a:gd name="connsiteX158" fmla="*/ 2205754 w 2484548"/>
              <a:gd name="connsiteY158" fmla="*/ 1293448 h 2607000"/>
              <a:gd name="connsiteX159" fmla="*/ 2209020 w 2484548"/>
              <a:gd name="connsiteY159" fmla="*/ 1292789 h 2607000"/>
              <a:gd name="connsiteX160" fmla="*/ 2165477 w 2484548"/>
              <a:gd name="connsiteY160" fmla="*/ 1259405 h 2607000"/>
              <a:gd name="connsiteX161" fmla="*/ 2091430 w 2484548"/>
              <a:gd name="connsiteY161" fmla="*/ 1211153 h 2607000"/>
              <a:gd name="connsiteX162" fmla="*/ 2085352 w 2484548"/>
              <a:gd name="connsiteY162" fmla="*/ 1207897 h 2607000"/>
              <a:gd name="connsiteX163" fmla="*/ 2081256 w 2484548"/>
              <a:gd name="connsiteY163" fmla="*/ 1191541 h 2607000"/>
              <a:gd name="connsiteX164" fmla="*/ 1988121 w 2484548"/>
              <a:gd name="connsiteY164" fmla="*/ 1014639 h 2607000"/>
              <a:gd name="connsiteX165" fmla="*/ 1933286 w 2484548"/>
              <a:gd name="connsiteY165" fmla="*/ 950257 h 2607000"/>
              <a:gd name="connsiteX166" fmla="*/ 1930912 w 2484548"/>
              <a:gd name="connsiteY166" fmla="*/ 962015 h 2607000"/>
              <a:gd name="connsiteX167" fmla="*/ 1810377 w 2484548"/>
              <a:gd name="connsiteY167" fmla="*/ 1041910 h 2607000"/>
              <a:gd name="connsiteX168" fmla="*/ 1679562 w 2484548"/>
              <a:gd name="connsiteY168" fmla="*/ 911097 h 2607000"/>
              <a:gd name="connsiteX169" fmla="*/ 1717877 w 2484548"/>
              <a:gd name="connsiteY169" fmla="*/ 818598 h 2607000"/>
              <a:gd name="connsiteX170" fmla="*/ 1752166 w 2484548"/>
              <a:gd name="connsiteY170" fmla="*/ 795480 h 2607000"/>
              <a:gd name="connsiteX171" fmla="*/ 1731379 w 2484548"/>
              <a:gd name="connsiteY171" fmla="*/ 780429 h 2607000"/>
              <a:gd name="connsiteX172" fmla="*/ 1363711 w 2484548"/>
              <a:gd name="connsiteY172" fmla="*/ 616755 h 2607000"/>
              <a:gd name="connsiteX173" fmla="*/ 1007005 w 2484548"/>
              <a:gd name="connsiteY173" fmla="*/ 564335 h 2607000"/>
              <a:gd name="connsiteX174" fmla="*/ 1242273 w 2484548"/>
              <a:gd name="connsiteY174" fmla="*/ 77766 h 2607000"/>
              <a:gd name="connsiteX175" fmla="*/ 77766 w 2484548"/>
              <a:gd name="connsiteY175" fmla="*/ 1303500 h 2607000"/>
              <a:gd name="connsiteX176" fmla="*/ 591186 w 2484548"/>
              <a:gd name="connsiteY176" fmla="*/ 2319898 h 2607000"/>
              <a:gd name="connsiteX177" fmla="*/ 618116 w 2484548"/>
              <a:gd name="connsiteY177" fmla="*/ 2337118 h 2607000"/>
              <a:gd name="connsiteX178" fmla="*/ 618116 w 2484548"/>
              <a:gd name="connsiteY178" fmla="*/ 2323056 h 2607000"/>
              <a:gd name="connsiteX179" fmla="*/ 618116 w 2484548"/>
              <a:gd name="connsiteY179" fmla="*/ 2263215 h 2607000"/>
              <a:gd name="connsiteX180" fmla="*/ 706165 w 2484548"/>
              <a:gd name="connsiteY180" fmla="*/ 2175166 h 2607000"/>
              <a:gd name="connsiteX181" fmla="*/ 737345 w 2484548"/>
              <a:gd name="connsiteY181" fmla="*/ 2175166 h 2607000"/>
              <a:gd name="connsiteX182" fmla="*/ 737345 w 2484548"/>
              <a:gd name="connsiteY182" fmla="*/ 2175308 h 2607000"/>
              <a:gd name="connsiteX183" fmla="*/ 754547 w 2484548"/>
              <a:gd name="connsiteY183" fmla="*/ 2175308 h 2607000"/>
              <a:gd name="connsiteX184" fmla="*/ 803120 w 2484548"/>
              <a:gd name="connsiteY184" fmla="*/ 2126735 h 2607000"/>
              <a:gd name="connsiteX185" fmla="*/ 803120 w 2484548"/>
              <a:gd name="connsiteY185" fmla="*/ 2072286 h 2607000"/>
              <a:gd name="connsiteX186" fmla="*/ 754547 w 2484548"/>
              <a:gd name="connsiteY186" fmla="*/ 2023713 h 2607000"/>
              <a:gd name="connsiteX187" fmla="*/ 720144 w 2484548"/>
              <a:gd name="connsiteY187" fmla="*/ 2023713 h 2607000"/>
              <a:gd name="connsiteX188" fmla="*/ 671571 w 2484548"/>
              <a:gd name="connsiteY188" fmla="*/ 2072286 h 2607000"/>
              <a:gd name="connsiteX189" fmla="*/ 671571 w 2484548"/>
              <a:gd name="connsiteY189" fmla="*/ 2127949 h 2607000"/>
              <a:gd name="connsiteX190" fmla="*/ 618116 w 2484548"/>
              <a:gd name="connsiteY190" fmla="*/ 2127949 h 2607000"/>
              <a:gd name="connsiteX191" fmla="*/ 618116 w 2484548"/>
              <a:gd name="connsiteY191" fmla="*/ 2052070 h 2607000"/>
              <a:gd name="connsiteX192" fmla="*/ 706165 w 2484548"/>
              <a:gd name="connsiteY192" fmla="*/ 1964022 h 2607000"/>
              <a:gd name="connsiteX193" fmla="*/ 768526 w 2484548"/>
              <a:gd name="connsiteY193" fmla="*/ 1964022 h 2607000"/>
              <a:gd name="connsiteX194" fmla="*/ 856574 w 2484548"/>
              <a:gd name="connsiteY194" fmla="*/ 2052070 h 2607000"/>
              <a:gd name="connsiteX195" fmla="*/ 856574 w 2484548"/>
              <a:gd name="connsiteY195" fmla="*/ 2071072 h 2607000"/>
              <a:gd name="connsiteX196" fmla="*/ 856574 w 2484548"/>
              <a:gd name="connsiteY196" fmla="*/ 2127949 h 2607000"/>
              <a:gd name="connsiteX197" fmla="*/ 856574 w 2484548"/>
              <a:gd name="connsiteY197" fmla="*/ 2146951 h 2607000"/>
              <a:gd name="connsiteX198" fmla="*/ 768526 w 2484548"/>
              <a:gd name="connsiteY198" fmla="*/ 2234999 h 2607000"/>
              <a:gd name="connsiteX199" fmla="*/ 737345 w 2484548"/>
              <a:gd name="connsiteY199" fmla="*/ 2234999 h 2607000"/>
              <a:gd name="connsiteX200" fmla="*/ 737345 w 2484548"/>
              <a:gd name="connsiteY200" fmla="*/ 2234857 h 2607000"/>
              <a:gd name="connsiteX201" fmla="*/ 720144 w 2484548"/>
              <a:gd name="connsiteY201" fmla="*/ 2234857 h 2607000"/>
              <a:gd name="connsiteX202" fmla="*/ 671571 w 2484548"/>
              <a:gd name="connsiteY202" fmla="*/ 2283431 h 2607000"/>
              <a:gd name="connsiteX203" fmla="*/ 671571 w 2484548"/>
              <a:gd name="connsiteY203" fmla="*/ 2323056 h 2607000"/>
              <a:gd name="connsiteX204" fmla="*/ 858356 w 2484548"/>
              <a:gd name="connsiteY204" fmla="*/ 2323056 h 2607000"/>
              <a:gd name="connsiteX205" fmla="*/ 858356 w 2484548"/>
              <a:gd name="connsiteY205" fmla="*/ 2385116 h 2607000"/>
              <a:gd name="connsiteX206" fmla="*/ 694737 w 2484548"/>
              <a:gd name="connsiteY206" fmla="*/ 2385116 h 2607000"/>
              <a:gd name="connsiteX207" fmla="*/ 788995 w 2484548"/>
              <a:gd name="connsiteY207" fmla="*/ 2432910 h 2607000"/>
              <a:gd name="connsiteX208" fmla="*/ 1242273 w 2484548"/>
              <a:gd name="connsiteY208" fmla="*/ 2529234 h 2607000"/>
              <a:gd name="connsiteX209" fmla="*/ 1797346 w 2484548"/>
              <a:gd name="connsiteY209" fmla="*/ 2381295 h 2607000"/>
              <a:gd name="connsiteX210" fmla="*/ 1877491 w 2484548"/>
              <a:gd name="connsiteY210" fmla="*/ 2330046 h 2607000"/>
              <a:gd name="connsiteX211" fmla="*/ 1869353 w 2484548"/>
              <a:gd name="connsiteY211" fmla="*/ 2237123 h 2607000"/>
              <a:gd name="connsiteX212" fmla="*/ 1803516 w 2484548"/>
              <a:gd name="connsiteY212" fmla="*/ 1995777 h 2607000"/>
              <a:gd name="connsiteX213" fmla="*/ 1742059 w 2484548"/>
              <a:gd name="connsiteY213" fmla="*/ 1862737 h 2607000"/>
              <a:gd name="connsiteX214" fmla="*/ 1608906 w 2484548"/>
              <a:gd name="connsiteY214" fmla="*/ 1894762 h 2607000"/>
              <a:gd name="connsiteX215" fmla="*/ 1025642 w 2484548"/>
              <a:gd name="connsiteY215" fmla="*/ 1853882 h 2607000"/>
              <a:gd name="connsiteX216" fmla="*/ 228181 w 2484548"/>
              <a:gd name="connsiteY216" fmla="*/ 907623 h 2607000"/>
              <a:gd name="connsiteX217" fmla="*/ 1003651 w 2484548"/>
              <a:gd name="connsiteY217" fmla="*/ 460779 h 2607000"/>
              <a:gd name="connsiteX218" fmla="*/ 1402123 w 2484548"/>
              <a:gd name="connsiteY218" fmla="*/ 516201 h 2607000"/>
              <a:gd name="connsiteX219" fmla="*/ 2170341 w 2484548"/>
              <a:gd name="connsiteY219" fmla="*/ 1110168 h 2607000"/>
              <a:gd name="connsiteX220" fmla="*/ 2182233 w 2484548"/>
              <a:gd name="connsiteY220" fmla="*/ 1143466 h 2607000"/>
              <a:gd name="connsiteX221" fmla="*/ 2250888 w 2484548"/>
              <a:gd name="connsiteY221" fmla="*/ 1189816 h 2607000"/>
              <a:gd name="connsiteX222" fmla="*/ 2404971 w 2484548"/>
              <a:gd name="connsiteY222" fmla="*/ 1327825 h 2607000"/>
              <a:gd name="connsiteX223" fmla="*/ 2405579 w 2484548"/>
              <a:gd name="connsiteY223" fmla="*/ 1328545 h 2607000"/>
              <a:gd name="connsiteX224" fmla="*/ 2406780 w 2484548"/>
              <a:gd name="connsiteY224" fmla="*/ 1303500 h 2607000"/>
              <a:gd name="connsiteX225" fmla="*/ 1242273 w 2484548"/>
              <a:gd name="connsiteY225" fmla="*/ 77766 h 2607000"/>
              <a:gd name="connsiteX226" fmla="*/ 1242274 w 2484548"/>
              <a:gd name="connsiteY226" fmla="*/ 0 h 2607000"/>
              <a:gd name="connsiteX227" fmla="*/ 2484548 w 2484548"/>
              <a:gd name="connsiteY227" fmla="*/ 1303500 h 2607000"/>
              <a:gd name="connsiteX228" fmla="*/ 1242274 w 2484548"/>
              <a:gd name="connsiteY228" fmla="*/ 2607000 h 2607000"/>
              <a:gd name="connsiteX229" fmla="*/ 0 w 2484548"/>
              <a:gd name="connsiteY229" fmla="*/ 1303500 h 2607000"/>
              <a:gd name="connsiteX230" fmla="*/ 1242274 w 2484548"/>
              <a:gd name="connsiteY230" fmla="*/ 0 h 2607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</a:cxnLst>
            <a:rect l="l" t="t" r="r" b="b"/>
            <a:pathLst>
              <a:path w="2484548" h="2607000">
                <a:moveTo>
                  <a:pt x="979397" y="2023713"/>
                </a:moveTo>
                <a:cubicBezTo>
                  <a:pt x="952571" y="2023713"/>
                  <a:pt x="930824" y="2045460"/>
                  <a:pt x="930824" y="2072286"/>
                </a:cubicBezTo>
                <a:lnTo>
                  <a:pt x="930824" y="2275374"/>
                </a:lnTo>
                <a:cubicBezTo>
                  <a:pt x="930824" y="2302200"/>
                  <a:pt x="952571" y="2323947"/>
                  <a:pt x="979397" y="2323947"/>
                </a:cubicBezTo>
                <a:lnTo>
                  <a:pt x="1013800" y="2323947"/>
                </a:lnTo>
                <a:cubicBezTo>
                  <a:pt x="1040626" y="2323947"/>
                  <a:pt x="1062373" y="2302200"/>
                  <a:pt x="1062373" y="2275374"/>
                </a:cubicBezTo>
                <a:lnTo>
                  <a:pt x="1062373" y="2072286"/>
                </a:lnTo>
                <a:cubicBezTo>
                  <a:pt x="1062373" y="2045460"/>
                  <a:pt x="1040626" y="2023713"/>
                  <a:pt x="1013800" y="2023713"/>
                </a:cubicBezTo>
                <a:close/>
                <a:moveTo>
                  <a:pt x="1405666" y="1964022"/>
                </a:moveTo>
                <a:lnTo>
                  <a:pt x="1644124" y="1964022"/>
                </a:lnTo>
                <a:lnTo>
                  <a:pt x="1644124" y="2026082"/>
                </a:lnTo>
                <a:lnTo>
                  <a:pt x="1457882" y="2026082"/>
                </a:lnTo>
                <a:lnTo>
                  <a:pt x="1457882" y="2092021"/>
                </a:lnTo>
                <a:lnTo>
                  <a:pt x="1474188" y="2086960"/>
                </a:lnTo>
                <a:cubicBezTo>
                  <a:pt x="1479919" y="2085787"/>
                  <a:pt x="1485854" y="2085171"/>
                  <a:pt x="1491933" y="2085171"/>
                </a:cubicBezTo>
                <a:lnTo>
                  <a:pt x="1554294" y="2085171"/>
                </a:lnTo>
                <a:cubicBezTo>
                  <a:pt x="1602922" y="2085171"/>
                  <a:pt x="1642342" y="2124591"/>
                  <a:pt x="1642342" y="2173219"/>
                </a:cubicBezTo>
                <a:lnTo>
                  <a:pt x="1642342" y="2198107"/>
                </a:lnTo>
                <a:lnTo>
                  <a:pt x="1642342" y="2211385"/>
                </a:lnTo>
                <a:lnTo>
                  <a:pt x="1642342" y="2257424"/>
                </a:lnTo>
                <a:lnTo>
                  <a:pt x="1642342" y="2283158"/>
                </a:lnTo>
                <a:lnTo>
                  <a:pt x="1642342" y="2295590"/>
                </a:lnTo>
                <a:cubicBezTo>
                  <a:pt x="1642342" y="2344217"/>
                  <a:pt x="1602922" y="2383638"/>
                  <a:pt x="1554294" y="2383638"/>
                </a:cubicBezTo>
                <a:lnTo>
                  <a:pt x="1491933" y="2383638"/>
                </a:lnTo>
                <a:cubicBezTo>
                  <a:pt x="1443305" y="2383638"/>
                  <a:pt x="1403884" y="2344217"/>
                  <a:pt x="1403884" y="2295590"/>
                </a:cubicBezTo>
                <a:lnTo>
                  <a:pt x="1403884" y="2257424"/>
                </a:lnTo>
                <a:lnTo>
                  <a:pt x="1457338" y="2257424"/>
                </a:lnTo>
                <a:lnTo>
                  <a:pt x="1457338" y="2275374"/>
                </a:lnTo>
                <a:cubicBezTo>
                  <a:pt x="1457338" y="2302200"/>
                  <a:pt x="1479086" y="2323947"/>
                  <a:pt x="1505912" y="2323947"/>
                </a:cubicBezTo>
                <a:lnTo>
                  <a:pt x="1540315" y="2323947"/>
                </a:lnTo>
                <a:cubicBezTo>
                  <a:pt x="1560434" y="2323947"/>
                  <a:pt x="1577697" y="2311715"/>
                  <a:pt x="1585071" y="2294281"/>
                </a:cubicBezTo>
                <a:lnTo>
                  <a:pt x="1588845" y="2275587"/>
                </a:lnTo>
                <a:lnTo>
                  <a:pt x="1588845" y="2198107"/>
                </a:lnTo>
                <a:lnTo>
                  <a:pt x="1588888" y="2198107"/>
                </a:lnTo>
                <a:lnTo>
                  <a:pt x="1588888" y="2193435"/>
                </a:lnTo>
                <a:cubicBezTo>
                  <a:pt x="1588888" y="2166608"/>
                  <a:pt x="1567141" y="2144861"/>
                  <a:pt x="1540315" y="2144861"/>
                </a:cubicBezTo>
                <a:lnTo>
                  <a:pt x="1505912" y="2144861"/>
                </a:lnTo>
                <a:cubicBezTo>
                  <a:pt x="1485792" y="2144861"/>
                  <a:pt x="1468529" y="2157094"/>
                  <a:pt x="1461155" y="2174528"/>
                </a:cubicBezTo>
                <a:lnTo>
                  <a:pt x="1457882" y="2190741"/>
                </a:lnTo>
                <a:lnTo>
                  <a:pt x="1457882" y="2198107"/>
                </a:lnTo>
                <a:lnTo>
                  <a:pt x="1457338" y="2198107"/>
                </a:lnTo>
                <a:lnTo>
                  <a:pt x="1457338" y="2211385"/>
                </a:lnTo>
                <a:lnTo>
                  <a:pt x="1403884" y="2211385"/>
                </a:lnTo>
                <a:lnTo>
                  <a:pt x="1403884" y="2173219"/>
                </a:lnTo>
                <a:lnTo>
                  <a:pt x="1405666" y="2155544"/>
                </a:lnTo>
                <a:lnTo>
                  <a:pt x="1405666" y="2026082"/>
                </a:lnTo>
                <a:lnTo>
                  <a:pt x="1405666" y="2000104"/>
                </a:lnTo>
                <a:close/>
                <a:moveTo>
                  <a:pt x="1231798" y="1964022"/>
                </a:moveTo>
                <a:lnTo>
                  <a:pt x="1294160" y="1964022"/>
                </a:lnTo>
                <a:cubicBezTo>
                  <a:pt x="1342787" y="1964022"/>
                  <a:pt x="1382208" y="2003443"/>
                  <a:pt x="1382208" y="2052070"/>
                </a:cubicBezTo>
                <a:lnTo>
                  <a:pt x="1382208" y="2071072"/>
                </a:lnTo>
                <a:lnTo>
                  <a:pt x="1382208" y="2127949"/>
                </a:lnTo>
                <a:lnTo>
                  <a:pt x="1382208" y="2146951"/>
                </a:lnTo>
                <a:cubicBezTo>
                  <a:pt x="1382208" y="2195578"/>
                  <a:pt x="1342787" y="2234999"/>
                  <a:pt x="1294160" y="2234999"/>
                </a:cubicBezTo>
                <a:lnTo>
                  <a:pt x="1262979" y="2234999"/>
                </a:lnTo>
                <a:lnTo>
                  <a:pt x="1262979" y="2234857"/>
                </a:lnTo>
                <a:lnTo>
                  <a:pt x="1245777" y="2234857"/>
                </a:lnTo>
                <a:cubicBezTo>
                  <a:pt x="1218951" y="2234857"/>
                  <a:pt x="1197204" y="2256604"/>
                  <a:pt x="1197204" y="2283431"/>
                </a:cubicBezTo>
                <a:lnTo>
                  <a:pt x="1197204" y="2323056"/>
                </a:lnTo>
                <a:lnTo>
                  <a:pt x="1383990" y="2323056"/>
                </a:lnTo>
                <a:lnTo>
                  <a:pt x="1383990" y="2385116"/>
                </a:lnTo>
                <a:lnTo>
                  <a:pt x="1143973" y="2385116"/>
                </a:lnTo>
                <a:lnTo>
                  <a:pt x="1143973" y="2339093"/>
                </a:lnTo>
                <a:lnTo>
                  <a:pt x="1143750" y="2339093"/>
                </a:lnTo>
                <a:lnTo>
                  <a:pt x="1143750" y="2263215"/>
                </a:lnTo>
                <a:cubicBezTo>
                  <a:pt x="1143750" y="2214587"/>
                  <a:pt x="1183170" y="2175166"/>
                  <a:pt x="1231798" y="2175166"/>
                </a:cubicBezTo>
                <a:lnTo>
                  <a:pt x="1262979" y="2175166"/>
                </a:lnTo>
                <a:lnTo>
                  <a:pt x="1262979" y="2175308"/>
                </a:lnTo>
                <a:lnTo>
                  <a:pt x="1280180" y="2175308"/>
                </a:lnTo>
                <a:cubicBezTo>
                  <a:pt x="1307007" y="2175308"/>
                  <a:pt x="1328754" y="2153561"/>
                  <a:pt x="1328754" y="2126735"/>
                </a:cubicBezTo>
                <a:lnTo>
                  <a:pt x="1328754" y="2072286"/>
                </a:lnTo>
                <a:cubicBezTo>
                  <a:pt x="1328754" y="2045460"/>
                  <a:pt x="1307007" y="2023713"/>
                  <a:pt x="1280180" y="2023713"/>
                </a:cubicBezTo>
                <a:lnTo>
                  <a:pt x="1245777" y="2023713"/>
                </a:lnTo>
                <a:cubicBezTo>
                  <a:pt x="1218951" y="2023713"/>
                  <a:pt x="1197204" y="2045460"/>
                  <a:pt x="1197204" y="2072286"/>
                </a:cubicBezTo>
                <a:lnTo>
                  <a:pt x="1197204" y="2127949"/>
                </a:lnTo>
                <a:lnTo>
                  <a:pt x="1143750" y="2127949"/>
                </a:lnTo>
                <a:lnTo>
                  <a:pt x="1143750" y="2052070"/>
                </a:lnTo>
                <a:cubicBezTo>
                  <a:pt x="1143750" y="2003443"/>
                  <a:pt x="1183170" y="1964022"/>
                  <a:pt x="1231798" y="1964022"/>
                </a:cubicBezTo>
                <a:close/>
                <a:moveTo>
                  <a:pt x="965418" y="1964022"/>
                </a:moveTo>
                <a:lnTo>
                  <a:pt x="1027779" y="1964022"/>
                </a:lnTo>
                <a:cubicBezTo>
                  <a:pt x="1076407" y="1964022"/>
                  <a:pt x="1115828" y="2003443"/>
                  <a:pt x="1115828" y="2052070"/>
                </a:cubicBezTo>
                <a:lnTo>
                  <a:pt x="1115828" y="2295590"/>
                </a:lnTo>
                <a:cubicBezTo>
                  <a:pt x="1115828" y="2344217"/>
                  <a:pt x="1076407" y="2383638"/>
                  <a:pt x="1027779" y="2383638"/>
                </a:cubicBezTo>
                <a:lnTo>
                  <a:pt x="965418" y="2383638"/>
                </a:lnTo>
                <a:cubicBezTo>
                  <a:pt x="916790" y="2383638"/>
                  <a:pt x="877369" y="2344217"/>
                  <a:pt x="877369" y="2295590"/>
                </a:cubicBezTo>
                <a:lnTo>
                  <a:pt x="877369" y="2052070"/>
                </a:lnTo>
                <a:cubicBezTo>
                  <a:pt x="877369" y="2003443"/>
                  <a:pt x="916790" y="1964022"/>
                  <a:pt x="965418" y="1964022"/>
                </a:cubicBezTo>
                <a:close/>
                <a:moveTo>
                  <a:pt x="1959362" y="1504506"/>
                </a:moveTo>
                <a:cubicBezTo>
                  <a:pt x="1992781" y="1504506"/>
                  <a:pt x="2019872" y="1531597"/>
                  <a:pt x="2019872" y="1565015"/>
                </a:cubicBezTo>
                <a:cubicBezTo>
                  <a:pt x="2019872" y="1598433"/>
                  <a:pt x="1992781" y="1625524"/>
                  <a:pt x="1959362" y="1625524"/>
                </a:cubicBezTo>
                <a:cubicBezTo>
                  <a:pt x="1925943" y="1625524"/>
                  <a:pt x="1898852" y="1598433"/>
                  <a:pt x="1898852" y="1565015"/>
                </a:cubicBezTo>
                <a:cubicBezTo>
                  <a:pt x="1898852" y="1531597"/>
                  <a:pt x="1925943" y="1504506"/>
                  <a:pt x="1959362" y="1504506"/>
                </a:cubicBezTo>
                <a:close/>
                <a:moveTo>
                  <a:pt x="636528" y="1197487"/>
                </a:moveTo>
                <a:cubicBezTo>
                  <a:pt x="779228" y="1225004"/>
                  <a:pt x="928722" y="1225004"/>
                  <a:pt x="1071422" y="1197487"/>
                </a:cubicBezTo>
                <a:cubicBezTo>
                  <a:pt x="1071422" y="1288669"/>
                  <a:pt x="974068" y="1362587"/>
                  <a:pt x="853975" y="1362587"/>
                </a:cubicBezTo>
                <a:cubicBezTo>
                  <a:pt x="733882" y="1362587"/>
                  <a:pt x="636528" y="1288669"/>
                  <a:pt x="636528" y="1197487"/>
                </a:cubicBezTo>
                <a:close/>
                <a:moveTo>
                  <a:pt x="1827793" y="1197486"/>
                </a:moveTo>
                <a:cubicBezTo>
                  <a:pt x="1868726" y="1197486"/>
                  <a:pt x="1901909" y="1230668"/>
                  <a:pt x="1901909" y="1271601"/>
                </a:cubicBezTo>
                <a:cubicBezTo>
                  <a:pt x="1901909" y="1312534"/>
                  <a:pt x="1868726" y="1345716"/>
                  <a:pt x="1827793" y="1345716"/>
                </a:cubicBezTo>
                <a:cubicBezTo>
                  <a:pt x="1786860" y="1345716"/>
                  <a:pt x="1753677" y="1312534"/>
                  <a:pt x="1753677" y="1271601"/>
                </a:cubicBezTo>
                <a:cubicBezTo>
                  <a:pt x="1753677" y="1230668"/>
                  <a:pt x="1786860" y="1197486"/>
                  <a:pt x="1827793" y="1197486"/>
                </a:cubicBezTo>
                <a:close/>
                <a:moveTo>
                  <a:pt x="1212070" y="754885"/>
                </a:moveTo>
                <a:cubicBezTo>
                  <a:pt x="1248569" y="754885"/>
                  <a:pt x="1278158" y="784473"/>
                  <a:pt x="1278158" y="820972"/>
                </a:cubicBezTo>
                <a:cubicBezTo>
                  <a:pt x="1278158" y="857471"/>
                  <a:pt x="1248569" y="887059"/>
                  <a:pt x="1212070" y="887059"/>
                </a:cubicBezTo>
                <a:cubicBezTo>
                  <a:pt x="1175571" y="887059"/>
                  <a:pt x="1145982" y="857471"/>
                  <a:pt x="1145982" y="820972"/>
                </a:cubicBezTo>
                <a:cubicBezTo>
                  <a:pt x="1145982" y="784473"/>
                  <a:pt x="1175571" y="754885"/>
                  <a:pt x="1212070" y="754885"/>
                </a:cubicBezTo>
                <a:close/>
                <a:moveTo>
                  <a:pt x="580245" y="754885"/>
                </a:moveTo>
                <a:cubicBezTo>
                  <a:pt x="616744" y="754885"/>
                  <a:pt x="646333" y="784473"/>
                  <a:pt x="646333" y="820972"/>
                </a:cubicBezTo>
                <a:cubicBezTo>
                  <a:pt x="646333" y="857471"/>
                  <a:pt x="616744" y="887059"/>
                  <a:pt x="580245" y="887059"/>
                </a:cubicBezTo>
                <a:cubicBezTo>
                  <a:pt x="543746" y="887059"/>
                  <a:pt x="514157" y="857471"/>
                  <a:pt x="514157" y="820972"/>
                </a:cubicBezTo>
                <a:cubicBezTo>
                  <a:pt x="514157" y="784473"/>
                  <a:pt x="543746" y="754885"/>
                  <a:pt x="580245" y="754885"/>
                </a:cubicBezTo>
                <a:close/>
                <a:moveTo>
                  <a:pt x="1212070" y="679046"/>
                </a:moveTo>
                <a:cubicBezTo>
                  <a:pt x="1133686" y="679046"/>
                  <a:pt x="1070143" y="742588"/>
                  <a:pt x="1070143" y="820972"/>
                </a:cubicBezTo>
                <a:cubicBezTo>
                  <a:pt x="1070143" y="899356"/>
                  <a:pt x="1133686" y="962898"/>
                  <a:pt x="1212070" y="962898"/>
                </a:cubicBezTo>
                <a:cubicBezTo>
                  <a:pt x="1290454" y="962898"/>
                  <a:pt x="1353997" y="899356"/>
                  <a:pt x="1353997" y="820972"/>
                </a:cubicBezTo>
                <a:cubicBezTo>
                  <a:pt x="1353997" y="742588"/>
                  <a:pt x="1290454" y="679046"/>
                  <a:pt x="1212070" y="679046"/>
                </a:cubicBezTo>
                <a:close/>
                <a:moveTo>
                  <a:pt x="580245" y="679046"/>
                </a:moveTo>
                <a:cubicBezTo>
                  <a:pt x="501861" y="679046"/>
                  <a:pt x="438318" y="742588"/>
                  <a:pt x="438318" y="820972"/>
                </a:cubicBezTo>
                <a:cubicBezTo>
                  <a:pt x="438318" y="899356"/>
                  <a:pt x="501861" y="962898"/>
                  <a:pt x="580245" y="962898"/>
                </a:cubicBezTo>
                <a:cubicBezTo>
                  <a:pt x="658629" y="962898"/>
                  <a:pt x="722172" y="899356"/>
                  <a:pt x="722172" y="820972"/>
                </a:cubicBezTo>
                <a:cubicBezTo>
                  <a:pt x="722172" y="742588"/>
                  <a:pt x="658629" y="679046"/>
                  <a:pt x="580245" y="679046"/>
                </a:cubicBezTo>
                <a:close/>
                <a:moveTo>
                  <a:pt x="1212070" y="599671"/>
                </a:moveTo>
                <a:cubicBezTo>
                  <a:pt x="1334292" y="599671"/>
                  <a:pt x="1433372" y="698751"/>
                  <a:pt x="1433372" y="820972"/>
                </a:cubicBezTo>
                <a:cubicBezTo>
                  <a:pt x="1433372" y="943193"/>
                  <a:pt x="1334292" y="1042273"/>
                  <a:pt x="1212070" y="1042273"/>
                </a:cubicBezTo>
                <a:cubicBezTo>
                  <a:pt x="1089848" y="1042273"/>
                  <a:pt x="990768" y="943193"/>
                  <a:pt x="990768" y="820972"/>
                </a:cubicBezTo>
                <a:cubicBezTo>
                  <a:pt x="990768" y="698751"/>
                  <a:pt x="1089848" y="599671"/>
                  <a:pt x="1212070" y="599671"/>
                </a:cubicBezTo>
                <a:close/>
                <a:moveTo>
                  <a:pt x="1007005" y="564335"/>
                </a:moveTo>
                <a:cubicBezTo>
                  <a:pt x="921619" y="563472"/>
                  <a:pt x="840125" y="571471"/>
                  <a:pt x="764883" y="587617"/>
                </a:cubicBezTo>
                <a:lnTo>
                  <a:pt x="663280" y="616098"/>
                </a:lnTo>
                <a:lnTo>
                  <a:pt x="666386" y="617062"/>
                </a:lnTo>
                <a:cubicBezTo>
                  <a:pt x="745815" y="650657"/>
                  <a:pt x="801547" y="729306"/>
                  <a:pt x="801547" y="820972"/>
                </a:cubicBezTo>
                <a:cubicBezTo>
                  <a:pt x="801547" y="943193"/>
                  <a:pt x="702467" y="1042273"/>
                  <a:pt x="580245" y="1042273"/>
                </a:cubicBezTo>
                <a:cubicBezTo>
                  <a:pt x="473301" y="1042273"/>
                  <a:pt x="384075" y="966415"/>
                  <a:pt x="363439" y="865572"/>
                </a:cubicBezTo>
                <a:lnTo>
                  <a:pt x="361003" y="841406"/>
                </a:lnTo>
                <a:lnTo>
                  <a:pt x="354680" y="850259"/>
                </a:lnTo>
                <a:cubicBezTo>
                  <a:pt x="340066" y="876458"/>
                  <a:pt x="328490" y="904247"/>
                  <a:pt x="320247" y="933534"/>
                </a:cubicBezTo>
                <a:cubicBezTo>
                  <a:pt x="232325" y="1245933"/>
                  <a:pt x="556948" y="1610606"/>
                  <a:pt x="1045316" y="1748053"/>
                </a:cubicBezTo>
                <a:cubicBezTo>
                  <a:pt x="1289499" y="1816777"/>
                  <a:pt x="1528384" y="1815682"/>
                  <a:pt x="1717215" y="1758356"/>
                </a:cubicBezTo>
                <a:lnTo>
                  <a:pt x="1785550" y="1730653"/>
                </a:lnTo>
                <a:lnTo>
                  <a:pt x="1845609" y="1837670"/>
                </a:lnTo>
                <a:cubicBezTo>
                  <a:pt x="1872222" y="1892265"/>
                  <a:pt x="1896472" y="1949872"/>
                  <a:pt x="1917733" y="2009526"/>
                </a:cubicBezTo>
                <a:lnTo>
                  <a:pt x="1969064" y="2183163"/>
                </a:lnTo>
                <a:lnTo>
                  <a:pt x="1980793" y="2251079"/>
                </a:lnTo>
                <a:lnTo>
                  <a:pt x="1983008" y="2249336"/>
                </a:lnTo>
                <a:cubicBezTo>
                  <a:pt x="2033332" y="2205622"/>
                  <a:pt x="2080107" y="2157543"/>
                  <a:pt x="2122812" y="2105652"/>
                </a:cubicBezTo>
                <a:lnTo>
                  <a:pt x="2218749" y="1967154"/>
                </a:lnTo>
                <a:lnTo>
                  <a:pt x="2212255" y="1971532"/>
                </a:lnTo>
                <a:cubicBezTo>
                  <a:pt x="2196605" y="1978152"/>
                  <a:pt x="2179398" y="1981812"/>
                  <a:pt x="2161336" y="1981812"/>
                </a:cubicBezTo>
                <a:cubicBezTo>
                  <a:pt x="2089089" y="1981812"/>
                  <a:pt x="2030521" y="1923245"/>
                  <a:pt x="2030521" y="1850999"/>
                </a:cubicBezTo>
                <a:cubicBezTo>
                  <a:pt x="2030521" y="1778753"/>
                  <a:pt x="2089089" y="1720186"/>
                  <a:pt x="2161336" y="1720186"/>
                </a:cubicBezTo>
                <a:cubicBezTo>
                  <a:pt x="2215522" y="1720186"/>
                  <a:pt x="2262012" y="1753130"/>
                  <a:pt x="2281871" y="1800081"/>
                </a:cubicBezTo>
                <a:lnTo>
                  <a:pt x="2289704" y="1838875"/>
                </a:lnTo>
                <a:lnTo>
                  <a:pt x="2326006" y="1752946"/>
                </a:lnTo>
                <a:cubicBezTo>
                  <a:pt x="2350336" y="1688002"/>
                  <a:pt x="2369548" y="1620346"/>
                  <a:pt x="2383122" y="1550528"/>
                </a:cubicBezTo>
                <a:lnTo>
                  <a:pt x="2390979" y="1496338"/>
                </a:lnTo>
                <a:lnTo>
                  <a:pt x="2366644" y="1532430"/>
                </a:lnTo>
                <a:cubicBezTo>
                  <a:pt x="2340088" y="1558987"/>
                  <a:pt x="2303400" y="1575412"/>
                  <a:pt x="2262876" y="1575412"/>
                </a:cubicBezTo>
                <a:cubicBezTo>
                  <a:pt x="2181828" y="1575412"/>
                  <a:pt x="2116126" y="1509711"/>
                  <a:pt x="2116126" y="1428664"/>
                </a:cubicBezTo>
                <a:cubicBezTo>
                  <a:pt x="2116126" y="1367879"/>
                  <a:pt x="2153084" y="1315726"/>
                  <a:pt x="2205754" y="1293448"/>
                </a:cubicBezTo>
                <a:lnTo>
                  <a:pt x="2209020" y="1292789"/>
                </a:lnTo>
                <a:lnTo>
                  <a:pt x="2165477" y="1259405"/>
                </a:lnTo>
                <a:cubicBezTo>
                  <a:pt x="2140601" y="1241774"/>
                  <a:pt x="2115854" y="1225662"/>
                  <a:pt x="2091430" y="1211153"/>
                </a:cubicBezTo>
                <a:lnTo>
                  <a:pt x="2085352" y="1207897"/>
                </a:lnTo>
                <a:lnTo>
                  <a:pt x="2081256" y="1191541"/>
                </a:lnTo>
                <a:cubicBezTo>
                  <a:pt x="2061981" y="1131341"/>
                  <a:pt x="2030389" y="1071759"/>
                  <a:pt x="1988121" y="1014639"/>
                </a:cubicBezTo>
                <a:lnTo>
                  <a:pt x="1933286" y="950257"/>
                </a:lnTo>
                <a:lnTo>
                  <a:pt x="1930912" y="962015"/>
                </a:lnTo>
                <a:cubicBezTo>
                  <a:pt x="1911053" y="1008966"/>
                  <a:pt x="1864563" y="1041910"/>
                  <a:pt x="1810377" y="1041910"/>
                </a:cubicBezTo>
                <a:cubicBezTo>
                  <a:pt x="1738130" y="1041910"/>
                  <a:pt x="1679562" y="983343"/>
                  <a:pt x="1679562" y="911097"/>
                </a:cubicBezTo>
                <a:cubicBezTo>
                  <a:pt x="1679562" y="874974"/>
                  <a:pt x="1694204" y="842271"/>
                  <a:pt x="1717877" y="818598"/>
                </a:cubicBezTo>
                <a:lnTo>
                  <a:pt x="1752166" y="795480"/>
                </a:lnTo>
                <a:lnTo>
                  <a:pt x="1731379" y="780429"/>
                </a:lnTo>
                <a:cubicBezTo>
                  <a:pt x="1625465" y="712043"/>
                  <a:pt x="1501065" y="655412"/>
                  <a:pt x="1363711" y="616755"/>
                </a:cubicBezTo>
                <a:cubicBezTo>
                  <a:pt x="1241620" y="582393"/>
                  <a:pt x="1120853" y="565486"/>
                  <a:pt x="1007005" y="564335"/>
                </a:cubicBezTo>
                <a:close/>
                <a:moveTo>
                  <a:pt x="1242273" y="77766"/>
                </a:moveTo>
                <a:cubicBezTo>
                  <a:pt x="599134" y="77766"/>
                  <a:pt x="77766" y="626546"/>
                  <a:pt x="77766" y="1303500"/>
                </a:cubicBezTo>
                <a:cubicBezTo>
                  <a:pt x="77766" y="1726596"/>
                  <a:pt x="281425" y="2099625"/>
                  <a:pt x="591186" y="2319898"/>
                </a:cubicBezTo>
                <a:lnTo>
                  <a:pt x="618116" y="2337118"/>
                </a:lnTo>
                <a:lnTo>
                  <a:pt x="618116" y="2323056"/>
                </a:lnTo>
                <a:lnTo>
                  <a:pt x="618116" y="2263215"/>
                </a:lnTo>
                <a:cubicBezTo>
                  <a:pt x="618116" y="2214587"/>
                  <a:pt x="657537" y="2175166"/>
                  <a:pt x="706165" y="2175166"/>
                </a:cubicBezTo>
                <a:lnTo>
                  <a:pt x="737345" y="2175166"/>
                </a:lnTo>
                <a:lnTo>
                  <a:pt x="737345" y="2175308"/>
                </a:lnTo>
                <a:lnTo>
                  <a:pt x="754547" y="2175308"/>
                </a:lnTo>
                <a:cubicBezTo>
                  <a:pt x="781373" y="2175308"/>
                  <a:pt x="803120" y="2153561"/>
                  <a:pt x="803120" y="2126735"/>
                </a:cubicBezTo>
                <a:lnTo>
                  <a:pt x="803120" y="2072286"/>
                </a:lnTo>
                <a:cubicBezTo>
                  <a:pt x="803120" y="2045460"/>
                  <a:pt x="781373" y="2023713"/>
                  <a:pt x="754547" y="2023713"/>
                </a:cubicBezTo>
                <a:lnTo>
                  <a:pt x="720144" y="2023713"/>
                </a:lnTo>
                <a:cubicBezTo>
                  <a:pt x="693318" y="2023713"/>
                  <a:pt x="671571" y="2045460"/>
                  <a:pt x="671571" y="2072286"/>
                </a:cubicBezTo>
                <a:lnTo>
                  <a:pt x="671571" y="2127949"/>
                </a:lnTo>
                <a:lnTo>
                  <a:pt x="618116" y="2127949"/>
                </a:lnTo>
                <a:lnTo>
                  <a:pt x="618116" y="2052070"/>
                </a:lnTo>
                <a:cubicBezTo>
                  <a:pt x="618116" y="2003443"/>
                  <a:pt x="657537" y="1964022"/>
                  <a:pt x="706165" y="1964022"/>
                </a:cubicBezTo>
                <a:lnTo>
                  <a:pt x="768526" y="1964022"/>
                </a:lnTo>
                <a:cubicBezTo>
                  <a:pt x="817154" y="1964022"/>
                  <a:pt x="856574" y="2003443"/>
                  <a:pt x="856574" y="2052070"/>
                </a:cubicBezTo>
                <a:lnTo>
                  <a:pt x="856574" y="2071072"/>
                </a:lnTo>
                <a:lnTo>
                  <a:pt x="856574" y="2127949"/>
                </a:lnTo>
                <a:lnTo>
                  <a:pt x="856574" y="2146951"/>
                </a:lnTo>
                <a:cubicBezTo>
                  <a:pt x="856574" y="2195578"/>
                  <a:pt x="817154" y="2234999"/>
                  <a:pt x="768526" y="2234999"/>
                </a:cubicBezTo>
                <a:lnTo>
                  <a:pt x="737345" y="2234999"/>
                </a:lnTo>
                <a:lnTo>
                  <a:pt x="737345" y="2234857"/>
                </a:lnTo>
                <a:lnTo>
                  <a:pt x="720144" y="2234857"/>
                </a:lnTo>
                <a:cubicBezTo>
                  <a:pt x="693318" y="2234857"/>
                  <a:pt x="671571" y="2256604"/>
                  <a:pt x="671571" y="2283431"/>
                </a:cubicBezTo>
                <a:lnTo>
                  <a:pt x="671571" y="2323056"/>
                </a:lnTo>
                <a:lnTo>
                  <a:pt x="858356" y="2323056"/>
                </a:lnTo>
                <a:lnTo>
                  <a:pt x="858356" y="2385116"/>
                </a:lnTo>
                <a:lnTo>
                  <a:pt x="694737" y="2385116"/>
                </a:lnTo>
                <a:lnTo>
                  <a:pt x="788995" y="2432910"/>
                </a:lnTo>
                <a:cubicBezTo>
                  <a:pt x="928314" y="2494935"/>
                  <a:pt x="1081489" y="2529234"/>
                  <a:pt x="1242273" y="2529234"/>
                </a:cubicBezTo>
                <a:cubicBezTo>
                  <a:pt x="1443254" y="2529234"/>
                  <a:pt x="1632343" y="2475642"/>
                  <a:pt x="1797346" y="2381295"/>
                </a:cubicBezTo>
                <a:lnTo>
                  <a:pt x="1877491" y="2330046"/>
                </a:lnTo>
                <a:lnTo>
                  <a:pt x="1869353" y="2237123"/>
                </a:lnTo>
                <a:cubicBezTo>
                  <a:pt x="1857551" y="2158889"/>
                  <a:pt x="1835559" y="2077567"/>
                  <a:pt x="1803516" y="1995777"/>
                </a:cubicBezTo>
                <a:lnTo>
                  <a:pt x="1742059" y="1862737"/>
                </a:lnTo>
                <a:lnTo>
                  <a:pt x="1608906" y="1894762"/>
                </a:lnTo>
                <a:cubicBezTo>
                  <a:pt x="1431290" y="1922603"/>
                  <a:pt x="1229788" y="1911337"/>
                  <a:pt x="1025642" y="1853882"/>
                </a:cubicBezTo>
                <a:cubicBezTo>
                  <a:pt x="481254" y="1700668"/>
                  <a:pt x="124219" y="1277013"/>
                  <a:pt x="228181" y="907623"/>
                </a:cubicBezTo>
                <a:cubicBezTo>
                  <a:pt x="306152" y="630581"/>
                  <a:pt x="621291" y="462744"/>
                  <a:pt x="1003651" y="460779"/>
                </a:cubicBezTo>
                <a:cubicBezTo>
                  <a:pt x="1131104" y="460123"/>
                  <a:pt x="1266026" y="477898"/>
                  <a:pt x="1402123" y="516201"/>
                </a:cubicBezTo>
                <a:cubicBezTo>
                  <a:pt x="1776389" y="621536"/>
                  <a:pt x="2062102" y="854696"/>
                  <a:pt x="2170341" y="1110168"/>
                </a:cubicBezTo>
                <a:lnTo>
                  <a:pt x="2182233" y="1143466"/>
                </a:lnTo>
                <a:lnTo>
                  <a:pt x="2250888" y="1189816"/>
                </a:lnTo>
                <a:cubicBezTo>
                  <a:pt x="2306642" y="1233277"/>
                  <a:pt x="2358089" y="1279543"/>
                  <a:pt x="2404971" y="1327825"/>
                </a:cubicBezTo>
                <a:lnTo>
                  <a:pt x="2405579" y="1328545"/>
                </a:lnTo>
                <a:lnTo>
                  <a:pt x="2406780" y="1303500"/>
                </a:lnTo>
                <a:cubicBezTo>
                  <a:pt x="2406780" y="626546"/>
                  <a:pt x="1885412" y="77766"/>
                  <a:pt x="1242273" y="77766"/>
                </a:cubicBezTo>
                <a:close/>
                <a:moveTo>
                  <a:pt x="1242274" y="0"/>
                </a:moveTo>
                <a:cubicBezTo>
                  <a:pt x="1928363" y="0"/>
                  <a:pt x="2484548" y="583597"/>
                  <a:pt x="2484548" y="1303500"/>
                </a:cubicBezTo>
                <a:cubicBezTo>
                  <a:pt x="2484548" y="2023403"/>
                  <a:pt x="1928363" y="2607000"/>
                  <a:pt x="1242274" y="2607000"/>
                </a:cubicBezTo>
                <a:cubicBezTo>
                  <a:pt x="556185" y="2607000"/>
                  <a:pt x="0" y="2023403"/>
                  <a:pt x="0" y="1303500"/>
                </a:cubicBezTo>
                <a:cubicBezTo>
                  <a:pt x="0" y="583597"/>
                  <a:pt x="556185" y="0"/>
                  <a:pt x="1242274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3" name="フリーフォーム: 図形 12">
            <a:extLst>
              <a:ext uri="{FF2B5EF4-FFF2-40B4-BE49-F238E27FC236}">
                <a16:creationId xmlns:a16="http://schemas.microsoft.com/office/drawing/2014/main" id="{97E5DC7F-4B53-48BF-D65C-B11C2D64E112}"/>
              </a:ext>
            </a:extLst>
          </p:cNvPr>
          <p:cNvSpPr/>
          <p:nvPr/>
        </p:nvSpPr>
        <p:spPr>
          <a:xfrm>
            <a:off x="6669291" y="872620"/>
            <a:ext cx="2484548" cy="2607000"/>
          </a:xfrm>
          <a:custGeom>
            <a:avLst/>
            <a:gdLst>
              <a:gd name="connsiteX0" fmla="*/ 80099 w 2484548"/>
              <a:gd name="connsiteY0" fmla="*/ 1352144 h 2607000"/>
              <a:gd name="connsiteX1" fmla="*/ 83778 w 2484548"/>
              <a:gd name="connsiteY1" fmla="*/ 1428824 h 2607000"/>
              <a:gd name="connsiteX2" fmla="*/ 1242273 w 2484548"/>
              <a:gd name="connsiteY2" fmla="*/ 2529234 h 2607000"/>
              <a:gd name="connsiteX3" fmla="*/ 2400768 w 2484548"/>
              <a:gd name="connsiteY3" fmla="*/ 1428824 h 2607000"/>
              <a:gd name="connsiteX4" fmla="*/ 2403058 w 2484548"/>
              <a:gd name="connsiteY4" fmla="*/ 1381082 h 2607000"/>
              <a:gd name="connsiteX5" fmla="*/ 2396703 w 2484548"/>
              <a:gd name="connsiteY5" fmla="*/ 1386652 h 2607000"/>
              <a:gd name="connsiteX6" fmla="*/ 2268059 w 2484548"/>
              <a:gd name="connsiteY6" fmla="*/ 1472025 h 2607000"/>
              <a:gd name="connsiteX7" fmla="*/ 2212405 w 2484548"/>
              <a:gd name="connsiteY7" fmla="*/ 1500156 h 2607000"/>
              <a:gd name="connsiteX8" fmla="*/ 2210643 w 2484548"/>
              <a:gd name="connsiteY8" fmla="*/ 1503200 h 2607000"/>
              <a:gd name="connsiteX9" fmla="*/ 1404396 w 2484548"/>
              <a:gd name="connsiteY9" fmla="*/ 2024947 h 2607000"/>
              <a:gd name="connsiteX10" fmla="*/ 1291249 w 2484548"/>
              <a:gd name="connsiteY10" fmla="*/ 2032436 h 2607000"/>
              <a:gd name="connsiteX11" fmla="*/ 1291249 w 2484548"/>
              <a:gd name="connsiteY11" fmla="*/ 2312920 h 2607000"/>
              <a:gd name="connsiteX12" fmla="*/ 1365592 w 2484548"/>
              <a:gd name="connsiteY12" fmla="*/ 2494707 h 2607000"/>
              <a:gd name="connsiteX13" fmla="*/ 1242274 w 2484548"/>
              <a:gd name="connsiteY13" fmla="*/ 2361332 h 2607000"/>
              <a:gd name="connsiteX14" fmla="*/ 1118953 w 2484548"/>
              <a:gd name="connsiteY14" fmla="*/ 2494711 h 2607000"/>
              <a:gd name="connsiteX15" fmla="*/ 1193298 w 2484548"/>
              <a:gd name="connsiteY15" fmla="*/ 2312917 h 2607000"/>
              <a:gd name="connsiteX16" fmla="*/ 1193298 w 2484548"/>
              <a:gd name="connsiteY16" fmla="*/ 2030343 h 2607000"/>
              <a:gd name="connsiteX17" fmla="*/ 1111781 w 2484548"/>
              <a:gd name="connsiteY17" fmla="*/ 2024947 h 2607000"/>
              <a:gd name="connsiteX18" fmla="*/ 305532 w 2484548"/>
              <a:gd name="connsiteY18" fmla="*/ 1503200 h 2607000"/>
              <a:gd name="connsiteX19" fmla="*/ 303770 w 2484548"/>
              <a:gd name="connsiteY19" fmla="*/ 1500157 h 2607000"/>
              <a:gd name="connsiteX20" fmla="*/ 248116 w 2484548"/>
              <a:gd name="connsiteY20" fmla="*/ 1472025 h 2607000"/>
              <a:gd name="connsiteX21" fmla="*/ 119472 w 2484548"/>
              <a:gd name="connsiteY21" fmla="*/ 1386652 h 2607000"/>
              <a:gd name="connsiteX22" fmla="*/ 1850182 w 2484548"/>
              <a:gd name="connsiteY22" fmla="*/ 1307335 h 2607000"/>
              <a:gd name="connsiteX23" fmla="*/ 1916270 w 2484548"/>
              <a:gd name="connsiteY23" fmla="*/ 1373422 h 2607000"/>
              <a:gd name="connsiteX24" fmla="*/ 1850182 w 2484548"/>
              <a:gd name="connsiteY24" fmla="*/ 1439509 h 2607000"/>
              <a:gd name="connsiteX25" fmla="*/ 1784094 w 2484548"/>
              <a:gd name="connsiteY25" fmla="*/ 1373422 h 2607000"/>
              <a:gd name="connsiteX26" fmla="*/ 1850182 w 2484548"/>
              <a:gd name="connsiteY26" fmla="*/ 1307335 h 2607000"/>
              <a:gd name="connsiteX27" fmla="*/ 662732 w 2484548"/>
              <a:gd name="connsiteY27" fmla="*/ 1307335 h 2607000"/>
              <a:gd name="connsiteX28" fmla="*/ 728820 w 2484548"/>
              <a:gd name="connsiteY28" fmla="*/ 1373422 h 2607000"/>
              <a:gd name="connsiteX29" fmla="*/ 662732 w 2484548"/>
              <a:gd name="connsiteY29" fmla="*/ 1439509 h 2607000"/>
              <a:gd name="connsiteX30" fmla="*/ 596644 w 2484548"/>
              <a:gd name="connsiteY30" fmla="*/ 1373422 h 2607000"/>
              <a:gd name="connsiteX31" fmla="*/ 662732 w 2484548"/>
              <a:gd name="connsiteY31" fmla="*/ 1307335 h 2607000"/>
              <a:gd name="connsiteX32" fmla="*/ 1850182 w 2484548"/>
              <a:gd name="connsiteY32" fmla="*/ 1231496 h 2607000"/>
              <a:gd name="connsiteX33" fmla="*/ 1708255 w 2484548"/>
              <a:gd name="connsiteY33" fmla="*/ 1373422 h 2607000"/>
              <a:gd name="connsiteX34" fmla="*/ 1850182 w 2484548"/>
              <a:gd name="connsiteY34" fmla="*/ 1515348 h 2607000"/>
              <a:gd name="connsiteX35" fmla="*/ 1992109 w 2484548"/>
              <a:gd name="connsiteY35" fmla="*/ 1373422 h 2607000"/>
              <a:gd name="connsiteX36" fmla="*/ 1850182 w 2484548"/>
              <a:gd name="connsiteY36" fmla="*/ 1231496 h 2607000"/>
              <a:gd name="connsiteX37" fmla="*/ 662732 w 2484548"/>
              <a:gd name="connsiteY37" fmla="*/ 1231496 h 2607000"/>
              <a:gd name="connsiteX38" fmla="*/ 520805 w 2484548"/>
              <a:gd name="connsiteY38" fmla="*/ 1373422 h 2607000"/>
              <a:gd name="connsiteX39" fmla="*/ 662732 w 2484548"/>
              <a:gd name="connsiteY39" fmla="*/ 1515348 h 2607000"/>
              <a:gd name="connsiteX40" fmla="*/ 804659 w 2484548"/>
              <a:gd name="connsiteY40" fmla="*/ 1373422 h 2607000"/>
              <a:gd name="connsiteX41" fmla="*/ 662732 w 2484548"/>
              <a:gd name="connsiteY41" fmla="*/ 1231496 h 2607000"/>
              <a:gd name="connsiteX42" fmla="*/ 1850182 w 2484548"/>
              <a:gd name="connsiteY42" fmla="*/ 1152121 h 2607000"/>
              <a:gd name="connsiteX43" fmla="*/ 2071484 w 2484548"/>
              <a:gd name="connsiteY43" fmla="*/ 1373422 h 2607000"/>
              <a:gd name="connsiteX44" fmla="*/ 1850182 w 2484548"/>
              <a:gd name="connsiteY44" fmla="*/ 1594723 h 2607000"/>
              <a:gd name="connsiteX45" fmla="*/ 1628880 w 2484548"/>
              <a:gd name="connsiteY45" fmla="*/ 1373422 h 2607000"/>
              <a:gd name="connsiteX46" fmla="*/ 1850182 w 2484548"/>
              <a:gd name="connsiteY46" fmla="*/ 1152121 h 2607000"/>
              <a:gd name="connsiteX47" fmla="*/ 662732 w 2484548"/>
              <a:gd name="connsiteY47" fmla="*/ 1152121 h 2607000"/>
              <a:gd name="connsiteX48" fmla="*/ 884034 w 2484548"/>
              <a:gd name="connsiteY48" fmla="*/ 1373422 h 2607000"/>
              <a:gd name="connsiteX49" fmla="*/ 662732 w 2484548"/>
              <a:gd name="connsiteY49" fmla="*/ 1594723 h 2607000"/>
              <a:gd name="connsiteX50" fmla="*/ 441430 w 2484548"/>
              <a:gd name="connsiteY50" fmla="*/ 1373422 h 2607000"/>
              <a:gd name="connsiteX51" fmla="*/ 662732 w 2484548"/>
              <a:gd name="connsiteY51" fmla="*/ 1152121 h 2607000"/>
              <a:gd name="connsiteX52" fmla="*/ 1071408 w 2484548"/>
              <a:gd name="connsiteY52" fmla="*/ 408273 h 2607000"/>
              <a:gd name="connsiteX53" fmla="*/ 1022835 w 2484548"/>
              <a:gd name="connsiteY53" fmla="*/ 456846 h 2607000"/>
              <a:gd name="connsiteX54" fmla="*/ 1022835 w 2484548"/>
              <a:gd name="connsiteY54" fmla="*/ 659934 h 2607000"/>
              <a:gd name="connsiteX55" fmla="*/ 1071408 w 2484548"/>
              <a:gd name="connsiteY55" fmla="*/ 708507 h 2607000"/>
              <a:gd name="connsiteX56" fmla="*/ 1105811 w 2484548"/>
              <a:gd name="connsiteY56" fmla="*/ 708507 h 2607000"/>
              <a:gd name="connsiteX57" fmla="*/ 1154384 w 2484548"/>
              <a:gd name="connsiteY57" fmla="*/ 659934 h 2607000"/>
              <a:gd name="connsiteX58" fmla="*/ 1154384 w 2484548"/>
              <a:gd name="connsiteY58" fmla="*/ 456846 h 2607000"/>
              <a:gd name="connsiteX59" fmla="*/ 1105811 w 2484548"/>
              <a:gd name="connsiteY59" fmla="*/ 408273 h 2607000"/>
              <a:gd name="connsiteX60" fmla="*/ 1497677 w 2484548"/>
              <a:gd name="connsiteY60" fmla="*/ 348582 h 2607000"/>
              <a:gd name="connsiteX61" fmla="*/ 1736135 w 2484548"/>
              <a:gd name="connsiteY61" fmla="*/ 348582 h 2607000"/>
              <a:gd name="connsiteX62" fmla="*/ 1736135 w 2484548"/>
              <a:gd name="connsiteY62" fmla="*/ 410642 h 2607000"/>
              <a:gd name="connsiteX63" fmla="*/ 1549893 w 2484548"/>
              <a:gd name="connsiteY63" fmla="*/ 410642 h 2607000"/>
              <a:gd name="connsiteX64" fmla="*/ 1549893 w 2484548"/>
              <a:gd name="connsiteY64" fmla="*/ 476581 h 2607000"/>
              <a:gd name="connsiteX65" fmla="*/ 1566199 w 2484548"/>
              <a:gd name="connsiteY65" fmla="*/ 471520 h 2607000"/>
              <a:gd name="connsiteX66" fmla="*/ 1583944 w 2484548"/>
              <a:gd name="connsiteY66" fmla="*/ 469731 h 2607000"/>
              <a:gd name="connsiteX67" fmla="*/ 1646305 w 2484548"/>
              <a:gd name="connsiteY67" fmla="*/ 469731 h 2607000"/>
              <a:gd name="connsiteX68" fmla="*/ 1734353 w 2484548"/>
              <a:gd name="connsiteY68" fmla="*/ 557779 h 2607000"/>
              <a:gd name="connsiteX69" fmla="*/ 1734353 w 2484548"/>
              <a:gd name="connsiteY69" fmla="*/ 582667 h 2607000"/>
              <a:gd name="connsiteX70" fmla="*/ 1734353 w 2484548"/>
              <a:gd name="connsiteY70" fmla="*/ 595945 h 2607000"/>
              <a:gd name="connsiteX71" fmla="*/ 1734353 w 2484548"/>
              <a:gd name="connsiteY71" fmla="*/ 641984 h 2607000"/>
              <a:gd name="connsiteX72" fmla="*/ 1734353 w 2484548"/>
              <a:gd name="connsiteY72" fmla="*/ 667718 h 2607000"/>
              <a:gd name="connsiteX73" fmla="*/ 1734353 w 2484548"/>
              <a:gd name="connsiteY73" fmla="*/ 680150 h 2607000"/>
              <a:gd name="connsiteX74" fmla="*/ 1646305 w 2484548"/>
              <a:gd name="connsiteY74" fmla="*/ 768198 h 2607000"/>
              <a:gd name="connsiteX75" fmla="*/ 1583944 w 2484548"/>
              <a:gd name="connsiteY75" fmla="*/ 768198 h 2607000"/>
              <a:gd name="connsiteX76" fmla="*/ 1495895 w 2484548"/>
              <a:gd name="connsiteY76" fmla="*/ 680150 h 2607000"/>
              <a:gd name="connsiteX77" fmla="*/ 1495895 w 2484548"/>
              <a:gd name="connsiteY77" fmla="*/ 641984 h 2607000"/>
              <a:gd name="connsiteX78" fmla="*/ 1549349 w 2484548"/>
              <a:gd name="connsiteY78" fmla="*/ 641984 h 2607000"/>
              <a:gd name="connsiteX79" fmla="*/ 1549349 w 2484548"/>
              <a:gd name="connsiteY79" fmla="*/ 659934 h 2607000"/>
              <a:gd name="connsiteX80" fmla="*/ 1597923 w 2484548"/>
              <a:gd name="connsiteY80" fmla="*/ 708507 h 2607000"/>
              <a:gd name="connsiteX81" fmla="*/ 1632326 w 2484548"/>
              <a:gd name="connsiteY81" fmla="*/ 708507 h 2607000"/>
              <a:gd name="connsiteX82" fmla="*/ 1677082 w 2484548"/>
              <a:gd name="connsiteY82" fmla="*/ 678841 h 2607000"/>
              <a:gd name="connsiteX83" fmla="*/ 1680856 w 2484548"/>
              <a:gd name="connsiteY83" fmla="*/ 660147 h 2607000"/>
              <a:gd name="connsiteX84" fmla="*/ 1680856 w 2484548"/>
              <a:gd name="connsiteY84" fmla="*/ 582667 h 2607000"/>
              <a:gd name="connsiteX85" fmla="*/ 1680899 w 2484548"/>
              <a:gd name="connsiteY85" fmla="*/ 582667 h 2607000"/>
              <a:gd name="connsiteX86" fmla="*/ 1680899 w 2484548"/>
              <a:gd name="connsiteY86" fmla="*/ 577995 h 2607000"/>
              <a:gd name="connsiteX87" fmla="*/ 1632326 w 2484548"/>
              <a:gd name="connsiteY87" fmla="*/ 529421 h 2607000"/>
              <a:gd name="connsiteX88" fmla="*/ 1597923 w 2484548"/>
              <a:gd name="connsiteY88" fmla="*/ 529421 h 2607000"/>
              <a:gd name="connsiteX89" fmla="*/ 1553166 w 2484548"/>
              <a:gd name="connsiteY89" fmla="*/ 559088 h 2607000"/>
              <a:gd name="connsiteX90" fmla="*/ 1549893 w 2484548"/>
              <a:gd name="connsiteY90" fmla="*/ 575301 h 2607000"/>
              <a:gd name="connsiteX91" fmla="*/ 1549893 w 2484548"/>
              <a:gd name="connsiteY91" fmla="*/ 582667 h 2607000"/>
              <a:gd name="connsiteX92" fmla="*/ 1549349 w 2484548"/>
              <a:gd name="connsiteY92" fmla="*/ 582667 h 2607000"/>
              <a:gd name="connsiteX93" fmla="*/ 1549349 w 2484548"/>
              <a:gd name="connsiteY93" fmla="*/ 595945 h 2607000"/>
              <a:gd name="connsiteX94" fmla="*/ 1495895 w 2484548"/>
              <a:gd name="connsiteY94" fmla="*/ 595945 h 2607000"/>
              <a:gd name="connsiteX95" fmla="*/ 1495895 w 2484548"/>
              <a:gd name="connsiteY95" fmla="*/ 557779 h 2607000"/>
              <a:gd name="connsiteX96" fmla="*/ 1497677 w 2484548"/>
              <a:gd name="connsiteY96" fmla="*/ 540104 h 2607000"/>
              <a:gd name="connsiteX97" fmla="*/ 1497677 w 2484548"/>
              <a:gd name="connsiteY97" fmla="*/ 410642 h 2607000"/>
              <a:gd name="connsiteX98" fmla="*/ 1497677 w 2484548"/>
              <a:gd name="connsiteY98" fmla="*/ 384664 h 2607000"/>
              <a:gd name="connsiteX99" fmla="*/ 1323809 w 2484548"/>
              <a:gd name="connsiteY99" fmla="*/ 348582 h 2607000"/>
              <a:gd name="connsiteX100" fmla="*/ 1386171 w 2484548"/>
              <a:gd name="connsiteY100" fmla="*/ 348582 h 2607000"/>
              <a:gd name="connsiteX101" fmla="*/ 1474219 w 2484548"/>
              <a:gd name="connsiteY101" fmla="*/ 436630 h 2607000"/>
              <a:gd name="connsiteX102" fmla="*/ 1474219 w 2484548"/>
              <a:gd name="connsiteY102" fmla="*/ 455632 h 2607000"/>
              <a:gd name="connsiteX103" fmla="*/ 1474219 w 2484548"/>
              <a:gd name="connsiteY103" fmla="*/ 512509 h 2607000"/>
              <a:gd name="connsiteX104" fmla="*/ 1474219 w 2484548"/>
              <a:gd name="connsiteY104" fmla="*/ 531511 h 2607000"/>
              <a:gd name="connsiteX105" fmla="*/ 1386171 w 2484548"/>
              <a:gd name="connsiteY105" fmla="*/ 619559 h 2607000"/>
              <a:gd name="connsiteX106" fmla="*/ 1354990 w 2484548"/>
              <a:gd name="connsiteY106" fmla="*/ 619559 h 2607000"/>
              <a:gd name="connsiteX107" fmla="*/ 1354990 w 2484548"/>
              <a:gd name="connsiteY107" fmla="*/ 619417 h 2607000"/>
              <a:gd name="connsiteX108" fmla="*/ 1337788 w 2484548"/>
              <a:gd name="connsiteY108" fmla="*/ 619417 h 2607000"/>
              <a:gd name="connsiteX109" fmla="*/ 1289215 w 2484548"/>
              <a:gd name="connsiteY109" fmla="*/ 667991 h 2607000"/>
              <a:gd name="connsiteX110" fmla="*/ 1289215 w 2484548"/>
              <a:gd name="connsiteY110" fmla="*/ 707616 h 2607000"/>
              <a:gd name="connsiteX111" fmla="*/ 1476001 w 2484548"/>
              <a:gd name="connsiteY111" fmla="*/ 707616 h 2607000"/>
              <a:gd name="connsiteX112" fmla="*/ 1476001 w 2484548"/>
              <a:gd name="connsiteY112" fmla="*/ 769676 h 2607000"/>
              <a:gd name="connsiteX113" fmla="*/ 1235984 w 2484548"/>
              <a:gd name="connsiteY113" fmla="*/ 769676 h 2607000"/>
              <a:gd name="connsiteX114" fmla="*/ 1235984 w 2484548"/>
              <a:gd name="connsiteY114" fmla="*/ 723653 h 2607000"/>
              <a:gd name="connsiteX115" fmla="*/ 1235761 w 2484548"/>
              <a:gd name="connsiteY115" fmla="*/ 723653 h 2607000"/>
              <a:gd name="connsiteX116" fmla="*/ 1235761 w 2484548"/>
              <a:gd name="connsiteY116" fmla="*/ 647775 h 2607000"/>
              <a:gd name="connsiteX117" fmla="*/ 1323809 w 2484548"/>
              <a:gd name="connsiteY117" fmla="*/ 559726 h 2607000"/>
              <a:gd name="connsiteX118" fmla="*/ 1354990 w 2484548"/>
              <a:gd name="connsiteY118" fmla="*/ 559726 h 2607000"/>
              <a:gd name="connsiteX119" fmla="*/ 1354990 w 2484548"/>
              <a:gd name="connsiteY119" fmla="*/ 559868 h 2607000"/>
              <a:gd name="connsiteX120" fmla="*/ 1372191 w 2484548"/>
              <a:gd name="connsiteY120" fmla="*/ 559868 h 2607000"/>
              <a:gd name="connsiteX121" fmla="*/ 1420765 w 2484548"/>
              <a:gd name="connsiteY121" fmla="*/ 511295 h 2607000"/>
              <a:gd name="connsiteX122" fmla="*/ 1420765 w 2484548"/>
              <a:gd name="connsiteY122" fmla="*/ 456846 h 2607000"/>
              <a:gd name="connsiteX123" fmla="*/ 1372191 w 2484548"/>
              <a:gd name="connsiteY123" fmla="*/ 408273 h 2607000"/>
              <a:gd name="connsiteX124" fmla="*/ 1337788 w 2484548"/>
              <a:gd name="connsiteY124" fmla="*/ 408273 h 2607000"/>
              <a:gd name="connsiteX125" fmla="*/ 1289215 w 2484548"/>
              <a:gd name="connsiteY125" fmla="*/ 456846 h 2607000"/>
              <a:gd name="connsiteX126" fmla="*/ 1289215 w 2484548"/>
              <a:gd name="connsiteY126" fmla="*/ 512509 h 2607000"/>
              <a:gd name="connsiteX127" fmla="*/ 1235761 w 2484548"/>
              <a:gd name="connsiteY127" fmla="*/ 512509 h 2607000"/>
              <a:gd name="connsiteX128" fmla="*/ 1235761 w 2484548"/>
              <a:gd name="connsiteY128" fmla="*/ 436630 h 2607000"/>
              <a:gd name="connsiteX129" fmla="*/ 1323809 w 2484548"/>
              <a:gd name="connsiteY129" fmla="*/ 348582 h 2607000"/>
              <a:gd name="connsiteX130" fmla="*/ 1057429 w 2484548"/>
              <a:gd name="connsiteY130" fmla="*/ 348582 h 2607000"/>
              <a:gd name="connsiteX131" fmla="*/ 1119790 w 2484548"/>
              <a:gd name="connsiteY131" fmla="*/ 348582 h 2607000"/>
              <a:gd name="connsiteX132" fmla="*/ 1207839 w 2484548"/>
              <a:gd name="connsiteY132" fmla="*/ 436630 h 2607000"/>
              <a:gd name="connsiteX133" fmla="*/ 1207839 w 2484548"/>
              <a:gd name="connsiteY133" fmla="*/ 680150 h 2607000"/>
              <a:gd name="connsiteX134" fmla="*/ 1119790 w 2484548"/>
              <a:gd name="connsiteY134" fmla="*/ 768198 h 2607000"/>
              <a:gd name="connsiteX135" fmla="*/ 1057429 w 2484548"/>
              <a:gd name="connsiteY135" fmla="*/ 768198 h 2607000"/>
              <a:gd name="connsiteX136" fmla="*/ 969380 w 2484548"/>
              <a:gd name="connsiteY136" fmla="*/ 680150 h 2607000"/>
              <a:gd name="connsiteX137" fmla="*/ 969380 w 2484548"/>
              <a:gd name="connsiteY137" fmla="*/ 436630 h 2607000"/>
              <a:gd name="connsiteX138" fmla="*/ 1057429 w 2484548"/>
              <a:gd name="connsiteY138" fmla="*/ 348582 h 2607000"/>
              <a:gd name="connsiteX139" fmla="*/ 798176 w 2484548"/>
              <a:gd name="connsiteY139" fmla="*/ 348582 h 2607000"/>
              <a:gd name="connsiteX140" fmla="*/ 860537 w 2484548"/>
              <a:gd name="connsiteY140" fmla="*/ 348582 h 2607000"/>
              <a:gd name="connsiteX141" fmla="*/ 948585 w 2484548"/>
              <a:gd name="connsiteY141" fmla="*/ 436630 h 2607000"/>
              <a:gd name="connsiteX142" fmla="*/ 948585 w 2484548"/>
              <a:gd name="connsiteY142" fmla="*/ 455632 h 2607000"/>
              <a:gd name="connsiteX143" fmla="*/ 948585 w 2484548"/>
              <a:gd name="connsiteY143" fmla="*/ 512509 h 2607000"/>
              <a:gd name="connsiteX144" fmla="*/ 948585 w 2484548"/>
              <a:gd name="connsiteY144" fmla="*/ 531511 h 2607000"/>
              <a:gd name="connsiteX145" fmla="*/ 860537 w 2484548"/>
              <a:gd name="connsiteY145" fmla="*/ 619559 h 2607000"/>
              <a:gd name="connsiteX146" fmla="*/ 829356 w 2484548"/>
              <a:gd name="connsiteY146" fmla="*/ 619559 h 2607000"/>
              <a:gd name="connsiteX147" fmla="*/ 829356 w 2484548"/>
              <a:gd name="connsiteY147" fmla="*/ 619417 h 2607000"/>
              <a:gd name="connsiteX148" fmla="*/ 812155 w 2484548"/>
              <a:gd name="connsiteY148" fmla="*/ 619417 h 2607000"/>
              <a:gd name="connsiteX149" fmla="*/ 763582 w 2484548"/>
              <a:gd name="connsiteY149" fmla="*/ 667991 h 2607000"/>
              <a:gd name="connsiteX150" fmla="*/ 763582 w 2484548"/>
              <a:gd name="connsiteY150" fmla="*/ 707616 h 2607000"/>
              <a:gd name="connsiteX151" fmla="*/ 950367 w 2484548"/>
              <a:gd name="connsiteY151" fmla="*/ 707616 h 2607000"/>
              <a:gd name="connsiteX152" fmla="*/ 950367 w 2484548"/>
              <a:gd name="connsiteY152" fmla="*/ 769676 h 2607000"/>
              <a:gd name="connsiteX153" fmla="*/ 710127 w 2484548"/>
              <a:gd name="connsiteY153" fmla="*/ 769676 h 2607000"/>
              <a:gd name="connsiteX154" fmla="*/ 710127 w 2484548"/>
              <a:gd name="connsiteY154" fmla="*/ 707616 h 2607000"/>
              <a:gd name="connsiteX155" fmla="*/ 710127 w 2484548"/>
              <a:gd name="connsiteY155" fmla="*/ 647775 h 2607000"/>
              <a:gd name="connsiteX156" fmla="*/ 798176 w 2484548"/>
              <a:gd name="connsiteY156" fmla="*/ 559726 h 2607000"/>
              <a:gd name="connsiteX157" fmla="*/ 829356 w 2484548"/>
              <a:gd name="connsiteY157" fmla="*/ 559726 h 2607000"/>
              <a:gd name="connsiteX158" fmla="*/ 829356 w 2484548"/>
              <a:gd name="connsiteY158" fmla="*/ 559868 h 2607000"/>
              <a:gd name="connsiteX159" fmla="*/ 846558 w 2484548"/>
              <a:gd name="connsiteY159" fmla="*/ 559868 h 2607000"/>
              <a:gd name="connsiteX160" fmla="*/ 895131 w 2484548"/>
              <a:gd name="connsiteY160" fmla="*/ 511295 h 2607000"/>
              <a:gd name="connsiteX161" fmla="*/ 895131 w 2484548"/>
              <a:gd name="connsiteY161" fmla="*/ 456846 h 2607000"/>
              <a:gd name="connsiteX162" fmla="*/ 846558 w 2484548"/>
              <a:gd name="connsiteY162" fmla="*/ 408273 h 2607000"/>
              <a:gd name="connsiteX163" fmla="*/ 812155 w 2484548"/>
              <a:gd name="connsiteY163" fmla="*/ 408273 h 2607000"/>
              <a:gd name="connsiteX164" fmla="*/ 763582 w 2484548"/>
              <a:gd name="connsiteY164" fmla="*/ 456846 h 2607000"/>
              <a:gd name="connsiteX165" fmla="*/ 763582 w 2484548"/>
              <a:gd name="connsiteY165" fmla="*/ 512509 h 2607000"/>
              <a:gd name="connsiteX166" fmla="*/ 710127 w 2484548"/>
              <a:gd name="connsiteY166" fmla="*/ 512509 h 2607000"/>
              <a:gd name="connsiteX167" fmla="*/ 710127 w 2484548"/>
              <a:gd name="connsiteY167" fmla="*/ 436630 h 2607000"/>
              <a:gd name="connsiteX168" fmla="*/ 798176 w 2484548"/>
              <a:gd name="connsiteY168" fmla="*/ 348582 h 2607000"/>
              <a:gd name="connsiteX169" fmla="*/ 1242273 w 2484548"/>
              <a:gd name="connsiteY169" fmla="*/ 77766 h 2607000"/>
              <a:gd name="connsiteX170" fmla="*/ 83778 w 2484548"/>
              <a:gd name="connsiteY170" fmla="*/ 1178176 h 2607000"/>
              <a:gd name="connsiteX171" fmla="*/ 79459 w 2484548"/>
              <a:gd name="connsiteY171" fmla="*/ 1268202 h 2607000"/>
              <a:gd name="connsiteX172" fmla="*/ 168783 w 2484548"/>
              <a:gd name="connsiteY172" fmla="*/ 1347508 h 2607000"/>
              <a:gd name="connsiteX173" fmla="*/ 290106 w 2484548"/>
              <a:gd name="connsiteY173" fmla="*/ 1429069 h 2607000"/>
              <a:gd name="connsiteX174" fmla="*/ 372658 w 2484548"/>
              <a:gd name="connsiteY174" fmla="*/ 1471339 h 2607000"/>
              <a:gd name="connsiteX175" fmla="*/ 422662 w 2484548"/>
              <a:gd name="connsiteY175" fmla="*/ 1542416 h 2607000"/>
              <a:gd name="connsiteX176" fmla="*/ 434112 w 2484548"/>
              <a:gd name="connsiteY176" fmla="*/ 1555649 h 2607000"/>
              <a:gd name="connsiteX177" fmla="*/ 430672 w 2484548"/>
              <a:gd name="connsiteY177" fmla="*/ 1554327 h 2607000"/>
              <a:gd name="connsiteX178" fmla="*/ 496653 w 2484548"/>
              <a:gd name="connsiteY178" fmla="*/ 1630741 h 2607000"/>
              <a:gd name="connsiteX179" fmla="*/ 1258087 w 2484548"/>
              <a:gd name="connsiteY179" fmla="*/ 1962720 h 2607000"/>
              <a:gd name="connsiteX180" fmla="*/ 1578303 w 2484548"/>
              <a:gd name="connsiteY180" fmla="*/ 1911763 h 2607000"/>
              <a:gd name="connsiteX181" fmla="*/ 1616765 w 2484548"/>
              <a:gd name="connsiteY181" fmla="*/ 1896946 h 2607000"/>
              <a:gd name="connsiteX182" fmla="*/ 1618658 w 2484548"/>
              <a:gd name="connsiteY182" fmla="*/ 1896361 h 2607000"/>
              <a:gd name="connsiteX183" fmla="*/ 1621217 w 2484548"/>
              <a:gd name="connsiteY183" fmla="*/ 1895230 h 2607000"/>
              <a:gd name="connsiteX184" fmla="*/ 1677238 w 2484548"/>
              <a:gd name="connsiteY184" fmla="*/ 1873649 h 2607000"/>
              <a:gd name="connsiteX185" fmla="*/ 1725691 w 2484548"/>
              <a:gd name="connsiteY185" fmla="*/ 1849080 h 2607000"/>
              <a:gd name="connsiteX186" fmla="*/ 1728323 w 2484548"/>
              <a:gd name="connsiteY186" fmla="*/ 1847917 h 2607000"/>
              <a:gd name="connsiteX187" fmla="*/ 1730511 w 2484548"/>
              <a:gd name="connsiteY187" fmla="*/ 1846636 h 2607000"/>
              <a:gd name="connsiteX188" fmla="*/ 1771368 w 2484548"/>
              <a:gd name="connsiteY188" fmla="*/ 1825920 h 2607000"/>
              <a:gd name="connsiteX189" fmla="*/ 1831028 w 2484548"/>
              <a:gd name="connsiteY189" fmla="*/ 1787769 h 2607000"/>
              <a:gd name="connsiteX190" fmla="*/ 1831529 w 2484548"/>
              <a:gd name="connsiteY190" fmla="*/ 1787477 h 2607000"/>
              <a:gd name="connsiteX191" fmla="*/ 1831780 w 2484548"/>
              <a:gd name="connsiteY191" fmla="*/ 1787288 h 2607000"/>
              <a:gd name="connsiteX192" fmla="*/ 1860153 w 2484548"/>
              <a:gd name="connsiteY192" fmla="*/ 1769145 h 2607000"/>
              <a:gd name="connsiteX193" fmla="*/ 2019521 w 2484548"/>
              <a:gd name="connsiteY193" fmla="*/ 1630741 h 2607000"/>
              <a:gd name="connsiteX194" fmla="*/ 2085501 w 2484548"/>
              <a:gd name="connsiteY194" fmla="*/ 1554328 h 2607000"/>
              <a:gd name="connsiteX195" fmla="*/ 2083716 w 2484548"/>
              <a:gd name="connsiteY195" fmla="*/ 1555013 h 2607000"/>
              <a:gd name="connsiteX196" fmla="*/ 2094617 w 2484548"/>
              <a:gd name="connsiteY196" fmla="*/ 1542416 h 2607000"/>
              <a:gd name="connsiteX197" fmla="*/ 2144621 w 2484548"/>
              <a:gd name="connsiteY197" fmla="*/ 1471339 h 2607000"/>
              <a:gd name="connsiteX198" fmla="*/ 2227173 w 2484548"/>
              <a:gd name="connsiteY198" fmla="*/ 1429069 h 2607000"/>
              <a:gd name="connsiteX199" fmla="*/ 2348495 w 2484548"/>
              <a:gd name="connsiteY199" fmla="*/ 1347508 h 2607000"/>
              <a:gd name="connsiteX200" fmla="*/ 2406424 w 2484548"/>
              <a:gd name="connsiteY200" fmla="*/ 1296077 h 2607000"/>
              <a:gd name="connsiteX201" fmla="*/ 2400768 w 2484548"/>
              <a:gd name="connsiteY201" fmla="*/ 1178176 h 2607000"/>
              <a:gd name="connsiteX202" fmla="*/ 1242273 w 2484548"/>
              <a:gd name="connsiteY202" fmla="*/ 77766 h 2607000"/>
              <a:gd name="connsiteX203" fmla="*/ 1242274 w 2484548"/>
              <a:gd name="connsiteY203" fmla="*/ 0 h 2607000"/>
              <a:gd name="connsiteX204" fmla="*/ 2484548 w 2484548"/>
              <a:gd name="connsiteY204" fmla="*/ 1303500 h 2607000"/>
              <a:gd name="connsiteX205" fmla="*/ 1242274 w 2484548"/>
              <a:gd name="connsiteY205" fmla="*/ 2607000 h 2607000"/>
              <a:gd name="connsiteX206" fmla="*/ 0 w 2484548"/>
              <a:gd name="connsiteY206" fmla="*/ 1303500 h 2607000"/>
              <a:gd name="connsiteX207" fmla="*/ 1242274 w 2484548"/>
              <a:gd name="connsiteY207" fmla="*/ 0 h 2607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</a:cxnLst>
            <a:rect l="l" t="t" r="r" b="b"/>
            <a:pathLst>
              <a:path w="2484548" h="2607000">
                <a:moveTo>
                  <a:pt x="80099" y="1352144"/>
                </a:moveTo>
                <a:lnTo>
                  <a:pt x="83778" y="1428824"/>
                </a:lnTo>
                <a:cubicBezTo>
                  <a:pt x="143412" y="2046908"/>
                  <a:pt x="639330" y="2529234"/>
                  <a:pt x="1242273" y="2529234"/>
                </a:cubicBezTo>
                <a:cubicBezTo>
                  <a:pt x="1845216" y="2529234"/>
                  <a:pt x="2341133" y="2046908"/>
                  <a:pt x="2400768" y="1428824"/>
                </a:cubicBezTo>
                <a:lnTo>
                  <a:pt x="2403058" y="1381082"/>
                </a:lnTo>
                <a:lnTo>
                  <a:pt x="2396703" y="1386652"/>
                </a:lnTo>
                <a:cubicBezTo>
                  <a:pt x="2355785" y="1417966"/>
                  <a:pt x="2312820" y="1446511"/>
                  <a:pt x="2268059" y="1472025"/>
                </a:cubicBezTo>
                <a:lnTo>
                  <a:pt x="2212405" y="1500156"/>
                </a:lnTo>
                <a:lnTo>
                  <a:pt x="2210643" y="1503200"/>
                </a:lnTo>
                <a:cubicBezTo>
                  <a:pt x="2030011" y="1783750"/>
                  <a:pt x="1739771" y="1980214"/>
                  <a:pt x="1404396" y="2024947"/>
                </a:cubicBezTo>
                <a:lnTo>
                  <a:pt x="1291249" y="2032436"/>
                </a:lnTo>
                <a:lnTo>
                  <a:pt x="1291249" y="2312920"/>
                </a:lnTo>
                <a:lnTo>
                  <a:pt x="1365592" y="2494707"/>
                </a:lnTo>
                <a:lnTo>
                  <a:pt x="1242274" y="2361332"/>
                </a:lnTo>
                <a:lnTo>
                  <a:pt x="1118953" y="2494711"/>
                </a:lnTo>
                <a:lnTo>
                  <a:pt x="1193298" y="2312917"/>
                </a:lnTo>
                <a:lnTo>
                  <a:pt x="1193298" y="2030343"/>
                </a:lnTo>
                <a:lnTo>
                  <a:pt x="1111781" y="2024947"/>
                </a:lnTo>
                <a:cubicBezTo>
                  <a:pt x="776406" y="1980214"/>
                  <a:pt x="486165" y="1783750"/>
                  <a:pt x="305532" y="1503200"/>
                </a:cubicBezTo>
                <a:lnTo>
                  <a:pt x="303770" y="1500157"/>
                </a:lnTo>
                <a:lnTo>
                  <a:pt x="248116" y="1472025"/>
                </a:lnTo>
                <a:cubicBezTo>
                  <a:pt x="203355" y="1446511"/>
                  <a:pt x="160390" y="1417966"/>
                  <a:pt x="119472" y="1386652"/>
                </a:cubicBezTo>
                <a:close/>
                <a:moveTo>
                  <a:pt x="1850182" y="1307335"/>
                </a:moveTo>
                <a:cubicBezTo>
                  <a:pt x="1886681" y="1307335"/>
                  <a:pt x="1916270" y="1336923"/>
                  <a:pt x="1916270" y="1373422"/>
                </a:cubicBezTo>
                <a:cubicBezTo>
                  <a:pt x="1916270" y="1409921"/>
                  <a:pt x="1886681" y="1439509"/>
                  <a:pt x="1850182" y="1439509"/>
                </a:cubicBezTo>
                <a:cubicBezTo>
                  <a:pt x="1813683" y="1439509"/>
                  <a:pt x="1784094" y="1409921"/>
                  <a:pt x="1784094" y="1373422"/>
                </a:cubicBezTo>
                <a:cubicBezTo>
                  <a:pt x="1784094" y="1336923"/>
                  <a:pt x="1813683" y="1307335"/>
                  <a:pt x="1850182" y="1307335"/>
                </a:cubicBezTo>
                <a:close/>
                <a:moveTo>
                  <a:pt x="662732" y="1307335"/>
                </a:moveTo>
                <a:cubicBezTo>
                  <a:pt x="699231" y="1307335"/>
                  <a:pt x="728820" y="1336923"/>
                  <a:pt x="728820" y="1373422"/>
                </a:cubicBezTo>
                <a:cubicBezTo>
                  <a:pt x="728820" y="1409921"/>
                  <a:pt x="699231" y="1439509"/>
                  <a:pt x="662732" y="1439509"/>
                </a:cubicBezTo>
                <a:cubicBezTo>
                  <a:pt x="626233" y="1439509"/>
                  <a:pt x="596644" y="1409921"/>
                  <a:pt x="596644" y="1373422"/>
                </a:cubicBezTo>
                <a:cubicBezTo>
                  <a:pt x="596644" y="1336923"/>
                  <a:pt x="626233" y="1307335"/>
                  <a:pt x="662732" y="1307335"/>
                </a:cubicBezTo>
                <a:close/>
                <a:moveTo>
                  <a:pt x="1850182" y="1231496"/>
                </a:moveTo>
                <a:cubicBezTo>
                  <a:pt x="1771798" y="1231496"/>
                  <a:pt x="1708255" y="1295038"/>
                  <a:pt x="1708255" y="1373422"/>
                </a:cubicBezTo>
                <a:cubicBezTo>
                  <a:pt x="1708255" y="1451806"/>
                  <a:pt x="1771798" y="1515348"/>
                  <a:pt x="1850182" y="1515348"/>
                </a:cubicBezTo>
                <a:cubicBezTo>
                  <a:pt x="1928566" y="1515348"/>
                  <a:pt x="1992109" y="1451806"/>
                  <a:pt x="1992109" y="1373422"/>
                </a:cubicBezTo>
                <a:cubicBezTo>
                  <a:pt x="1992109" y="1295038"/>
                  <a:pt x="1928566" y="1231496"/>
                  <a:pt x="1850182" y="1231496"/>
                </a:cubicBezTo>
                <a:close/>
                <a:moveTo>
                  <a:pt x="662732" y="1231496"/>
                </a:moveTo>
                <a:cubicBezTo>
                  <a:pt x="584348" y="1231496"/>
                  <a:pt x="520805" y="1295038"/>
                  <a:pt x="520805" y="1373422"/>
                </a:cubicBezTo>
                <a:cubicBezTo>
                  <a:pt x="520805" y="1451806"/>
                  <a:pt x="584348" y="1515348"/>
                  <a:pt x="662732" y="1515348"/>
                </a:cubicBezTo>
                <a:cubicBezTo>
                  <a:pt x="741116" y="1515348"/>
                  <a:pt x="804659" y="1451806"/>
                  <a:pt x="804659" y="1373422"/>
                </a:cubicBezTo>
                <a:cubicBezTo>
                  <a:pt x="804659" y="1295038"/>
                  <a:pt x="741116" y="1231496"/>
                  <a:pt x="662732" y="1231496"/>
                </a:cubicBezTo>
                <a:close/>
                <a:moveTo>
                  <a:pt x="1850182" y="1152121"/>
                </a:moveTo>
                <a:cubicBezTo>
                  <a:pt x="1972404" y="1152121"/>
                  <a:pt x="2071484" y="1251201"/>
                  <a:pt x="2071484" y="1373422"/>
                </a:cubicBezTo>
                <a:cubicBezTo>
                  <a:pt x="2071484" y="1495643"/>
                  <a:pt x="1972404" y="1594723"/>
                  <a:pt x="1850182" y="1594723"/>
                </a:cubicBezTo>
                <a:cubicBezTo>
                  <a:pt x="1727960" y="1594723"/>
                  <a:pt x="1628880" y="1495643"/>
                  <a:pt x="1628880" y="1373422"/>
                </a:cubicBezTo>
                <a:cubicBezTo>
                  <a:pt x="1628880" y="1251201"/>
                  <a:pt x="1727960" y="1152121"/>
                  <a:pt x="1850182" y="1152121"/>
                </a:cubicBezTo>
                <a:close/>
                <a:moveTo>
                  <a:pt x="662732" y="1152121"/>
                </a:moveTo>
                <a:cubicBezTo>
                  <a:pt x="784954" y="1152121"/>
                  <a:pt x="884034" y="1251201"/>
                  <a:pt x="884034" y="1373422"/>
                </a:cubicBezTo>
                <a:cubicBezTo>
                  <a:pt x="884034" y="1495643"/>
                  <a:pt x="784954" y="1594723"/>
                  <a:pt x="662732" y="1594723"/>
                </a:cubicBezTo>
                <a:cubicBezTo>
                  <a:pt x="540510" y="1594723"/>
                  <a:pt x="441430" y="1495643"/>
                  <a:pt x="441430" y="1373422"/>
                </a:cubicBezTo>
                <a:cubicBezTo>
                  <a:pt x="441430" y="1251201"/>
                  <a:pt x="540510" y="1152121"/>
                  <a:pt x="662732" y="1152121"/>
                </a:cubicBezTo>
                <a:close/>
                <a:moveTo>
                  <a:pt x="1071408" y="408273"/>
                </a:moveTo>
                <a:cubicBezTo>
                  <a:pt x="1044582" y="408273"/>
                  <a:pt x="1022835" y="430020"/>
                  <a:pt x="1022835" y="456846"/>
                </a:cubicBezTo>
                <a:lnTo>
                  <a:pt x="1022835" y="659934"/>
                </a:lnTo>
                <a:cubicBezTo>
                  <a:pt x="1022835" y="686760"/>
                  <a:pt x="1044582" y="708507"/>
                  <a:pt x="1071408" y="708507"/>
                </a:cubicBezTo>
                <a:lnTo>
                  <a:pt x="1105811" y="708507"/>
                </a:lnTo>
                <a:cubicBezTo>
                  <a:pt x="1132637" y="708507"/>
                  <a:pt x="1154384" y="686760"/>
                  <a:pt x="1154384" y="659934"/>
                </a:cubicBezTo>
                <a:lnTo>
                  <a:pt x="1154384" y="456846"/>
                </a:lnTo>
                <a:cubicBezTo>
                  <a:pt x="1154384" y="430020"/>
                  <a:pt x="1132637" y="408273"/>
                  <a:pt x="1105811" y="408273"/>
                </a:cubicBezTo>
                <a:close/>
                <a:moveTo>
                  <a:pt x="1497677" y="348582"/>
                </a:moveTo>
                <a:lnTo>
                  <a:pt x="1736135" y="348582"/>
                </a:lnTo>
                <a:lnTo>
                  <a:pt x="1736135" y="410642"/>
                </a:lnTo>
                <a:lnTo>
                  <a:pt x="1549893" y="410642"/>
                </a:lnTo>
                <a:lnTo>
                  <a:pt x="1549893" y="476581"/>
                </a:lnTo>
                <a:lnTo>
                  <a:pt x="1566199" y="471520"/>
                </a:lnTo>
                <a:cubicBezTo>
                  <a:pt x="1571930" y="470347"/>
                  <a:pt x="1577865" y="469731"/>
                  <a:pt x="1583944" y="469731"/>
                </a:cubicBezTo>
                <a:lnTo>
                  <a:pt x="1646305" y="469731"/>
                </a:lnTo>
                <a:cubicBezTo>
                  <a:pt x="1694933" y="469731"/>
                  <a:pt x="1734353" y="509151"/>
                  <a:pt x="1734353" y="557779"/>
                </a:cubicBezTo>
                <a:lnTo>
                  <a:pt x="1734353" y="582667"/>
                </a:lnTo>
                <a:lnTo>
                  <a:pt x="1734353" y="595945"/>
                </a:lnTo>
                <a:lnTo>
                  <a:pt x="1734353" y="641984"/>
                </a:lnTo>
                <a:lnTo>
                  <a:pt x="1734353" y="667718"/>
                </a:lnTo>
                <a:lnTo>
                  <a:pt x="1734353" y="680150"/>
                </a:lnTo>
                <a:cubicBezTo>
                  <a:pt x="1734353" y="728777"/>
                  <a:pt x="1694933" y="768198"/>
                  <a:pt x="1646305" y="768198"/>
                </a:cubicBezTo>
                <a:lnTo>
                  <a:pt x="1583944" y="768198"/>
                </a:lnTo>
                <a:cubicBezTo>
                  <a:pt x="1535316" y="768198"/>
                  <a:pt x="1495895" y="728777"/>
                  <a:pt x="1495895" y="680150"/>
                </a:cubicBezTo>
                <a:lnTo>
                  <a:pt x="1495895" y="641984"/>
                </a:lnTo>
                <a:lnTo>
                  <a:pt x="1549349" y="641984"/>
                </a:lnTo>
                <a:lnTo>
                  <a:pt x="1549349" y="659934"/>
                </a:lnTo>
                <a:cubicBezTo>
                  <a:pt x="1549349" y="686760"/>
                  <a:pt x="1571097" y="708507"/>
                  <a:pt x="1597923" y="708507"/>
                </a:cubicBezTo>
                <a:lnTo>
                  <a:pt x="1632326" y="708507"/>
                </a:lnTo>
                <a:cubicBezTo>
                  <a:pt x="1652445" y="708507"/>
                  <a:pt x="1669708" y="696275"/>
                  <a:pt x="1677082" y="678841"/>
                </a:cubicBezTo>
                <a:lnTo>
                  <a:pt x="1680856" y="660147"/>
                </a:lnTo>
                <a:lnTo>
                  <a:pt x="1680856" y="582667"/>
                </a:lnTo>
                <a:lnTo>
                  <a:pt x="1680899" y="582667"/>
                </a:lnTo>
                <a:lnTo>
                  <a:pt x="1680899" y="577995"/>
                </a:lnTo>
                <a:cubicBezTo>
                  <a:pt x="1680899" y="551168"/>
                  <a:pt x="1659152" y="529421"/>
                  <a:pt x="1632326" y="529421"/>
                </a:cubicBezTo>
                <a:lnTo>
                  <a:pt x="1597923" y="529421"/>
                </a:lnTo>
                <a:cubicBezTo>
                  <a:pt x="1577803" y="529421"/>
                  <a:pt x="1560540" y="541654"/>
                  <a:pt x="1553166" y="559088"/>
                </a:cubicBezTo>
                <a:lnTo>
                  <a:pt x="1549893" y="575301"/>
                </a:lnTo>
                <a:lnTo>
                  <a:pt x="1549893" y="582667"/>
                </a:lnTo>
                <a:lnTo>
                  <a:pt x="1549349" y="582667"/>
                </a:lnTo>
                <a:lnTo>
                  <a:pt x="1549349" y="595945"/>
                </a:lnTo>
                <a:lnTo>
                  <a:pt x="1495895" y="595945"/>
                </a:lnTo>
                <a:lnTo>
                  <a:pt x="1495895" y="557779"/>
                </a:lnTo>
                <a:lnTo>
                  <a:pt x="1497677" y="540104"/>
                </a:lnTo>
                <a:lnTo>
                  <a:pt x="1497677" y="410642"/>
                </a:lnTo>
                <a:lnTo>
                  <a:pt x="1497677" y="384664"/>
                </a:lnTo>
                <a:close/>
                <a:moveTo>
                  <a:pt x="1323809" y="348582"/>
                </a:moveTo>
                <a:lnTo>
                  <a:pt x="1386171" y="348582"/>
                </a:lnTo>
                <a:cubicBezTo>
                  <a:pt x="1434798" y="348582"/>
                  <a:pt x="1474219" y="388003"/>
                  <a:pt x="1474219" y="436630"/>
                </a:cubicBezTo>
                <a:lnTo>
                  <a:pt x="1474219" y="455632"/>
                </a:lnTo>
                <a:lnTo>
                  <a:pt x="1474219" y="512509"/>
                </a:lnTo>
                <a:lnTo>
                  <a:pt x="1474219" y="531511"/>
                </a:lnTo>
                <a:cubicBezTo>
                  <a:pt x="1474219" y="580138"/>
                  <a:pt x="1434798" y="619559"/>
                  <a:pt x="1386171" y="619559"/>
                </a:cubicBezTo>
                <a:lnTo>
                  <a:pt x="1354990" y="619559"/>
                </a:lnTo>
                <a:lnTo>
                  <a:pt x="1354990" y="619417"/>
                </a:lnTo>
                <a:lnTo>
                  <a:pt x="1337788" y="619417"/>
                </a:lnTo>
                <a:cubicBezTo>
                  <a:pt x="1310962" y="619417"/>
                  <a:pt x="1289215" y="641164"/>
                  <a:pt x="1289215" y="667991"/>
                </a:cubicBezTo>
                <a:lnTo>
                  <a:pt x="1289215" y="707616"/>
                </a:lnTo>
                <a:lnTo>
                  <a:pt x="1476001" y="707616"/>
                </a:lnTo>
                <a:lnTo>
                  <a:pt x="1476001" y="769676"/>
                </a:lnTo>
                <a:lnTo>
                  <a:pt x="1235984" y="769676"/>
                </a:lnTo>
                <a:lnTo>
                  <a:pt x="1235984" y="723653"/>
                </a:lnTo>
                <a:lnTo>
                  <a:pt x="1235761" y="723653"/>
                </a:lnTo>
                <a:lnTo>
                  <a:pt x="1235761" y="647775"/>
                </a:lnTo>
                <a:cubicBezTo>
                  <a:pt x="1235761" y="599147"/>
                  <a:pt x="1275181" y="559726"/>
                  <a:pt x="1323809" y="559726"/>
                </a:cubicBezTo>
                <a:lnTo>
                  <a:pt x="1354990" y="559726"/>
                </a:lnTo>
                <a:lnTo>
                  <a:pt x="1354990" y="559868"/>
                </a:lnTo>
                <a:lnTo>
                  <a:pt x="1372191" y="559868"/>
                </a:lnTo>
                <a:cubicBezTo>
                  <a:pt x="1399018" y="559868"/>
                  <a:pt x="1420765" y="538121"/>
                  <a:pt x="1420765" y="511295"/>
                </a:cubicBezTo>
                <a:lnTo>
                  <a:pt x="1420765" y="456846"/>
                </a:lnTo>
                <a:cubicBezTo>
                  <a:pt x="1420765" y="430020"/>
                  <a:pt x="1399018" y="408273"/>
                  <a:pt x="1372191" y="408273"/>
                </a:cubicBezTo>
                <a:lnTo>
                  <a:pt x="1337788" y="408273"/>
                </a:lnTo>
                <a:cubicBezTo>
                  <a:pt x="1310962" y="408273"/>
                  <a:pt x="1289215" y="430020"/>
                  <a:pt x="1289215" y="456846"/>
                </a:cubicBezTo>
                <a:lnTo>
                  <a:pt x="1289215" y="512509"/>
                </a:lnTo>
                <a:lnTo>
                  <a:pt x="1235761" y="512509"/>
                </a:lnTo>
                <a:lnTo>
                  <a:pt x="1235761" y="436630"/>
                </a:lnTo>
                <a:cubicBezTo>
                  <a:pt x="1235761" y="388003"/>
                  <a:pt x="1275181" y="348582"/>
                  <a:pt x="1323809" y="348582"/>
                </a:cubicBezTo>
                <a:close/>
                <a:moveTo>
                  <a:pt x="1057429" y="348582"/>
                </a:moveTo>
                <a:lnTo>
                  <a:pt x="1119790" y="348582"/>
                </a:lnTo>
                <a:cubicBezTo>
                  <a:pt x="1168418" y="348582"/>
                  <a:pt x="1207839" y="388003"/>
                  <a:pt x="1207839" y="436630"/>
                </a:cubicBezTo>
                <a:lnTo>
                  <a:pt x="1207839" y="680150"/>
                </a:lnTo>
                <a:cubicBezTo>
                  <a:pt x="1207839" y="728777"/>
                  <a:pt x="1168418" y="768198"/>
                  <a:pt x="1119790" y="768198"/>
                </a:cubicBezTo>
                <a:lnTo>
                  <a:pt x="1057429" y="768198"/>
                </a:lnTo>
                <a:cubicBezTo>
                  <a:pt x="1008801" y="768198"/>
                  <a:pt x="969380" y="728777"/>
                  <a:pt x="969380" y="680150"/>
                </a:cubicBezTo>
                <a:lnTo>
                  <a:pt x="969380" y="436630"/>
                </a:lnTo>
                <a:cubicBezTo>
                  <a:pt x="969380" y="388003"/>
                  <a:pt x="1008801" y="348582"/>
                  <a:pt x="1057429" y="348582"/>
                </a:cubicBezTo>
                <a:close/>
                <a:moveTo>
                  <a:pt x="798176" y="348582"/>
                </a:moveTo>
                <a:lnTo>
                  <a:pt x="860537" y="348582"/>
                </a:lnTo>
                <a:cubicBezTo>
                  <a:pt x="909165" y="348582"/>
                  <a:pt x="948585" y="388003"/>
                  <a:pt x="948585" y="436630"/>
                </a:cubicBezTo>
                <a:lnTo>
                  <a:pt x="948585" y="455632"/>
                </a:lnTo>
                <a:lnTo>
                  <a:pt x="948585" y="512509"/>
                </a:lnTo>
                <a:lnTo>
                  <a:pt x="948585" y="531511"/>
                </a:lnTo>
                <a:cubicBezTo>
                  <a:pt x="948585" y="580138"/>
                  <a:pt x="909165" y="619559"/>
                  <a:pt x="860537" y="619559"/>
                </a:cubicBezTo>
                <a:lnTo>
                  <a:pt x="829356" y="619559"/>
                </a:lnTo>
                <a:lnTo>
                  <a:pt x="829356" y="619417"/>
                </a:lnTo>
                <a:lnTo>
                  <a:pt x="812155" y="619417"/>
                </a:lnTo>
                <a:cubicBezTo>
                  <a:pt x="785329" y="619417"/>
                  <a:pt x="763582" y="641164"/>
                  <a:pt x="763582" y="667991"/>
                </a:cubicBezTo>
                <a:lnTo>
                  <a:pt x="763582" y="707616"/>
                </a:lnTo>
                <a:lnTo>
                  <a:pt x="950367" y="707616"/>
                </a:lnTo>
                <a:lnTo>
                  <a:pt x="950367" y="769676"/>
                </a:lnTo>
                <a:lnTo>
                  <a:pt x="710127" y="769676"/>
                </a:lnTo>
                <a:lnTo>
                  <a:pt x="710127" y="707616"/>
                </a:lnTo>
                <a:lnTo>
                  <a:pt x="710127" y="647775"/>
                </a:lnTo>
                <a:cubicBezTo>
                  <a:pt x="710127" y="599147"/>
                  <a:pt x="749548" y="559726"/>
                  <a:pt x="798176" y="559726"/>
                </a:cubicBezTo>
                <a:lnTo>
                  <a:pt x="829356" y="559726"/>
                </a:lnTo>
                <a:lnTo>
                  <a:pt x="829356" y="559868"/>
                </a:lnTo>
                <a:lnTo>
                  <a:pt x="846558" y="559868"/>
                </a:lnTo>
                <a:cubicBezTo>
                  <a:pt x="873384" y="559868"/>
                  <a:pt x="895131" y="538121"/>
                  <a:pt x="895131" y="511295"/>
                </a:cubicBezTo>
                <a:lnTo>
                  <a:pt x="895131" y="456846"/>
                </a:lnTo>
                <a:cubicBezTo>
                  <a:pt x="895131" y="430020"/>
                  <a:pt x="873384" y="408273"/>
                  <a:pt x="846558" y="408273"/>
                </a:cubicBezTo>
                <a:lnTo>
                  <a:pt x="812155" y="408273"/>
                </a:lnTo>
                <a:cubicBezTo>
                  <a:pt x="785329" y="408273"/>
                  <a:pt x="763582" y="430020"/>
                  <a:pt x="763582" y="456846"/>
                </a:cubicBezTo>
                <a:lnTo>
                  <a:pt x="763582" y="512509"/>
                </a:lnTo>
                <a:lnTo>
                  <a:pt x="710127" y="512509"/>
                </a:lnTo>
                <a:lnTo>
                  <a:pt x="710127" y="436630"/>
                </a:lnTo>
                <a:cubicBezTo>
                  <a:pt x="710127" y="388003"/>
                  <a:pt x="749548" y="348582"/>
                  <a:pt x="798176" y="348582"/>
                </a:cubicBezTo>
                <a:close/>
                <a:moveTo>
                  <a:pt x="1242273" y="77766"/>
                </a:moveTo>
                <a:cubicBezTo>
                  <a:pt x="639330" y="77766"/>
                  <a:pt x="143412" y="560092"/>
                  <a:pt x="83778" y="1178176"/>
                </a:cubicBezTo>
                <a:lnTo>
                  <a:pt x="79459" y="1268202"/>
                </a:lnTo>
                <a:lnTo>
                  <a:pt x="168783" y="1347508"/>
                </a:lnTo>
                <a:cubicBezTo>
                  <a:pt x="207372" y="1377423"/>
                  <a:pt x="247892" y="1404694"/>
                  <a:pt x="290106" y="1429069"/>
                </a:cubicBezTo>
                <a:lnTo>
                  <a:pt x="372658" y="1471339"/>
                </a:lnTo>
                <a:lnTo>
                  <a:pt x="422662" y="1542416"/>
                </a:lnTo>
                <a:lnTo>
                  <a:pt x="434112" y="1555649"/>
                </a:lnTo>
                <a:lnTo>
                  <a:pt x="430672" y="1554327"/>
                </a:lnTo>
                <a:lnTo>
                  <a:pt x="496653" y="1630741"/>
                </a:lnTo>
                <a:cubicBezTo>
                  <a:pt x="691521" y="1835855"/>
                  <a:pt x="960729" y="1962720"/>
                  <a:pt x="1258087" y="1962720"/>
                </a:cubicBezTo>
                <a:cubicBezTo>
                  <a:pt x="1369597" y="1962720"/>
                  <a:pt x="1477148" y="1944880"/>
                  <a:pt x="1578303" y="1911763"/>
                </a:cubicBezTo>
                <a:lnTo>
                  <a:pt x="1616765" y="1896946"/>
                </a:lnTo>
                <a:lnTo>
                  <a:pt x="1618658" y="1896361"/>
                </a:lnTo>
                <a:lnTo>
                  <a:pt x="1621217" y="1895230"/>
                </a:lnTo>
                <a:lnTo>
                  <a:pt x="1677238" y="1873649"/>
                </a:lnTo>
                <a:lnTo>
                  <a:pt x="1725691" y="1849080"/>
                </a:lnTo>
                <a:lnTo>
                  <a:pt x="1728323" y="1847917"/>
                </a:lnTo>
                <a:lnTo>
                  <a:pt x="1730511" y="1846636"/>
                </a:lnTo>
                <a:lnTo>
                  <a:pt x="1771368" y="1825920"/>
                </a:lnTo>
                <a:lnTo>
                  <a:pt x="1831028" y="1787769"/>
                </a:lnTo>
                <a:lnTo>
                  <a:pt x="1831529" y="1787477"/>
                </a:lnTo>
                <a:lnTo>
                  <a:pt x="1831780" y="1787288"/>
                </a:lnTo>
                <a:lnTo>
                  <a:pt x="1860153" y="1769145"/>
                </a:lnTo>
                <a:cubicBezTo>
                  <a:pt x="1917441" y="1728408"/>
                  <a:pt x="1970803" y="1682020"/>
                  <a:pt x="2019521" y="1630741"/>
                </a:cubicBezTo>
                <a:lnTo>
                  <a:pt x="2085501" y="1554328"/>
                </a:lnTo>
                <a:lnTo>
                  <a:pt x="2083716" y="1555013"/>
                </a:lnTo>
                <a:lnTo>
                  <a:pt x="2094617" y="1542416"/>
                </a:lnTo>
                <a:lnTo>
                  <a:pt x="2144621" y="1471339"/>
                </a:lnTo>
                <a:lnTo>
                  <a:pt x="2227173" y="1429069"/>
                </a:lnTo>
                <a:cubicBezTo>
                  <a:pt x="2269387" y="1404694"/>
                  <a:pt x="2309906" y="1377423"/>
                  <a:pt x="2348495" y="1347508"/>
                </a:cubicBezTo>
                <a:lnTo>
                  <a:pt x="2406424" y="1296077"/>
                </a:lnTo>
                <a:lnTo>
                  <a:pt x="2400768" y="1178176"/>
                </a:lnTo>
                <a:cubicBezTo>
                  <a:pt x="2341133" y="560092"/>
                  <a:pt x="1845216" y="77766"/>
                  <a:pt x="1242273" y="77766"/>
                </a:cubicBezTo>
                <a:close/>
                <a:moveTo>
                  <a:pt x="1242274" y="0"/>
                </a:moveTo>
                <a:cubicBezTo>
                  <a:pt x="1928363" y="0"/>
                  <a:pt x="2484548" y="583597"/>
                  <a:pt x="2484548" y="1303500"/>
                </a:cubicBezTo>
                <a:cubicBezTo>
                  <a:pt x="2484548" y="2023403"/>
                  <a:pt x="1928363" y="2607000"/>
                  <a:pt x="1242274" y="2607000"/>
                </a:cubicBezTo>
                <a:cubicBezTo>
                  <a:pt x="556185" y="2607000"/>
                  <a:pt x="0" y="2023403"/>
                  <a:pt x="0" y="1303500"/>
                </a:cubicBezTo>
                <a:cubicBezTo>
                  <a:pt x="0" y="583597"/>
                  <a:pt x="556185" y="0"/>
                  <a:pt x="1242274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6" name="フリーフォーム: 図形 5">
            <a:extLst>
              <a:ext uri="{FF2B5EF4-FFF2-40B4-BE49-F238E27FC236}">
                <a16:creationId xmlns:a16="http://schemas.microsoft.com/office/drawing/2014/main" id="{13EF986C-BC00-30EC-3325-CF78D215A1F8}"/>
              </a:ext>
            </a:extLst>
          </p:cNvPr>
          <p:cNvSpPr/>
          <p:nvPr/>
        </p:nvSpPr>
        <p:spPr>
          <a:xfrm>
            <a:off x="3720922" y="3775840"/>
            <a:ext cx="2484548" cy="2607000"/>
          </a:xfrm>
          <a:custGeom>
            <a:avLst/>
            <a:gdLst>
              <a:gd name="connsiteX0" fmla="*/ 979397 w 2484548"/>
              <a:gd name="connsiteY0" fmla="*/ 2033920 h 2607000"/>
              <a:gd name="connsiteX1" fmla="*/ 930824 w 2484548"/>
              <a:gd name="connsiteY1" fmla="*/ 2082494 h 2607000"/>
              <a:gd name="connsiteX2" fmla="*/ 930824 w 2484548"/>
              <a:gd name="connsiteY2" fmla="*/ 2285581 h 2607000"/>
              <a:gd name="connsiteX3" fmla="*/ 979397 w 2484548"/>
              <a:gd name="connsiteY3" fmla="*/ 2334154 h 2607000"/>
              <a:gd name="connsiteX4" fmla="*/ 1013800 w 2484548"/>
              <a:gd name="connsiteY4" fmla="*/ 2334154 h 2607000"/>
              <a:gd name="connsiteX5" fmla="*/ 1062373 w 2484548"/>
              <a:gd name="connsiteY5" fmla="*/ 2285581 h 2607000"/>
              <a:gd name="connsiteX6" fmla="*/ 1062373 w 2484548"/>
              <a:gd name="connsiteY6" fmla="*/ 2082494 h 2607000"/>
              <a:gd name="connsiteX7" fmla="*/ 1013800 w 2484548"/>
              <a:gd name="connsiteY7" fmla="*/ 2033920 h 2607000"/>
              <a:gd name="connsiteX8" fmla="*/ 1405666 w 2484548"/>
              <a:gd name="connsiteY8" fmla="*/ 1974229 h 2607000"/>
              <a:gd name="connsiteX9" fmla="*/ 1644124 w 2484548"/>
              <a:gd name="connsiteY9" fmla="*/ 1974229 h 2607000"/>
              <a:gd name="connsiteX10" fmla="*/ 1644124 w 2484548"/>
              <a:gd name="connsiteY10" fmla="*/ 2036289 h 2607000"/>
              <a:gd name="connsiteX11" fmla="*/ 1457882 w 2484548"/>
              <a:gd name="connsiteY11" fmla="*/ 2036289 h 2607000"/>
              <a:gd name="connsiteX12" fmla="*/ 1457882 w 2484548"/>
              <a:gd name="connsiteY12" fmla="*/ 2102228 h 2607000"/>
              <a:gd name="connsiteX13" fmla="*/ 1474188 w 2484548"/>
              <a:gd name="connsiteY13" fmla="*/ 2097167 h 2607000"/>
              <a:gd name="connsiteX14" fmla="*/ 1491933 w 2484548"/>
              <a:gd name="connsiteY14" fmla="*/ 2095378 h 2607000"/>
              <a:gd name="connsiteX15" fmla="*/ 1554294 w 2484548"/>
              <a:gd name="connsiteY15" fmla="*/ 2095378 h 2607000"/>
              <a:gd name="connsiteX16" fmla="*/ 1642342 w 2484548"/>
              <a:gd name="connsiteY16" fmla="*/ 2183426 h 2607000"/>
              <a:gd name="connsiteX17" fmla="*/ 1642342 w 2484548"/>
              <a:gd name="connsiteY17" fmla="*/ 2208314 h 2607000"/>
              <a:gd name="connsiteX18" fmla="*/ 1642342 w 2484548"/>
              <a:gd name="connsiteY18" fmla="*/ 2221592 h 2607000"/>
              <a:gd name="connsiteX19" fmla="*/ 1642342 w 2484548"/>
              <a:gd name="connsiteY19" fmla="*/ 2267631 h 2607000"/>
              <a:gd name="connsiteX20" fmla="*/ 1642342 w 2484548"/>
              <a:gd name="connsiteY20" fmla="*/ 2293365 h 2607000"/>
              <a:gd name="connsiteX21" fmla="*/ 1642342 w 2484548"/>
              <a:gd name="connsiteY21" fmla="*/ 2305797 h 2607000"/>
              <a:gd name="connsiteX22" fmla="*/ 1554294 w 2484548"/>
              <a:gd name="connsiteY22" fmla="*/ 2393845 h 2607000"/>
              <a:gd name="connsiteX23" fmla="*/ 1491933 w 2484548"/>
              <a:gd name="connsiteY23" fmla="*/ 2393845 h 2607000"/>
              <a:gd name="connsiteX24" fmla="*/ 1403884 w 2484548"/>
              <a:gd name="connsiteY24" fmla="*/ 2305797 h 2607000"/>
              <a:gd name="connsiteX25" fmla="*/ 1403884 w 2484548"/>
              <a:gd name="connsiteY25" fmla="*/ 2267631 h 2607000"/>
              <a:gd name="connsiteX26" fmla="*/ 1457338 w 2484548"/>
              <a:gd name="connsiteY26" fmla="*/ 2267631 h 2607000"/>
              <a:gd name="connsiteX27" fmla="*/ 1457338 w 2484548"/>
              <a:gd name="connsiteY27" fmla="*/ 2285581 h 2607000"/>
              <a:gd name="connsiteX28" fmla="*/ 1505912 w 2484548"/>
              <a:gd name="connsiteY28" fmla="*/ 2334154 h 2607000"/>
              <a:gd name="connsiteX29" fmla="*/ 1540315 w 2484548"/>
              <a:gd name="connsiteY29" fmla="*/ 2334154 h 2607000"/>
              <a:gd name="connsiteX30" fmla="*/ 1585071 w 2484548"/>
              <a:gd name="connsiteY30" fmla="*/ 2304488 h 2607000"/>
              <a:gd name="connsiteX31" fmla="*/ 1588845 w 2484548"/>
              <a:gd name="connsiteY31" fmla="*/ 2285794 h 2607000"/>
              <a:gd name="connsiteX32" fmla="*/ 1588845 w 2484548"/>
              <a:gd name="connsiteY32" fmla="*/ 2208314 h 2607000"/>
              <a:gd name="connsiteX33" fmla="*/ 1588888 w 2484548"/>
              <a:gd name="connsiteY33" fmla="*/ 2208314 h 2607000"/>
              <a:gd name="connsiteX34" fmla="*/ 1588888 w 2484548"/>
              <a:gd name="connsiteY34" fmla="*/ 2203642 h 2607000"/>
              <a:gd name="connsiteX35" fmla="*/ 1540315 w 2484548"/>
              <a:gd name="connsiteY35" fmla="*/ 2155068 h 2607000"/>
              <a:gd name="connsiteX36" fmla="*/ 1505912 w 2484548"/>
              <a:gd name="connsiteY36" fmla="*/ 2155068 h 2607000"/>
              <a:gd name="connsiteX37" fmla="*/ 1461155 w 2484548"/>
              <a:gd name="connsiteY37" fmla="*/ 2184735 h 2607000"/>
              <a:gd name="connsiteX38" fmla="*/ 1457882 w 2484548"/>
              <a:gd name="connsiteY38" fmla="*/ 2200948 h 2607000"/>
              <a:gd name="connsiteX39" fmla="*/ 1457882 w 2484548"/>
              <a:gd name="connsiteY39" fmla="*/ 2208314 h 2607000"/>
              <a:gd name="connsiteX40" fmla="*/ 1457338 w 2484548"/>
              <a:gd name="connsiteY40" fmla="*/ 2208314 h 2607000"/>
              <a:gd name="connsiteX41" fmla="*/ 1457338 w 2484548"/>
              <a:gd name="connsiteY41" fmla="*/ 2221592 h 2607000"/>
              <a:gd name="connsiteX42" fmla="*/ 1403884 w 2484548"/>
              <a:gd name="connsiteY42" fmla="*/ 2221592 h 2607000"/>
              <a:gd name="connsiteX43" fmla="*/ 1403884 w 2484548"/>
              <a:gd name="connsiteY43" fmla="*/ 2183426 h 2607000"/>
              <a:gd name="connsiteX44" fmla="*/ 1405666 w 2484548"/>
              <a:gd name="connsiteY44" fmla="*/ 2165751 h 2607000"/>
              <a:gd name="connsiteX45" fmla="*/ 1405666 w 2484548"/>
              <a:gd name="connsiteY45" fmla="*/ 2036289 h 2607000"/>
              <a:gd name="connsiteX46" fmla="*/ 1405666 w 2484548"/>
              <a:gd name="connsiteY46" fmla="*/ 2010311 h 2607000"/>
              <a:gd name="connsiteX47" fmla="*/ 1231798 w 2484548"/>
              <a:gd name="connsiteY47" fmla="*/ 1974229 h 2607000"/>
              <a:gd name="connsiteX48" fmla="*/ 1294160 w 2484548"/>
              <a:gd name="connsiteY48" fmla="*/ 1974229 h 2607000"/>
              <a:gd name="connsiteX49" fmla="*/ 1382208 w 2484548"/>
              <a:gd name="connsiteY49" fmla="*/ 2062278 h 2607000"/>
              <a:gd name="connsiteX50" fmla="*/ 1382208 w 2484548"/>
              <a:gd name="connsiteY50" fmla="*/ 2081279 h 2607000"/>
              <a:gd name="connsiteX51" fmla="*/ 1382208 w 2484548"/>
              <a:gd name="connsiteY51" fmla="*/ 2138156 h 2607000"/>
              <a:gd name="connsiteX52" fmla="*/ 1382208 w 2484548"/>
              <a:gd name="connsiteY52" fmla="*/ 2157158 h 2607000"/>
              <a:gd name="connsiteX53" fmla="*/ 1294160 w 2484548"/>
              <a:gd name="connsiteY53" fmla="*/ 2245206 h 2607000"/>
              <a:gd name="connsiteX54" fmla="*/ 1262979 w 2484548"/>
              <a:gd name="connsiteY54" fmla="*/ 2245206 h 2607000"/>
              <a:gd name="connsiteX55" fmla="*/ 1262979 w 2484548"/>
              <a:gd name="connsiteY55" fmla="*/ 2245064 h 2607000"/>
              <a:gd name="connsiteX56" fmla="*/ 1245777 w 2484548"/>
              <a:gd name="connsiteY56" fmla="*/ 2245064 h 2607000"/>
              <a:gd name="connsiteX57" fmla="*/ 1197204 w 2484548"/>
              <a:gd name="connsiteY57" fmla="*/ 2293638 h 2607000"/>
              <a:gd name="connsiteX58" fmla="*/ 1197204 w 2484548"/>
              <a:gd name="connsiteY58" fmla="*/ 2333263 h 2607000"/>
              <a:gd name="connsiteX59" fmla="*/ 1383990 w 2484548"/>
              <a:gd name="connsiteY59" fmla="*/ 2333263 h 2607000"/>
              <a:gd name="connsiteX60" fmla="*/ 1383990 w 2484548"/>
              <a:gd name="connsiteY60" fmla="*/ 2395323 h 2607000"/>
              <a:gd name="connsiteX61" fmla="*/ 1143973 w 2484548"/>
              <a:gd name="connsiteY61" fmla="*/ 2395323 h 2607000"/>
              <a:gd name="connsiteX62" fmla="*/ 1143973 w 2484548"/>
              <a:gd name="connsiteY62" fmla="*/ 2349300 h 2607000"/>
              <a:gd name="connsiteX63" fmla="*/ 1143750 w 2484548"/>
              <a:gd name="connsiteY63" fmla="*/ 2349300 h 2607000"/>
              <a:gd name="connsiteX64" fmla="*/ 1143750 w 2484548"/>
              <a:gd name="connsiteY64" fmla="*/ 2273422 h 2607000"/>
              <a:gd name="connsiteX65" fmla="*/ 1231798 w 2484548"/>
              <a:gd name="connsiteY65" fmla="*/ 2185373 h 2607000"/>
              <a:gd name="connsiteX66" fmla="*/ 1262979 w 2484548"/>
              <a:gd name="connsiteY66" fmla="*/ 2185373 h 2607000"/>
              <a:gd name="connsiteX67" fmla="*/ 1262979 w 2484548"/>
              <a:gd name="connsiteY67" fmla="*/ 2185515 h 2607000"/>
              <a:gd name="connsiteX68" fmla="*/ 1280180 w 2484548"/>
              <a:gd name="connsiteY68" fmla="*/ 2185515 h 2607000"/>
              <a:gd name="connsiteX69" fmla="*/ 1328754 w 2484548"/>
              <a:gd name="connsiteY69" fmla="*/ 2136942 h 2607000"/>
              <a:gd name="connsiteX70" fmla="*/ 1328754 w 2484548"/>
              <a:gd name="connsiteY70" fmla="*/ 2082494 h 2607000"/>
              <a:gd name="connsiteX71" fmla="*/ 1280180 w 2484548"/>
              <a:gd name="connsiteY71" fmla="*/ 2033920 h 2607000"/>
              <a:gd name="connsiteX72" fmla="*/ 1245777 w 2484548"/>
              <a:gd name="connsiteY72" fmla="*/ 2033920 h 2607000"/>
              <a:gd name="connsiteX73" fmla="*/ 1197204 w 2484548"/>
              <a:gd name="connsiteY73" fmla="*/ 2082494 h 2607000"/>
              <a:gd name="connsiteX74" fmla="*/ 1197204 w 2484548"/>
              <a:gd name="connsiteY74" fmla="*/ 2138156 h 2607000"/>
              <a:gd name="connsiteX75" fmla="*/ 1143750 w 2484548"/>
              <a:gd name="connsiteY75" fmla="*/ 2138156 h 2607000"/>
              <a:gd name="connsiteX76" fmla="*/ 1143750 w 2484548"/>
              <a:gd name="connsiteY76" fmla="*/ 2062278 h 2607000"/>
              <a:gd name="connsiteX77" fmla="*/ 1231798 w 2484548"/>
              <a:gd name="connsiteY77" fmla="*/ 1974229 h 2607000"/>
              <a:gd name="connsiteX78" fmla="*/ 965418 w 2484548"/>
              <a:gd name="connsiteY78" fmla="*/ 1974229 h 2607000"/>
              <a:gd name="connsiteX79" fmla="*/ 1027779 w 2484548"/>
              <a:gd name="connsiteY79" fmla="*/ 1974229 h 2607000"/>
              <a:gd name="connsiteX80" fmla="*/ 1115828 w 2484548"/>
              <a:gd name="connsiteY80" fmla="*/ 2062278 h 2607000"/>
              <a:gd name="connsiteX81" fmla="*/ 1115828 w 2484548"/>
              <a:gd name="connsiteY81" fmla="*/ 2305797 h 2607000"/>
              <a:gd name="connsiteX82" fmla="*/ 1027779 w 2484548"/>
              <a:gd name="connsiteY82" fmla="*/ 2393845 h 2607000"/>
              <a:gd name="connsiteX83" fmla="*/ 965418 w 2484548"/>
              <a:gd name="connsiteY83" fmla="*/ 2393845 h 2607000"/>
              <a:gd name="connsiteX84" fmla="*/ 877369 w 2484548"/>
              <a:gd name="connsiteY84" fmla="*/ 2305797 h 2607000"/>
              <a:gd name="connsiteX85" fmla="*/ 877369 w 2484548"/>
              <a:gd name="connsiteY85" fmla="*/ 2062278 h 2607000"/>
              <a:gd name="connsiteX86" fmla="*/ 965418 w 2484548"/>
              <a:gd name="connsiteY86" fmla="*/ 1974229 h 2607000"/>
              <a:gd name="connsiteX87" fmla="*/ 1515522 w 2484548"/>
              <a:gd name="connsiteY87" fmla="*/ 1602636 h 2607000"/>
              <a:gd name="connsiteX88" fmla="*/ 1430196 w 2484548"/>
              <a:gd name="connsiteY88" fmla="*/ 1643856 h 2607000"/>
              <a:gd name="connsiteX89" fmla="*/ 1272268 w 2484548"/>
              <a:gd name="connsiteY89" fmla="*/ 1752152 h 2607000"/>
              <a:gd name="connsiteX90" fmla="*/ 1234703 w 2484548"/>
              <a:gd name="connsiteY90" fmla="*/ 1787340 h 2607000"/>
              <a:gd name="connsiteX91" fmla="*/ 1402023 w 2484548"/>
              <a:gd name="connsiteY91" fmla="*/ 1800472 h 2607000"/>
              <a:gd name="connsiteX92" fmla="*/ 1566907 w 2484548"/>
              <a:gd name="connsiteY92" fmla="*/ 1790594 h 2607000"/>
              <a:gd name="connsiteX93" fmla="*/ 1681805 w 2484548"/>
              <a:gd name="connsiteY93" fmla="*/ 1765950 h 2607000"/>
              <a:gd name="connsiteX94" fmla="*/ 1582497 w 2484548"/>
              <a:gd name="connsiteY94" fmla="*/ 1656590 h 2607000"/>
              <a:gd name="connsiteX95" fmla="*/ 1264005 w 2484548"/>
              <a:gd name="connsiteY95" fmla="*/ 1437930 h 2607000"/>
              <a:gd name="connsiteX96" fmla="*/ 1218274 w 2484548"/>
              <a:gd name="connsiteY96" fmla="*/ 1458187 h 2607000"/>
              <a:gd name="connsiteX97" fmla="*/ 949649 w 2484548"/>
              <a:gd name="connsiteY97" fmla="*/ 1636881 h 2607000"/>
              <a:gd name="connsiteX98" fmla="*/ 891199 w 2484548"/>
              <a:gd name="connsiteY98" fmla="*/ 1693753 h 2607000"/>
              <a:gd name="connsiteX99" fmla="*/ 1045317 w 2484548"/>
              <a:gd name="connsiteY99" fmla="*/ 1748052 h 2607000"/>
              <a:gd name="connsiteX100" fmla="*/ 1112164 w 2484548"/>
              <a:gd name="connsiteY100" fmla="*/ 1762297 h 2607000"/>
              <a:gd name="connsiteX101" fmla="*/ 1155016 w 2484548"/>
              <a:gd name="connsiteY101" fmla="*/ 1720004 h 2607000"/>
              <a:gd name="connsiteX102" fmla="*/ 1374277 w 2484548"/>
              <a:gd name="connsiteY102" fmla="*/ 1560310 h 2607000"/>
              <a:gd name="connsiteX103" fmla="*/ 1427531 w 2484548"/>
              <a:gd name="connsiteY103" fmla="*/ 1532535 h 2607000"/>
              <a:gd name="connsiteX104" fmla="*/ 1264438 w 2484548"/>
              <a:gd name="connsiteY104" fmla="*/ 1438099 h 2607000"/>
              <a:gd name="connsiteX105" fmla="*/ 948608 w 2484548"/>
              <a:gd name="connsiteY105" fmla="*/ 1337217 h 2607000"/>
              <a:gd name="connsiteX106" fmla="*/ 839647 w 2484548"/>
              <a:gd name="connsiteY106" fmla="*/ 1389853 h 2607000"/>
              <a:gd name="connsiteX107" fmla="*/ 681719 w 2484548"/>
              <a:gd name="connsiteY107" fmla="*/ 1498149 h 2607000"/>
              <a:gd name="connsiteX108" fmla="*/ 628859 w 2484548"/>
              <a:gd name="connsiteY108" fmla="*/ 1547665 h 2607000"/>
              <a:gd name="connsiteX109" fmla="*/ 713630 w 2484548"/>
              <a:gd name="connsiteY109" fmla="*/ 1606730 h 2607000"/>
              <a:gd name="connsiteX110" fmla="*/ 795177 w 2484548"/>
              <a:gd name="connsiteY110" fmla="*/ 1648189 h 2607000"/>
              <a:gd name="connsiteX111" fmla="*/ 921142 w 2484548"/>
              <a:gd name="connsiteY111" fmla="*/ 1529914 h 2607000"/>
              <a:gd name="connsiteX112" fmla="*/ 1088527 w 2484548"/>
              <a:gd name="connsiteY112" fmla="*/ 1414261 h 2607000"/>
              <a:gd name="connsiteX113" fmla="*/ 1137854 w 2484548"/>
              <a:gd name="connsiteY113" fmla="*/ 1388534 h 2607000"/>
              <a:gd name="connsiteX114" fmla="*/ 1086127 w 2484548"/>
              <a:gd name="connsiteY114" fmla="*/ 1368280 h 2607000"/>
              <a:gd name="connsiteX115" fmla="*/ 707361 w 2484548"/>
              <a:gd name="connsiteY115" fmla="*/ 1312533 h 2607000"/>
              <a:gd name="connsiteX116" fmla="*/ 513472 w 2484548"/>
              <a:gd name="connsiteY116" fmla="*/ 1328621 h 2607000"/>
              <a:gd name="connsiteX117" fmla="*/ 422669 w 2484548"/>
              <a:gd name="connsiteY117" fmla="*/ 1346920 h 2607000"/>
              <a:gd name="connsiteX118" fmla="*/ 466673 w 2484548"/>
              <a:gd name="connsiteY118" fmla="*/ 1406399 h 2607000"/>
              <a:gd name="connsiteX119" fmla="*/ 547258 w 2484548"/>
              <a:gd name="connsiteY119" fmla="*/ 1482988 h 2607000"/>
              <a:gd name="connsiteX120" fmla="*/ 564467 w 2484548"/>
              <a:gd name="connsiteY120" fmla="*/ 1466003 h 2607000"/>
              <a:gd name="connsiteX121" fmla="*/ 670253 w 2484548"/>
              <a:gd name="connsiteY121" fmla="*/ 1380621 h 2607000"/>
              <a:gd name="connsiteX122" fmla="*/ 767714 w 2484548"/>
              <a:gd name="connsiteY122" fmla="*/ 1316794 h 2607000"/>
              <a:gd name="connsiteX123" fmla="*/ 1171647 w 2484548"/>
              <a:gd name="connsiteY123" fmla="*/ 708327 h 2607000"/>
              <a:gd name="connsiteX124" fmla="*/ 1285755 w 2484548"/>
              <a:gd name="connsiteY124" fmla="*/ 822434 h 2607000"/>
              <a:gd name="connsiteX125" fmla="*/ 1171646 w 2484548"/>
              <a:gd name="connsiteY125" fmla="*/ 936541 h 2607000"/>
              <a:gd name="connsiteX126" fmla="*/ 1057538 w 2484548"/>
              <a:gd name="connsiteY126" fmla="*/ 822434 h 2607000"/>
              <a:gd name="connsiteX127" fmla="*/ 1171647 w 2484548"/>
              <a:gd name="connsiteY127" fmla="*/ 708327 h 2607000"/>
              <a:gd name="connsiteX128" fmla="*/ 1007005 w 2484548"/>
              <a:gd name="connsiteY128" fmla="*/ 564335 h 2607000"/>
              <a:gd name="connsiteX129" fmla="*/ 320248 w 2484548"/>
              <a:gd name="connsiteY129" fmla="*/ 933533 h 2607000"/>
              <a:gd name="connsiteX130" fmla="*/ 327771 w 2484548"/>
              <a:gd name="connsiteY130" fmla="*/ 1173267 h 2607000"/>
              <a:gd name="connsiteX131" fmla="*/ 366620 w 2484548"/>
              <a:gd name="connsiteY131" fmla="*/ 1258135 h 2607000"/>
              <a:gd name="connsiteX132" fmla="*/ 393237 w 2484548"/>
              <a:gd name="connsiteY132" fmla="*/ 1250567 h 2607000"/>
              <a:gd name="connsiteX133" fmla="*/ 1651258 w 2484548"/>
              <a:gd name="connsiteY133" fmla="*/ 1583507 h 2607000"/>
              <a:gd name="connsiteX134" fmla="*/ 1785061 w 2484548"/>
              <a:gd name="connsiteY134" fmla="*/ 1730850 h 2607000"/>
              <a:gd name="connsiteX135" fmla="*/ 1785550 w 2484548"/>
              <a:gd name="connsiteY135" fmla="*/ 1730652 h 2607000"/>
              <a:gd name="connsiteX136" fmla="*/ 1786634 w 2484548"/>
              <a:gd name="connsiteY136" fmla="*/ 1732581 h 2607000"/>
              <a:gd name="connsiteX137" fmla="*/ 1794991 w 2484548"/>
              <a:gd name="connsiteY137" fmla="*/ 1741785 h 2607000"/>
              <a:gd name="connsiteX138" fmla="*/ 1792767 w 2484548"/>
              <a:gd name="connsiteY138" fmla="*/ 1743510 h 2607000"/>
              <a:gd name="connsiteX139" fmla="*/ 1845609 w 2484548"/>
              <a:gd name="connsiteY139" fmla="*/ 1837669 h 2607000"/>
              <a:gd name="connsiteX140" fmla="*/ 1917734 w 2484548"/>
              <a:gd name="connsiteY140" fmla="*/ 2009526 h 2607000"/>
              <a:gd name="connsiteX141" fmla="*/ 1969064 w 2484548"/>
              <a:gd name="connsiteY141" fmla="*/ 2183162 h 2607000"/>
              <a:gd name="connsiteX142" fmla="*/ 1980793 w 2484548"/>
              <a:gd name="connsiteY142" fmla="*/ 2251079 h 2607000"/>
              <a:gd name="connsiteX143" fmla="*/ 1983008 w 2484548"/>
              <a:gd name="connsiteY143" fmla="*/ 2249336 h 2607000"/>
              <a:gd name="connsiteX144" fmla="*/ 2383122 w 2484548"/>
              <a:gd name="connsiteY144" fmla="*/ 1550528 h 2607000"/>
              <a:gd name="connsiteX145" fmla="*/ 2395373 w 2484548"/>
              <a:gd name="connsiteY145" fmla="*/ 1466035 h 2607000"/>
              <a:gd name="connsiteX146" fmla="*/ 2387631 w 2484548"/>
              <a:gd name="connsiteY146" fmla="*/ 1456827 h 2607000"/>
              <a:gd name="connsiteX147" fmla="*/ 2091431 w 2484548"/>
              <a:gd name="connsiteY147" fmla="*/ 1211153 h 2607000"/>
              <a:gd name="connsiteX148" fmla="*/ 2085353 w 2484548"/>
              <a:gd name="connsiteY148" fmla="*/ 1207896 h 2607000"/>
              <a:gd name="connsiteX149" fmla="*/ 2081257 w 2484548"/>
              <a:gd name="connsiteY149" fmla="*/ 1191539 h 2607000"/>
              <a:gd name="connsiteX150" fmla="*/ 1363712 w 2484548"/>
              <a:gd name="connsiteY150" fmla="*/ 616753 h 2607000"/>
              <a:gd name="connsiteX151" fmla="*/ 1007005 w 2484548"/>
              <a:gd name="connsiteY151" fmla="*/ 564335 h 2607000"/>
              <a:gd name="connsiteX152" fmla="*/ 1242273 w 2484548"/>
              <a:gd name="connsiteY152" fmla="*/ 77766 h 2607000"/>
              <a:gd name="connsiteX153" fmla="*/ 77766 w 2484548"/>
              <a:gd name="connsiteY153" fmla="*/ 1303500 h 2607000"/>
              <a:gd name="connsiteX154" fmla="*/ 591186 w 2484548"/>
              <a:gd name="connsiteY154" fmla="*/ 2319898 h 2607000"/>
              <a:gd name="connsiteX155" fmla="*/ 618116 w 2484548"/>
              <a:gd name="connsiteY155" fmla="*/ 2337118 h 2607000"/>
              <a:gd name="connsiteX156" fmla="*/ 618116 w 2484548"/>
              <a:gd name="connsiteY156" fmla="*/ 2333263 h 2607000"/>
              <a:gd name="connsiteX157" fmla="*/ 618116 w 2484548"/>
              <a:gd name="connsiteY157" fmla="*/ 2273422 h 2607000"/>
              <a:gd name="connsiteX158" fmla="*/ 706165 w 2484548"/>
              <a:gd name="connsiteY158" fmla="*/ 2185373 h 2607000"/>
              <a:gd name="connsiteX159" fmla="*/ 737345 w 2484548"/>
              <a:gd name="connsiteY159" fmla="*/ 2185373 h 2607000"/>
              <a:gd name="connsiteX160" fmla="*/ 737345 w 2484548"/>
              <a:gd name="connsiteY160" fmla="*/ 2185515 h 2607000"/>
              <a:gd name="connsiteX161" fmla="*/ 754547 w 2484548"/>
              <a:gd name="connsiteY161" fmla="*/ 2185515 h 2607000"/>
              <a:gd name="connsiteX162" fmla="*/ 803120 w 2484548"/>
              <a:gd name="connsiteY162" fmla="*/ 2136942 h 2607000"/>
              <a:gd name="connsiteX163" fmla="*/ 803120 w 2484548"/>
              <a:gd name="connsiteY163" fmla="*/ 2082494 h 2607000"/>
              <a:gd name="connsiteX164" fmla="*/ 754547 w 2484548"/>
              <a:gd name="connsiteY164" fmla="*/ 2033920 h 2607000"/>
              <a:gd name="connsiteX165" fmla="*/ 720144 w 2484548"/>
              <a:gd name="connsiteY165" fmla="*/ 2033920 h 2607000"/>
              <a:gd name="connsiteX166" fmla="*/ 671571 w 2484548"/>
              <a:gd name="connsiteY166" fmla="*/ 2082494 h 2607000"/>
              <a:gd name="connsiteX167" fmla="*/ 671571 w 2484548"/>
              <a:gd name="connsiteY167" fmla="*/ 2138156 h 2607000"/>
              <a:gd name="connsiteX168" fmla="*/ 618116 w 2484548"/>
              <a:gd name="connsiteY168" fmla="*/ 2138156 h 2607000"/>
              <a:gd name="connsiteX169" fmla="*/ 618116 w 2484548"/>
              <a:gd name="connsiteY169" fmla="*/ 2062278 h 2607000"/>
              <a:gd name="connsiteX170" fmla="*/ 706165 w 2484548"/>
              <a:gd name="connsiteY170" fmla="*/ 1974229 h 2607000"/>
              <a:gd name="connsiteX171" fmla="*/ 768526 w 2484548"/>
              <a:gd name="connsiteY171" fmla="*/ 1974229 h 2607000"/>
              <a:gd name="connsiteX172" fmla="*/ 856574 w 2484548"/>
              <a:gd name="connsiteY172" fmla="*/ 2062278 h 2607000"/>
              <a:gd name="connsiteX173" fmla="*/ 856574 w 2484548"/>
              <a:gd name="connsiteY173" fmla="*/ 2081279 h 2607000"/>
              <a:gd name="connsiteX174" fmla="*/ 856574 w 2484548"/>
              <a:gd name="connsiteY174" fmla="*/ 2138156 h 2607000"/>
              <a:gd name="connsiteX175" fmla="*/ 856574 w 2484548"/>
              <a:gd name="connsiteY175" fmla="*/ 2157158 h 2607000"/>
              <a:gd name="connsiteX176" fmla="*/ 768526 w 2484548"/>
              <a:gd name="connsiteY176" fmla="*/ 2245206 h 2607000"/>
              <a:gd name="connsiteX177" fmla="*/ 737345 w 2484548"/>
              <a:gd name="connsiteY177" fmla="*/ 2245206 h 2607000"/>
              <a:gd name="connsiteX178" fmla="*/ 737345 w 2484548"/>
              <a:gd name="connsiteY178" fmla="*/ 2245064 h 2607000"/>
              <a:gd name="connsiteX179" fmla="*/ 720144 w 2484548"/>
              <a:gd name="connsiteY179" fmla="*/ 2245064 h 2607000"/>
              <a:gd name="connsiteX180" fmla="*/ 671571 w 2484548"/>
              <a:gd name="connsiteY180" fmla="*/ 2293638 h 2607000"/>
              <a:gd name="connsiteX181" fmla="*/ 671571 w 2484548"/>
              <a:gd name="connsiteY181" fmla="*/ 2333263 h 2607000"/>
              <a:gd name="connsiteX182" fmla="*/ 858356 w 2484548"/>
              <a:gd name="connsiteY182" fmla="*/ 2333263 h 2607000"/>
              <a:gd name="connsiteX183" fmla="*/ 858356 w 2484548"/>
              <a:gd name="connsiteY183" fmla="*/ 2395323 h 2607000"/>
              <a:gd name="connsiteX184" fmla="*/ 714867 w 2484548"/>
              <a:gd name="connsiteY184" fmla="*/ 2395323 h 2607000"/>
              <a:gd name="connsiteX185" fmla="*/ 788995 w 2484548"/>
              <a:gd name="connsiteY185" fmla="*/ 2432910 h 2607000"/>
              <a:gd name="connsiteX186" fmla="*/ 1242273 w 2484548"/>
              <a:gd name="connsiteY186" fmla="*/ 2529234 h 2607000"/>
              <a:gd name="connsiteX187" fmla="*/ 1797346 w 2484548"/>
              <a:gd name="connsiteY187" fmla="*/ 2381295 h 2607000"/>
              <a:gd name="connsiteX188" fmla="*/ 1877491 w 2484548"/>
              <a:gd name="connsiteY188" fmla="*/ 2330045 h 2607000"/>
              <a:gd name="connsiteX189" fmla="*/ 1869353 w 2484548"/>
              <a:gd name="connsiteY189" fmla="*/ 2237122 h 2607000"/>
              <a:gd name="connsiteX190" fmla="*/ 1803516 w 2484548"/>
              <a:gd name="connsiteY190" fmla="*/ 1995777 h 2607000"/>
              <a:gd name="connsiteX191" fmla="*/ 1742059 w 2484548"/>
              <a:gd name="connsiteY191" fmla="*/ 1862736 h 2607000"/>
              <a:gd name="connsiteX192" fmla="*/ 1608906 w 2484548"/>
              <a:gd name="connsiteY192" fmla="*/ 1894761 h 2607000"/>
              <a:gd name="connsiteX193" fmla="*/ 1025643 w 2484548"/>
              <a:gd name="connsiteY193" fmla="*/ 1853881 h 2607000"/>
              <a:gd name="connsiteX194" fmla="*/ 383781 w 2484548"/>
              <a:gd name="connsiteY194" fmla="*/ 1461818 h 2607000"/>
              <a:gd name="connsiteX195" fmla="*/ 323150 w 2484548"/>
              <a:gd name="connsiteY195" fmla="*/ 1374735 h 2607000"/>
              <a:gd name="connsiteX196" fmla="*/ 320959 w 2484548"/>
              <a:gd name="connsiteY196" fmla="*/ 1375358 h 2607000"/>
              <a:gd name="connsiteX197" fmla="*/ 318633 w 2484548"/>
              <a:gd name="connsiteY197" fmla="*/ 1368248 h 2607000"/>
              <a:gd name="connsiteX198" fmla="*/ 291277 w 2484548"/>
              <a:gd name="connsiteY198" fmla="*/ 1328956 h 2607000"/>
              <a:gd name="connsiteX199" fmla="*/ 228181 w 2484548"/>
              <a:gd name="connsiteY199" fmla="*/ 907623 h 2607000"/>
              <a:gd name="connsiteX200" fmla="*/ 1003651 w 2484548"/>
              <a:gd name="connsiteY200" fmla="*/ 460777 h 2607000"/>
              <a:gd name="connsiteX201" fmla="*/ 1402123 w 2484548"/>
              <a:gd name="connsiteY201" fmla="*/ 516201 h 2607000"/>
              <a:gd name="connsiteX202" fmla="*/ 2170342 w 2484548"/>
              <a:gd name="connsiteY202" fmla="*/ 1110166 h 2607000"/>
              <a:gd name="connsiteX203" fmla="*/ 2182233 w 2484548"/>
              <a:gd name="connsiteY203" fmla="*/ 1143465 h 2607000"/>
              <a:gd name="connsiteX204" fmla="*/ 2250889 w 2484548"/>
              <a:gd name="connsiteY204" fmla="*/ 1189816 h 2607000"/>
              <a:gd name="connsiteX205" fmla="*/ 2404971 w 2484548"/>
              <a:gd name="connsiteY205" fmla="*/ 1327825 h 2607000"/>
              <a:gd name="connsiteX206" fmla="*/ 2405579 w 2484548"/>
              <a:gd name="connsiteY206" fmla="*/ 1328544 h 2607000"/>
              <a:gd name="connsiteX207" fmla="*/ 2406780 w 2484548"/>
              <a:gd name="connsiteY207" fmla="*/ 1303500 h 2607000"/>
              <a:gd name="connsiteX208" fmla="*/ 1242273 w 2484548"/>
              <a:gd name="connsiteY208" fmla="*/ 77766 h 2607000"/>
              <a:gd name="connsiteX209" fmla="*/ 1242274 w 2484548"/>
              <a:gd name="connsiteY209" fmla="*/ 0 h 2607000"/>
              <a:gd name="connsiteX210" fmla="*/ 2484548 w 2484548"/>
              <a:gd name="connsiteY210" fmla="*/ 1303500 h 2607000"/>
              <a:gd name="connsiteX211" fmla="*/ 1242274 w 2484548"/>
              <a:gd name="connsiteY211" fmla="*/ 2607000 h 2607000"/>
              <a:gd name="connsiteX212" fmla="*/ 0 w 2484548"/>
              <a:gd name="connsiteY212" fmla="*/ 1303500 h 2607000"/>
              <a:gd name="connsiteX213" fmla="*/ 1242274 w 2484548"/>
              <a:gd name="connsiteY213" fmla="*/ 0 h 2607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</a:cxnLst>
            <a:rect l="l" t="t" r="r" b="b"/>
            <a:pathLst>
              <a:path w="2484548" h="2607000">
                <a:moveTo>
                  <a:pt x="979397" y="2033920"/>
                </a:moveTo>
                <a:cubicBezTo>
                  <a:pt x="952571" y="2033920"/>
                  <a:pt x="930824" y="2055667"/>
                  <a:pt x="930824" y="2082494"/>
                </a:cubicBezTo>
                <a:lnTo>
                  <a:pt x="930824" y="2285581"/>
                </a:lnTo>
                <a:cubicBezTo>
                  <a:pt x="930824" y="2312407"/>
                  <a:pt x="952571" y="2334154"/>
                  <a:pt x="979397" y="2334154"/>
                </a:cubicBezTo>
                <a:lnTo>
                  <a:pt x="1013800" y="2334154"/>
                </a:lnTo>
                <a:cubicBezTo>
                  <a:pt x="1040626" y="2334154"/>
                  <a:pt x="1062373" y="2312407"/>
                  <a:pt x="1062373" y="2285581"/>
                </a:cubicBezTo>
                <a:lnTo>
                  <a:pt x="1062373" y="2082494"/>
                </a:lnTo>
                <a:cubicBezTo>
                  <a:pt x="1062373" y="2055667"/>
                  <a:pt x="1040626" y="2033920"/>
                  <a:pt x="1013800" y="2033920"/>
                </a:cubicBezTo>
                <a:close/>
                <a:moveTo>
                  <a:pt x="1405666" y="1974229"/>
                </a:moveTo>
                <a:lnTo>
                  <a:pt x="1644124" y="1974229"/>
                </a:lnTo>
                <a:lnTo>
                  <a:pt x="1644124" y="2036289"/>
                </a:lnTo>
                <a:lnTo>
                  <a:pt x="1457882" y="2036289"/>
                </a:lnTo>
                <a:lnTo>
                  <a:pt x="1457882" y="2102228"/>
                </a:lnTo>
                <a:lnTo>
                  <a:pt x="1474188" y="2097167"/>
                </a:lnTo>
                <a:cubicBezTo>
                  <a:pt x="1479919" y="2095994"/>
                  <a:pt x="1485854" y="2095378"/>
                  <a:pt x="1491933" y="2095378"/>
                </a:cubicBezTo>
                <a:lnTo>
                  <a:pt x="1554294" y="2095378"/>
                </a:lnTo>
                <a:cubicBezTo>
                  <a:pt x="1602922" y="2095378"/>
                  <a:pt x="1642342" y="2134798"/>
                  <a:pt x="1642342" y="2183426"/>
                </a:cubicBezTo>
                <a:lnTo>
                  <a:pt x="1642342" y="2208314"/>
                </a:lnTo>
                <a:lnTo>
                  <a:pt x="1642342" y="2221592"/>
                </a:lnTo>
                <a:lnTo>
                  <a:pt x="1642342" y="2267631"/>
                </a:lnTo>
                <a:lnTo>
                  <a:pt x="1642342" y="2293365"/>
                </a:lnTo>
                <a:lnTo>
                  <a:pt x="1642342" y="2305797"/>
                </a:lnTo>
                <a:cubicBezTo>
                  <a:pt x="1642342" y="2354424"/>
                  <a:pt x="1602922" y="2393845"/>
                  <a:pt x="1554294" y="2393845"/>
                </a:cubicBezTo>
                <a:lnTo>
                  <a:pt x="1491933" y="2393845"/>
                </a:lnTo>
                <a:cubicBezTo>
                  <a:pt x="1443305" y="2393845"/>
                  <a:pt x="1403884" y="2354424"/>
                  <a:pt x="1403884" y="2305797"/>
                </a:cubicBezTo>
                <a:lnTo>
                  <a:pt x="1403884" y="2267631"/>
                </a:lnTo>
                <a:lnTo>
                  <a:pt x="1457338" y="2267631"/>
                </a:lnTo>
                <a:lnTo>
                  <a:pt x="1457338" y="2285581"/>
                </a:lnTo>
                <a:cubicBezTo>
                  <a:pt x="1457338" y="2312407"/>
                  <a:pt x="1479086" y="2334154"/>
                  <a:pt x="1505912" y="2334154"/>
                </a:cubicBezTo>
                <a:lnTo>
                  <a:pt x="1540315" y="2334154"/>
                </a:lnTo>
                <a:cubicBezTo>
                  <a:pt x="1560434" y="2334154"/>
                  <a:pt x="1577697" y="2321922"/>
                  <a:pt x="1585071" y="2304488"/>
                </a:cubicBezTo>
                <a:lnTo>
                  <a:pt x="1588845" y="2285794"/>
                </a:lnTo>
                <a:lnTo>
                  <a:pt x="1588845" y="2208314"/>
                </a:lnTo>
                <a:lnTo>
                  <a:pt x="1588888" y="2208314"/>
                </a:lnTo>
                <a:lnTo>
                  <a:pt x="1588888" y="2203642"/>
                </a:lnTo>
                <a:cubicBezTo>
                  <a:pt x="1588888" y="2176815"/>
                  <a:pt x="1567141" y="2155068"/>
                  <a:pt x="1540315" y="2155068"/>
                </a:cubicBezTo>
                <a:lnTo>
                  <a:pt x="1505912" y="2155068"/>
                </a:lnTo>
                <a:cubicBezTo>
                  <a:pt x="1485792" y="2155068"/>
                  <a:pt x="1468529" y="2167301"/>
                  <a:pt x="1461155" y="2184735"/>
                </a:cubicBezTo>
                <a:lnTo>
                  <a:pt x="1457882" y="2200948"/>
                </a:lnTo>
                <a:lnTo>
                  <a:pt x="1457882" y="2208314"/>
                </a:lnTo>
                <a:lnTo>
                  <a:pt x="1457338" y="2208314"/>
                </a:lnTo>
                <a:lnTo>
                  <a:pt x="1457338" y="2221592"/>
                </a:lnTo>
                <a:lnTo>
                  <a:pt x="1403884" y="2221592"/>
                </a:lnTo>
                <a:lnTo>
                  <a:pt x="1403884" y="2183426"/>
                </a:lnTo>
                <a:lnTo>
                  <a:pt x="1405666" y="2165751"/>
                </a:lnTo>
                <a:lnTo>
                  <a:pt x="1405666" y="2036289"/>
                </a:lnTo>
                <a:lnTo>
                  <a:pt x="1405666" y="2010311"/>
                </a:lnTo>
                <a:close/>
                <a:moveTo>
                  <a:pt x="1231798" y="1974229"/>
                </a:moveTo>
                <a:lnTo>
                  <a:pt x="1294160" y="1974229"/>
                </a:lnTo>
                <a:cubicBezTo>
                  <a:pt x="1342787" y="1974229"/>
                  <a:pt x="1382208" y="2013650"/>
                  <a:pt x="1382208" y="2062278"/>
                </a:cubicBezTo>
                <a:lnTo>
                  <a:pt x="1382208" y="2081279"/>
                </a:lnTo>
                <a:lnTo>
                  <a:pt x="1382208" y="2138156"/>
                </a:lnTo>
                <a:lnTo>
                  <a:pt x="1382208" y="2157158"/>
                </a:lnTo>
                <a:cubicBezTo>
                  <a:pt x="1382208" y="2205785"/>
                  <a:pt x="1342787" y="2245206"/>
                  <a:pt x="1294160" y="2245206"/>
                </a:cubicBezTo>
                <a:lnTo>
                  <a:pt x="1262979" y="2245206"/>
                </a:lnTo>
                <a:lnTo>
                  <a:pt x="1262979" y="2245064"/>
                </a:lnTo>
                <a:lnTo>
                  <a:pt x="1245777" y="2245064"/>
                </a:lnTo>
                <a:cubicBezTo>
                  <a:pt x="1218951" y="2245064"/>
                  <a:pt x="1197204" y="2266811"/>
                  <a:pt x="1197204" y="2293638"/>
                </a:cubicBezTo>
                <a:lnTo>
                  <a:pt x="1197204" y="2333263"/>
                </a:lnTo>
                <a:lnTo>
                  <a:pt x="1383990" y="2333263"/>
                </a:lnTo>
                <a:lnTo>
                  <a:pt x="1383990" y="2395323"/>
                </a:lnTo>
                <a:lnTo>
                  <a:pt x="1143973" y="2395323"/>
                </a:lnTo>
                <a:lnTo>
                  <a:pt x="1143973" y="2349300"/>
                </a:lnTo>
                <a:lnTo>
                  <a:pt x="1143750" y="2349300"/>
                </a:lnTo>
                <a:lnTo>
                  <a:pt x="1143750" y="2273422"/>
                </a:lnTo>
                <a:cubicBezTo>
                  <a:pt x="1143750" y="2224794"/>
                  <a:pt x="1183170" y="2185373"/>
                  <a:pt x="1231798" y="2185373"/>
                </a:cubicBezTo>
                <a:lnTo>
                  <a:pt x="1262979" y="2185373"/>
                </a:lnTo>
                <a:lnTo>
                  <a:pt x="1262979" y="2185515"/>
                </a:lnTo>
                <a:lnTo>
                  <a:pt x="1280180" y="2185515"/>
                </a:lnTo>
                <a:cubicBezTo>
                  <a:pt x="1307007" y="2185515"/>
                  <a:pt x="1328754" y="2163768"/>
                  <a:pt x="1328754" y="2136942"/>
                </a:cubicBezTo>
                <a:lnTo>
                  <a:pt x="1328754" y="2082494"/>
                </a:lnTo>
                <a:cubicBezTo>
                  <a:pt x="1328754" y="2055667"/>
                  <a:pt x="1307007" y="2033920"/>
                  <a:pt x="1280180" y="2033920"/>
                </a:cubicBezTo>
                <a:lnTo>
                  <a:pt x="1245777" y="2033920"/>
                </a:lnTo>
                <a:cubicBezTo>
                  <a:pt x="1218951" y="2033920"/>
                  <a:pt x="1197204" y="2055667"/>
                  <a:pt x="1197204" y="2082494"/>
                </a:cubicBezTo>
                <a:lnTo>
                  <a:pt x="1197204" y="2138156"/>
                </a:lnTo>
                <a:lnTo>
                  <a:pt x="1143750" y="2138156"/>
                </a:lnTo>
                <a:lnTo>
                  <a:pt x="1143750" y="2062278"/>
                </a:lnTo>
                <a:cubicBezTo>
                  <a:pt x="1143750" y="2013650"/>
                  <a:pt x="1183170" y="1974229"/>
                  <a:pt x="1231798" y="1974229"/>
                </a:cubicBezTo>
                <a:close/>
                <a:moveTo>
                  <a:pt x="965418" y="1974229"/>
                </a:moveTo>
                <a:lnTo>
                  <a:pt x="1027779" y="1974229"/>
                </a:lnTo>
                <a:cubicBezTo>
                  <a:pt x="1076407" y="1974229"/>
                  <a:pt x="1115828" y="2013650"/>
                  <a:pt x="1115828" y="2062278"/>
                </a:cubicBezTo>
                <a:lnTo>
                  <a:pt x="1115828" y="2305797"/>
                </a:lnTo>
                <a:cubicBezTo>
                  <a:pt x="1115828" y="2354424"/>
                  <a:pt x="1076407" y="2393845"/>
                  <a:pt x="1027779" y="2393845"/>
                </a:cubicBezTo>
                <a:lnTo>
                  <a:pt x="965418" y="2393845"/>
                </a:lnTo>
                <a:cubicBezTo>
                  <a:pt x="916790" y="2393845"/>
                  <a:pt x="877369" y="2354424"/>
                  <a:pt x="877369" y="2305797"/>
                </a:cubicBezTo>
                <a:lnTo>
                  <a:pt x="877369" y="2062278"/>
                </a:lnTo>
                <a:cubicBezTo>
                  <a:pt x="877369" y="2013650"/>
                  <a:pt x="916790" y="1974229"/>
                  <a:pt x="965418" y="1974229"/>
                </a:cubicBezTo>
                <a:close/>
                <a:moveTo>
                  <a:pt x="1515522" y="1602636"/>
                </a:moveTo>
                <a:lnTo>
                  <a:pt x="1430196" y="1643856"/>
                </a:lnTo>
                <a:cubicBezTo>
                  <a:pt x="1374972" y="1675885"/>
                  <a:pt x="1322164" y="1712078"/>
                  <a:pt x="1272268" y="1752152"/>
                </a:cubicBezTo>
                <a:lnTo>
                  <a:pt x="1234703" y="1787340"/>
                </a:lnTo>
                <a:lnTo>
                  <a:pt x="1402023" y="1800472"/>
                </a:lnTo>
                <a:cubicBezTo>
                  <a:pt x="1458947" y="1801047"/>
                  <a:pt x="1514141" y="1797684"/>
                  <a:pt x="1566907" y="1790594"/>
                </a:cubicBezTo>
                <a:lnTo>
                  <a:pt x="1681805" y="1765950"/>
                </a:lnTo>
                <a:lnTo>
                  <a:pt x="1582497" y="1656590"/>
                </a:lnTo>
                <a:close/>
                <a:moveTo>
                  <a:pt x="1264005" y="1437930"/>
                </a:moveTo>
                <a:lnTo>
                  <a:pt x="1218274" y="1458187"/>
                </a:lnTo>
                <a:cubicBezTo>
                  <a:pt x="1121676" y="1505990"/>
                  <a:pt x="1031341" y="1566014"/>
                  <a:pt x="949649" y="1636881"/>
                </a:cubicBezTo>
                <a:lnTo>
                  <a:pt x="891199" y="1693753"/>
                </a:lnTo>
                <a:lnTo>
                  <a:pt x="1045317" y="1748052"/>
                </a:lnTo>
                <a:lnTo>
                  <a:pt x="1112164" y="1762297"/>
                </a:lnTo>
                <a:lnTo>
                  <a:pt x="1155016" y="1720004"/>
                </a:lnTo>
                <a:cubicBezTo>
                  <a:pt x="1222776" y="1659510"/>
                  <a:pt x="1296265" y="1606045"/>
                  <a:pt x="1374277" y="1560310"/>
                </a:cubicBezTo>
                <a:lnTo>
                  <a:pt x="1427531" y="1532535"/>
                </a:lnTo>
                <a:lnTo>
                  <a:pt x="1264438" y="1438099"/>
                </a:lnTo>
                <a:close/>
                <a:moveTo>
                  <a:pt x="948608" y="1337217"/>
                </a:moveTo>
                <a:lnTo>
                  <a:pt x="839647" y="1389853"/>
                </a:lnTo>
                <a:cubicBezTo>
                  <a:pt x="784423" y="1421882"/>
                  <a:pt x="731615" y="1458076"/>
                  <a:pt x="681719" y="1498149"/>
                </a:cubicBezTo>
                <a:lnTo>
                  <a:pt x="628859" y="1547665"/>
                </a:lnTo>
                <a:lnTo>
                  <a:pt x="713630" y="1606730"/>
                </a:lnTo>
                <a:lnTo>
                  <a:pt x="795177" y="1648189"/>
                </a:lnTo>
                <a:lnTo>
                  <a:pt x="921142" y="1529914"/>
                </a:lnTo>
                <a:cubicBezTo>
                  <a:pt x="974053" y="1487212"/>
                  <a:pt x="1030019" y="1448562"/>
                  <a:pt x="1088527" y="1414261"/>
                </a:cubicBezTo>
                <a:lnTo>
                  <a:pt x="1137854" y="1388534"/>
                </a:lnTo>
                <a:lnTo>
                  <a:pt x="1086127" y="1368280"/>
                </a:lnTo>
                <a:close/>
                <a:moveTo>
                  <a:pt x="707361" y="1312533"/>
                </a:moveTo>
                <a:cubicBezTo>
                  <a:pt x="642867" y="1312899"/>
                  <a:pt x="578055" y="1318205"/>
                  <a:pt x="513472" y="1328621"/>
                </a:cubicBezTo>
                <a:lnTo>
                  <a:pt x="422669" y="1346920"/>
                </a:lnTo>
                <a:lnTo>
                  <a:pt x="466673" y="1406399"/>
                </a:lnTo>
                <a:lnTo>
                  <a:pt x="547258" y="1482988"/>
                </a:lnTo>
                <a:lnTo>
                  <a:pt x="564467" y="1466003"/>
                </a:lnTo>
                <a:cubicBezTo>
                  <a:pt x="598347" y="1435756"/>
                  <a:pt x="633660" y="1407266"/>
                  <a:pt x="670253" y="1380621"/>
                </a:cubicBezTo>
                <a:lnTo>
                  <a:pt x="767714" y="1316794"/>
                </a:lnTo>
                <a:close/>
                <a:moveTo>
                  <a:pt x="1171647" y="708327"/>
                </a:moveTo>
                <a:cubicBezTo>
                  <a:pt x="1234668" y="708327"/>
                  <a:pt x="1285756" y="759414"/>
                  <a:pt x="1285755" y="822434"/>
                </a:cubicBezTo>
                <a:cubicBezTo>
                  <a:pt x="1285756" y="885454"/>
                  <a:pt x="1234668" y="936541"/>
                  <a:pt x="1171646" y="936541"/>
                </a:cubicBezTo>
                <a:cubicBezTo>
                  <a:pt x="1108626" y="936541"/>
                  <a:pt x="1057537" y="885454"/>
                  <a:pt x="1057538" y="822434"/>
                </a:cubicBezTo>
                <a:cubicBezTo>
                  <a:pt x="1057537" y="759414"/>
                  <a:pt x="1108626" y="708327"/>
                  <a:pt x="1171647" y="708327"/>
                </a:cubicBezTo>
                <a:close/>
                <a:moveTo>
                  <a:pt x="1007005" y="564335"/>
                </a:moveTo>
                <a:cubicBezTo>
                  <a:pt x="665461" y="560881"/>
                  <a:pt x="386189" y="699235"/>
                  <a:pt x="320248" y="933533"/>
                </a:cubicBezTo>
                <a:cubicBezTo>
                  <a:pt x="298267" y="1011633"/>
                  <a:pt x="302071" y="1092999"/>
                  <a:pt x="327771" y="1173267"/>
                </a:cubicBezTo>
                <a:lnTo>
                  <a:pt x="366620" y="1258135"/>
                </a:lnTo>
                <a:lnTo>
                  <a:pt x="393237" y="1250567"/>
                </a:lnTo>
                <a:cubicBezTo>
                  <a:pt x="843720" y="1141377"/>
                  <a:pt x="1317129" y="1268945"/>
                  <a:pt x="1651258" y="1583507"/>
                </a:cubicBezTo>
                <a:lnTo>
                  <a:pt x="1785061" y="1730850"/>
                </a:lnTo>
                <a:lnTo>
                  <a:pt x="1785550" y="1730652"/>
                </a:lnTo>
                <a:lnTo>
                  <a:pt x="1786634" y="1732581"/>
                </a:lnTo>
                <a:lnTo>
                  <a:pt x="1794991" y="1741785"/>
                </a:lnTo>
                <a:lnTo>
                  <a:pt x="1792767" y="1743510"/>
                </a:lnTo>
                <a:lnTo>
                  <a:pt x="1845609" y="1837669"/>
                </a:lnTo>
                <a:cubicBezTo>
                  <a:pt x="1872222" y="1892263"/>
                  <a:pt x="1896472" y="1949871"/>
                  <a:pt x="1917734" y="2009526"/>
                </a:cubicBezTo>
                <a:lnTo>
                  <a:pt x="1969064" y="2183162"/>
                </a:lnTo>
                <a:lnTo>
                  <a:pt x="1980793" y="2251079"/>
                </a:lnTo>
                <a:lnTo>
                  <a:pt x="1983008" y="2249336"/>
                </a:lnTo>
                <a:cubicBezTo>
                  <a:pt x="2184303" y="2074478"/>
                  <a:pt x="2328829" y="1829801"/>
                  <a:pt x="2383122" y="1550528"/>
                </a:cubicBezTo>
                <a:lnTo>
                  <a:pt x="2395373" y="1466035"/>
                </a:lnTo>
                <a:lnTo>
                  <a:pt x="2387631" y="1456827"/>
                </a:lnTo>
                <a:cubicBezTo>
                  <a:pt x="2291988" y="1352872"/>
                  <a:pt x="2189126" y="1269188"/>
                  <a:pt x="2091431" y="1211153"/>
                </a:cubicBezTo>
                <a:lnTo>
                  <a:pt x="2085353" y="1207896"/>
                </a:lnTo>
                <a:lnTo>
                  <a:pt x="2081257" y="1191539"/>
                </a:lnTo>
                <a:cubicBezTo>
                  <a:pt x="2004156" y="950740"/>
                  <a:pt x="1729988" y="719839"/>
                  <a:pt x="1363712" y="616753"/>
                </a:cubicBezTo>
                <a:cubicBezTo>
                  <a:pt x="1241621" y="582392"/>
                  <a:pt x="1120853" y="565485"/>
                  <a:pt x="1007005" y="564335"/>
                </a:cubicBezTo>
                <a:close/>
                <a:moveTo>
                  <a:pt x="1242273" y="77766"/>
                </a:moveTo>
                <a:cubicBezTo>
                  <a:pt x="599134" y="77766"/>
                  <a:pt x="77766" y="626546"/>
                  <a:pt x="77766" y="1303500"/>
                </a:cubicBezTo>
                <a:cubicBezTo>
                  <a:pt x="77766" y="1726596"/>
                  <a:pt x="281425" y="2099625"/>
                  <a:pt x="591186" y="2319898"/>
                </a:cubicBezTo>
                <a:lnTo>
                  <a:pt x="618116" y="2337118"/>
                </a:lnTo>
                <a:lnTo>
                  <a:pt x="618116" y="2333263"/>
                </a:lnTo>
                <a:lnTo>
                  <a:pt x="618116" y="2273422"/>
                </a:lnTo>
                <a:cubicBezTo>
                  <a:pt x="618116" y="2224794"/>
                  <a:pt x="657537" y="2185373"/>
                  <a:pt x="706165" y="2185373"/>
                </a:cubicBezTo>
                <a:lnTo>
                  <a:pt x="737345" y="2185373"/>
                </a:lnTo>
                <a:lnTo>
                  <a:pt x="737345" y="2185515"/>
                </a:lnTo>
                <a:lnTo>
                  <a:pt x="754547" y="2185515"/>
                </a:lnTo>
                <a:cubicBezTo>
                  <a:pt x="781373" y="2185515"/>
                  <a:pt x="803120" y="2163768"/>
                  <a:pt x="803120" y="2136942"/>
                </a:cubicBezTo>
                <a:lnTo>
                  <a:pt x="803120" y="2082494"/>
                </a:lnTo>
                <a:cubicBezTo>
                  <a:pt x="803120" y="2055667"/>
                  <a:pt x="781373" y="2033920"/>
                  <a:pt x="754547" y="2033920"/>
                </a:cubicBezTo>
                <a:lnTo>
                  <a:pt x="720144" y="2033920"/>
                </a:lnTo>
                <a:cubicBezTo>
                  <a:pt x="693318" y="2033920"/>
                  <a:pt x="671571" y="2055667"/>
                  <a:pt x="671571" y="2082494"/>
                </a:cubicBezTo>
                <a:lnTo>
                  <a:pt x="671571" y="2138156"/>
                </a:lnTo>
                <a:lnTo>
                  <a:pt x="618116" y="2138156"/>
                </a:lnTo>
                <a:lnTo>
                  <a:pt x="618116" y="2062278"/>
                </a:lnTo>
                <a:cubicBezTo>
                  <a:pt x="618116" y="2013650"/>
                  <a:pt x="657537" y="1974229"/>
                  <a:pt x="706165" y="1974229"/>
                </a:cubicBezTo>
                <a:lnTo>
                  <a:pt x="768526" y="1974229"/>
                </a:lnTo>
                <a:cubicBezTo>
                  <a:pt x="817154" y="1974229"/>
                  <a:pt x="856574" y="2013650"/>
                  <a:pt x="856574" y="2062278"/>
                </a:cubicBezTo>
                <a:lnTo>
                  <a:pt x="856574" y="2081279"/>
                </a:lnTo>
                <a:lnTo>
                  <a:pt x="856574" y="2138156"/>
                </a:lnTo>
                <a:lnTo>
                  <a:pt x="856574" y="2157158"/>
                </a:lnTo>
                <a:cubicBezTo>
                  <a:pt x="856574" y="2205785"/>
                  <a:pt x="817154" y="2245206"/>
                  <a:pt x="768526" y="2245206"/>
                </a:cubicBezTo>
                <a:lnTo>
                  <a:pt x="737345" y="2245206"/>
                </a:lnTo>
                <a:lnTo>
                  <a:pt x="737345" y="2245064"/>
                </a:lnTo>
                <a:lnTo>
                  <a:pt x="720144" y="2245064"/>
                </a:lnTo>
                <a:cubicBezTo>
                  <a:pt x="693318" y="2245064"/>
                  <a:pt x="671571" y="2266811"/>
                  <a:pt x="671571" y="2293638"/>
                </a:cubicBezTo>
                <a:lnTo>
                  <a:pt x="671571" y="2333263"/>
                </a:lnTo>
                <a:lnTo>
                  <a:pt x="858356" y="2333263"/>
                </a:lnTo>
                <a:lnTo>
                  <a:pt x="858356" y="2395323"/>
                </a:lnTo>
                <a:lnTo>
                  <a:pt x="714867" y="2395323"/>
                </a:lnTo>
                <a:lnTo>
                  <a:pt x="788995" y="2432910"/>
                </a:lnTo>
                <a:cubicBezTo>
                  <a:pt x="928314" y="2494935"/>
                  <a:pt x="1081489" y="2529234"/>
                  <a:pt x="1242273" y="2529234"/>
                </a:cubicBezTo>
                <a:cubicBezTo>
                  <a:pt x="1443254" y="2529234"/>
                  <a:pt x="1632343" y="2475642"/>
                  <a:pt x="1797346" y="2381295"/>
                </a:cubicBezTo>
                <a:lnTo>
                  <a:pt x="1877491" y="2330045"/>
                </a:lnTo>
                <a:lnTo>
                  <a:pt x="1869353" y="2237122"/>
                </a:lnTo>
                <a:cubicBezTo>
                  <a:pt x="1857551" y="2158889"/>
                  <a:pt x="1835559" y="2077567"/>
                  <a:pt x="1803516" y="1995777"/>
                </a:cubicBezTo>
                <a:lnTo>
                  <a:pt x="1742059" y="1862736"/>
                </a:lnTo>
                <a:lnTo>
                  <a:pt x="1608906" y="1894761"/>
                </a:lnTo>
                <a:cubicBezTo>
                  <a:pt x="1431290" y="1922602"/>
                  <a:pt x="1229789" y="1911336"/>
                  <a:pt x="1025643" y="1853881"/>
                </a:cubicBezTo>
                <a:cubicBezTo>
                  <a:pt x="753449" y="1777273"/>
                  <a:pt x="528093" y="1633057"/>
                  <a:pt x="383781" y="1461818"/>
                </a:cubicBezTo>
                <a:lnTo>
                  <a:pt x="323150" y="1374735"/>
                </a:lnTo>
                <a:lnTo>
                  <a:pt x="320959" y="1375358"/>
                </a:lnTo>
                <a:lnTo>
                  <a:pt x="318633" y="1368248"/>
                </a:lnTo>
                <a:lnTo>
                  <a:pt x="291277" y="1328956"/>
                </a:lnTo>
                <a:cubicBezTo>
                  <a:pt x="215037" y="1192295"/>
                  <a:pt x="189196" y="1046144"/>
                  <a:pt x="228181" y="907623"/>
                </a:cubicBezTo>
                <a:cubicBezTo>
                  <a:pt x="306153" y="630579"/>
                  <a:pt x="621291" y="462743"/>
                  <a:pt x="1003651" y="460777"/>
                </a:cubicBezTo>
                <a:cubicBezTo>
                  <a:pt x="1131104" y="460123"/>
                  <a:pt x="1266026" y="477897"/>
                  <a:pt x="1402123" y="516201"/>
                </a:cubicBezTo>
                <a:cubicBezTo>
                  <a:pt x="1776390" y="621535"/>
                  <a:pt x="2062103" y="854695"/>
                  <a:pt x="2170342" y="1110166"/>
                </a:cubicBezTo>
                <a:lnTo>
                  <a:pt x="2182233" y="1143465"/>
                </a:lnTo>
                <a:lnTo>
                  <a:pt x="2250889" y="1189816"/>
                </a:lnTo>
                <a:cubicBezTo>
                  <a:pt x="2306642" y="1233277"/>
                  <a:pt x="2358089" y="1279543"/>
                  <a:pt x="2404971" y="1327825"/>
                </a:cubicBezTo>
                <a:lnTo>
                  <a:pt x="2405579" y="1328544"/>
                </a:lnTo>
                <a:lnTo>
                  <a:pt x="2406780" y="1303500"/>
                </a:lnTo>
                <a:cubicBezTo>
                  <a:pt x="2406780" y="626546"/>
                  <a:pt x="1885412" y="77766"/>
                  <a:pt x="1242273" y="77766"/>
                </a:cubicBezTo>
                <a:close/>
                <a:moveTo>
                  <a:pt x="1242274" y="0"/>
                </a:moveTo>
                <a:cubicBezTo>
                  <a:pt x="1928363" y="0"/>
                  <a:pt x="2484548" y="583597"/>
                  <a:pt x="2484548" y="1303500"/>
                </a:cubicBezTo>
                <a:cubicBezTo>
                  <a:pt x="2484548" y="2023403"/>
                  <a:pt x="1928363" y="2607000"/>
                  <a:pt x="1242274" y="2607000"/>
                </a:cubicBezTo>
                <a:cubicBezTo>
                  <a:pt x="556185" y="2607000"/>
                  <a:pt x="0" y="2023403"/>
                  <a:pt x="0" y="1303500"/>
                </a:cubicBezTo>
                <a:cubicBezTo>
                  <a:pt x="0" y="583597"/>
                  <a:pt x="556185" y="0"/>
                  <a:pt x="1242274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8023548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98836</TotalTime>
  <Words>14</Words>
  <Application>Microsoft Office PowerPoint</Application>
  <PresentationFormat>A4 210 x 297 mm</PresentationFormat>
  <Paragraphs>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メイリオ</vt:lpstr>
      <vt:lpstr>游ゴシック</vt:lpstr>
      <vt:lpstr>Arial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pptxm99_干支、巳年（へびどし）のはんこイラスト</dc:title>
  <dc:subject>pptxm99_干支、巳年（へびどし）のはんこイラスト</dc:subject>
  <dc:creator>でじけろお</dc:creator>
  <cp:revision>1</cp:revision>
  <dcterms:created xsi:type="dcterms:W3CDTF">2018-05-20T00:31:01Z</dcterms:created>
  <dcterms:modified xsi:type="dcterms:W3CDTF">2024-11-27T15:36:14Z</dcterms:modified>
  <cp:version>1</cp:version>
</cp:coreProperties>
</file>