
<file path=[Content_Types].xml><?xml version="1.0" encoding="utf-8"?>
<Types xmlns="http://schemas.openxmlformats.org/package/2006/content-types"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48" r:id="rId1"/>
  </p:sldMasterIdLst>
  <p:sldIdLst>
    <p:sldId id="298" r:id="rId2"/>
    <p:sldId id="301" r:id="rId3"/>
    <p:sldId id="302" r:id="rId4"/>
    <p:sldId id="294" r:id="rId5"/>
  </p:sldIdLst>
  <p:sldSz cx="12192000" cy="6858000"/>
  <p:notesSz cx="6858000" cy="9144000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99CC"/>
    <a:srgbClr val="FF0066"/>
    <a:srgbClr val="99CCFF"/>
    <a:srgbClr val="FF6699"/>
    <a:srgbClr val="FFCCCC"/>
    <a:srgbClr val="FF9966"/>
    <a:srgbClr val="CCECFF"/>
    <a:srgbClr val="9DC3E6"/>
    <a:srgbClr val="FFCC66"/>
    <a:srgbClr val="CC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4363" autoAdjust="0"/>
    <p:restoredTop sz="94662" autoAdjust="0"/>
  </p:normalViewPr>
  <p:slideViewPr>
    <p:cSldViewPr>
      <p:cViewPr varScale="1">
        <p:scale>
          <a:sx n="103" d="100"/>
          <a:sy n="103" d="100"/>
        </p:scale>
        <p:origin x="654" y="108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45005" cy="45005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/>
            </a:lvl1pPr>
            <a:lvl2pPr marL="562722" indent="0" algn="ctr">
              <a:buNone/>
              <a:defRPr/>
            </a:lvl2pPr>
            <a:lvl3pPr marL="1125444" indent="0" algn="ctr">
              <a:buNone/>
              <a:defRPr/>
            </a:lvl3pPr>
            <a:lvl4pPr marL="1688165" indent="0" algn="ctr">
              <a:buNone/>
              <a:defRPr/>
            </a:lvl4pPr>
            <a:lvl5pPr marL="2250887" indent="0" algn="ctr">
              <a:buNone/>
              <a:defRPr/>
            </a:lvl5pPr>
            <a:lvl6pPr marL="2813609" indent="0" algn="ctr">
              <a:buNone/>
              <a:defRPr/>
            </a:lvl6pPr>
            <a:lvl7pPr marL="3376331" indent="0" algn="ctr">
              <a:buNone/>
              <a:defRPr/>
            </a:lvl7pPr>
            <a:lvl8pPr marL="3939052" indent="0" algn="ctr">
              <a:buNone/>
              <a:defRPr/>
            </a:lvl8pPr>
            <a:lvl9pPr marL="4501774" indent="0" algn="ctr">
              <a:buNone/>
              <a:defRPr/>
            </a:lvl9pPr>
          </a:lstStyle>
          <a:p>
            <a:r>
              <a:rPr lang="ja-JP" altLang="en-US"/>
              <a:t>マスター サブタイトルの書式設定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21527451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233186484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8727832" y="115889"/>
            <a:ext cx="2854569" cy="6010275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縦書きテキスト プレースホルダー 2"/>
          <p:cNvSpPr>
            <a:spLocks noGrp="1"/>
          </p:cNvSpPr>
          <p:nvPr>
            <p:ph type="body" orient="vert" idx="1"/>
          </p:nvPr>
        </p:nvSpPr>
        <p:spPr>
          <a:xfrm>
            <a:off x="158263" y="115889"/>
            <a:ext cx="8382000" cy="6010275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34190263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28349333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963247" y="4406901"/>
            <a:ext cx="10363200" cy="1362075"/>
          </a:xfrm>
          <a:prstGeom prst="rect">
            <a:avLst/>
          </a:prstGeom>
        </p:spPr>
        <p:txBody>
          <a:bodyPr anchor="t"/>
          <a:lstStyle>
            <a:lvl1pPr algn="l">
              <a:defRPr sz="4923" b="1" cap="all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963247" y="2906713"/>
            <a:ext cx="10363200" cy="1500187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462"/>
            </a:lvl1pPr>
            <a:lvl2pPr marL="562722" indent="0">
              <a:buNone/>
              <a:defRPr sz="2215"/>
            </a:lvl2pPr>
            <a:lvl3pPr marL="1125444" indent="0">
              <a:buNone/>
              <a:defRPr sz="1969"/>
            </a:lvl3pPr>
            <a:lvl4pPr marL="1688165" indent="0">
              <a:buNone/>
              <a:defRPr sz="1723"/>
            </a:lvl4pPr>
            <a:lvl5pPr marL="2250887" indent="0">
              <a:buNone/>
              <a:defRPr sz="1723"/>
            </a:lvl5pPr>
            <a:lvl6pPr marL="2813609" indent="0">
              <a:buNone/>
              <a:defRPr sz="1723"/>
            </a:lvl6pPr>
            <a:lvl7pPr marL="3376331" indent="0">
              <a:buNone/>
              <a:defRPr sz="1723"/>
            </a:lvl7pPr>
            <a:lvl8pPr marL="3939052" indent="0">
              <a:buNone/>
              <a:defRPr sz="1723"/>
            </a:lvl8pPr>
            <a:lvl9pPr marL="4501774" indent="0">
              <a:buNone/>
              <a:defRPr sz="1723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21449284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189785" y="1600201"/>
            <a:ext cx="5392615" cy="4525963"/>
          </a:xfrm>
          <a:prstGeom prst="rect">
            <a:avLst/>
          </a:prstGeom>
        </p:spPr>
        <p:txBody>
          <a:bodyPr/>
          <a:lstStyle>
            <a:lvl1pPr>
              <a:defRPr sz="3446"/>
            </a:lvl1pPr>
            <a:lvl2pPr>
              <a:defRPr sz="2954"/>
            </a:lvl2pPr>
            <a:lvl3pPr>
              <a:defRPr sz="2462"/>
            </a:lvl3pPr>
            <a:lvl4pPr>
              <a:defRPr sz="2215"/>
            </a:lvl4pPr>
            <a:lvl5pPr>
              <a:defRPr sz="2215"/>
            </a:lvl5pPr>
            <a:lvl6pPr>
              <a:defRPr sz="2215"/>
            </a:lvl6pPr>
            <a:lvl7pPr>
              <a:defRPr sz="2215"/>
            </a:lvl7pPr>
            <a:lvl8pPr>
              <a:defRPr sz="2215"/>
            </a:lvl8pPr>
            <a:lvl9pPr>
              <a:defRPr sz="2215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11918873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テキスト プレースホルダー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754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コンテンツ プレースホルダー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754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5" name="テキス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193693" y="1535113"/>
            <a:ext cx="5388708" cy="639762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954" b="1"/>
            </a:lvl1pPr>
            <a:lvl2pPr marL="562722" indent="0">
              <a:buNone/>
              <a:defRPr sz="2462" b="1"/>
            </a:lvl2pPr>
            <a:lvl3pPr marL="1125444" indent="0">
              <a:buNone/>
              <a:defRPr sz="2215" b="1"/>
            </a:lvl3pPr>
            <a:lvl4pPr marL="1688165" indent="0">
              <a:buNone/>
              <a:defRPr sz="1969" b="1"/>
            </a:lvl4pPr>
            <a:lvl5pPr marL="2250887" indent="0">
              <a:buNone/>
              <a:defRPr sz="1969" b="1"/>
            </a:lvl5pPr>
            <a:lvl6pPr marL="2813609" indent="0">
              <a:buNone/>
              <a:defRPr sz="1969" b="1"/>
            </a:lvl6pPr>
            <a:lvl7pPr marL="3376331" indent="0">
              <a:buNone/>
              <a:defRPr sz="1969" b="1"/>
            </a:lvl7pPr>
            <a:lvl8pPr marL="3939052" indent="0">
              <a:buNone/>
              <a:defRPr sz="1969" b="1"/>
            </a:lvl8pPr>
            <a:lvl9pPr marL="4501774" indent="0">
              <a:buNone/>
              <a:defRPr sz="1969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コンテンツ プレースホルダー 5"/>
          <p:cNvSpPr>
            <a:spLocks noGrp="1"/>
          </p:cNvSpPr>
          <p:nvPr>
            <p:ph sz="quarter" idx="4"/>
          </p:nvPr>
        </p:nvSpPr>
        <p:spPr>
          <a:xfrm>
            <a:off x="6193693" y="2174875"/>
            <a:ext cx="5388708" cy="3951288"/>
          </a:xfrm>
          <a:prstGeom prst="rect">
            <a:avLst/>
          </a:prstGeom>
        </p:spPr>
        <p:txBody>
          <a:bodyPr/>
          <a:lstStyle>
            <a:lvl1pPr>
              <a:defRPr sz="2954"/>
            </a:lvl1pPr>
            <a:lvl2pPr>
              <a:defRPr sz="2462"/>
            </a:lvl2pPr>
            <a:lvl3pPr>
              <a:defRPr sz="2215"/>
            </a:lvl3pPr>
            <a:lvl4pPr>
              <a:defRPr sz="1969"/>
            </a:lvl4pPr>
            <a:lvl5pPr>
              <a:defRPr sz="1969"/>
            </a:lvl5pPr>
            <a:lvl6pPr>
              <a:defRPr sz="1969"/>
            </a:lvl6pPr>
            <a:lvl7pPr>
              <a:defRPr sz="1969"/>
            </a:lvl7pPr>
            <a:lvl8pPr>
              <a:defRPr sz="1969"/>
            </a:lvl8pPr>
            <a:lvl9pPr>
              <a:defRPr sz="1969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</p:spTree>
    <p:extLst>
      <p:ext uri="{BB962C8B-B14F-4D97-AF65-F5344CB8AC3E}">
        <p14:creationId xmlns:p14="http://schemas.microsoft.com/office/powerpoint/2010/main" val="47773284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58263" y="115888"/>
            <a:ext cx="6449646" cy="47625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101014041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07117389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4011247" cy="1162050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コンテンツ プレースホルダー 2"/>
          <p:cNvSpPr>
            <a:spLocks noGrp="1"/>
          </p:cNvSpPr>
          <p:nvPr>
            <p:ph idx="1"/>
          </p:nvPr>
        </p:nvSpPr>
        <p:spPr>
          <a:xfrm>
            <a:off x="4767385" y="273051"/>
            <a:ext cx="6815015" cy="5853113"/>
          </a:xfrm>
          <a:prstGeom prst="rect">
            <a:avLst/>
          </a:prstGeom>
        </p:spPr>
        <p:txBody>
          <a:bodyPr/>
          <a:lstStyle>
            <a:lvl1pPr>
              <a:defRPr sz="3939"/>
            </a:lvl1pPr>
            <a:lvl2pPr>
              <a:defRPr sz="3446"/>
            </a:lvl2pPr>
            <a:lvl3pPr>
              <a:defRPr sz="2954"/>
            </a:lvl3pPr>
            <a:lvl4pPr>
              <a:defRPr sz="2462"/>
            </a:lvl4pPr>
            <a:lvl5pPr>
              <a:defRPr sz="2462"/>
            </a:lvl5pPr>
            <a:lvl6pPr>
              <a:defRPr sz="2462"/>
            </a:lvl6pPr>
            <a:lvl7pPr>
              <a:defRPr sz="2462"/>
            </a:lvl7pPr>
            <a:lvl8pPr>
              <a:defRPr sz="2462"/>
            </a:lvl8pPr>
            <a:lvl9pPr>
              <a:defRPr sz="2462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609600" y="1435101"/>
            <a:ext cx="4011247" cy="4691063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08279442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2389554" y="4800600"/>
            <a:ext cx="7315200" cy="566738"/>
          </a:xfrm>
          <a:prstGeom prst="rect">
            <a:avLst/>
          </a:prstGeom>
        </p:spPr>
        <p:txBody>
          <a:bodyPr anchor="b"/>
          <a:lstStyle>
            <a:lvl1pPr algn="l">
              <a:defRPr sz="2462" b="1"/>
            </a:lvl1pPr>
          </a:lstStyle>
          <a:p>
            <a:r>
              <a:rPr lang="ja-JP" altLang="en-US"/>
              <a:t>マスター タイトルの書式設定</a:t>
            </a:r>
          </a:p>
        </p:txBody>
      </p:sp>
      <p:sp>
        <p:nvSpPr>
          <p:cNvPr id="3" name="図プレースホルダー 2"/>
          <p:cNvSpPr>
            <a:spLocks noGrp="1"/>
          </p:cNvSpPr>
          <p:nvPr>
            <p:ph type="pic" idx="1"/>
          </p:nvPr>
        </p:nvSpPr>
        <p:spPr>
          <a:xfrm>
            <a:off x="2389554" y="612775"/>
            <a:ext cx="7315200" cy="4114800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3939"/>
            </a:lvl1pPr>
            <a:lvl2pPr marL="562722" indent="0">
              <a:buNone/>
              <a:defRPr sz="3446"/>
            </a:lvl2pPr>
            <a:lvl3pPr marL="1125444" indent="0">
              <a:buNone/>
              <a:defRPr sz="2954"/>
            </a:lvl3pPr>
            <a:lvl4pPr marL="1688165" indent="0">
              <a:buNone/>
              <a:defRPr sz="2462"/>
            </a:lvl4pPr>
            <a:lvl5pPr marL="2250887" indent="0">
              <a:buNone/>
              <a:defRPr sz="2462"/>
            </a:lvl5pPr>
            <a:lvl6pPr marL="2813609" indent="0">
              <a:buNone/>
              <a:defRPr sz="2462"/>
            </a:lvl6pPr>
            <a:lvl7pPr marL="3376331" indent="0">
              <a:buNone/>
              <a:defRPr sz="2462"/>
            </a:lvl7pPr>
            <a:lvl8pPr marL="3939052" indent="0">
              <a:buNone/>
              <a:defRPr sz="2462"/>
            </a:lvl8pPr>
            <a:lvl9pPr marL="4501774" indent="0">
              <a:buNone/>
              <a:defRPr sz="2462"/>
            </a:lvl9pPr>
          </a:lstStyle>
          <a:p>
            <a:endParaRPr lang="ja-JP" altLang="en-US"/>
          </a:p>
        </p:txBody>
      </p:sp>
      <p:sp>
        <p:nvSpPr>
          <p:cNvPr id="4" name="テキスト プレースホルダー 3"/>
          <p:cNvSpPr>
            <a:spLocks noGrp="1"/>
          </p:cNvSpPr>
          <p:nvPr>
            <p:ph type="body" sz="half" idx="2"/>
          </p:nvPr>
        </p:nvSpPr>
        <p:spPr>
          <a:xfrm>
            <a:off x="2389554" y="5367338"/>
            <a:ext cx="7315200" cy="804862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723"/>
            </a:lvl1pPr>
            <a:lvl2pPr marL="562722" indent="0">
              <a:buNone/>
              <a:defRPr sz="1477"/>
            </a:lvl2pPr>
            <a:lvl3pPr marL="1125444" indent="0">
              <a:buNone/>
              <a:defRPr sz="1231"/>
            </a:lvl3pPr>
            <a:lvl4pPr marL="1688165" indent="0">
              <a:buNone/>
              <a:defRPr sz="1108"/>
            </a:lvl4pPr>
            <a:lvl5pPr marL="2250887" indent="0">
              <a:buNone/>
              <a:defRPr sz="1108"/>
            </a:lvl5pPr>
            <a:lvl6pPr marL="2813609" indent="0">
              <a:buNone/>
              <a:defRPr sz="1108"/>
            </a:lvl6pPr>
            <a:lvl7pPr marL="3376331" indent="0">
              <a:buNone/>
              <a:defRPr sz="1108"/>
            </a:lvl7pPr>
            <a:lvl8pPr marL="3939052" indent="0">
              <a:buNone/>
              <a:defRPr sz="1108"/>
            </a:lvl8pPr>
            <a:lvl9pPr marL="4501774" indent="0">
              <a:buNone/>
              <a:defRPr sz="1108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</p:spTree>
    <p:extLst>
      <p:ext uri="{BB962C8B-B14F-4D97-AF65-F5344CB8AC3E}">
        <p14:creationId xmlns:p14="http://schemas.microsoft.com/office/powerpoint/2010/main" val="333347477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5pPr>
      <a:lvl6pPr marL="562722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6pPr>
      <a:lvl7pPr marL="1125444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7pPr>
      <a:lvl8pPr marL="1688165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8pPr>
      <a:lvl9pPr marL="2250887" algn="l" rtl="0" fontAlgn="base">
        <a:spcBef>
          <a:spcPct val="0"/>
        </a:spcBef>
        <a:spcAft>
          <a:spcPct val="0"/>
        </a:spcAft>
        <a:defRPr kumimoji="1" sz="2954" b="1">
          <a:solidFill>
            <a:schemeClr val="tx2"/>
          </a:solidFill>
          <a:latin typeface="メイリオ" pitchFamily="50" charset="-128"/>
          <a:ea typeface="メイリオ" pitchFamily="50" charset="-128"/>
          <a:cs typeface="メイリオ" pitchFamily="50" charset="-128"/>
        </a:defRPr>
      </a:lvl9pPr>
    </p:titleStyle>
    <p:bodyStyle>
      <a:lvl1pPr marL="422041" indent="-422041" algn="l" rtl="0" fontAlgn="base">
        <a:spcBef>
          <a:spcPct val="20000"/>
        </a:spcBef>
        <a:spcAft>
          <a:spcPct val="0"/>
        </a:spcAft>
        <a:buChar char="•"/>
        <a:defRPr kumimoji="1" sz="3939">
          <a:solidFill>
            <a:schemeClr val="tx1"/>
          </a:solidFill>
          <a:latin typeface="+mn-lt"/>
          <a:ea typeface="+mn-ea"/>
          <a:cs typeface="+mn-cs"/>
        </a:defRPr>
      </a:lvl1pPr>
      <a:lvl2pPr marL="914423" indent="-351701" algn="l" rtl="0" fontAlgn="base">
        <a:spcBef>
          <a:spcPct val="20000"/>
        </a:spcBef>
        <a:spcAft>
          <a:spcPct val="0"/>
        </a:spcAft>
        <a:buChar char="–"/>
        <a:defRPr kumimoji="1" sz="3446">
          <a:solidFill>
            <a:schemeClr val="tx1"/>
          </a:solidFill>
          <a:latin typeface="+mn-lt"/>
          <a:ea typeface="+mn-ea"/>
        </a:defRPr>
      </a:lvl2pPr>
      <a:lvl3pPr marL="1406804" indent="-281361" algn="l" rtl="0" fontAlgn="base">
        <a:spcBef>
          <a:spcPct val="20000"/>
        </a:spcBef>
        <a:spcAft>
          <a:spcPct val="0"/>
        </a:spcAft>
        <a:buChar char="•"/>
        <a:defRPr kumimoji="1" sz="2954">
          <a:solidFill>
            <a:schemeClr val="tx1"/>
          </a:solidFill>
          <a:latin typeface="+mn-lt"/>
          <a:ea typeface="+mn-ea"/>
        </a:defRPr>
      </a:lvl3pPr>
      <a:lvl4pPr marL="1969526" indent="-281361" algn="l" rtl="0" fontAlgn="base">
        <a:spcBef>
          <a:spcPct val="20000"/>
        </a:spcBef>
        <a:spcAft>
          <a:spcPct val="0"/>
        </a:spcAft>
        <a:buChar char="–"/>
        <a:defRPr kumimoji="1" sz="2462">
          <a:solidFill>
            <a:schemeClr val="tx1"/>
          </a:solidFill>
          <a:latin typeface="+mn-lt"/>
          <a:ea typeface="+mn-ea"/>
        </a:defRPr>
      </a:lvl4pPr>
      <a:lvl5pPr marL="2532248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5pPr>
      <a:lvl6pPr marL="3094970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6pPr>
      <a:lvl7pPr marL="3657691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7pPr>
      <a:lvl8pPr marL="4220413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8pPr>
      <a:lvl9pPr marL="4783135" indent="-281361" algn="l" rtl="0" fontAlgn="base">
        <a:spcBef>
          <a:spcPct val="20000"/>
        </a:spcBef>
        <a:spcAft>
          <a:spcPct val="0"/>
        </a:spcAft>
        <a:buChar char="»"/>
        <a:defRPr kumimoji="1" sz="2462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1pPr>
      <a:lvl2pPr marL="56272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2pPr>
      <a:lvl3pPr marL="112544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3pPr>
      <a:lvl4pPr marL="1688165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4pPr>
      <a:lvl5pPr marL="2250887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5pPr>
      <a:lvl6pPr marL="2813609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6pPr>
      <a:lvl7pPr marL="3376331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7pPr>
      <a:lvl8pPr marL="3939052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8pPr>
      <a:lvl9pPr marL="4501774" algn="l" defTabSz="1125444" rtl="0" eaLnBrk="1" latinLnBrk="0" hangingPunct="1">
        <a:defRPr kumimoji="1" sz="2215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B86951C-6E81-DD7D-F5DC-FE6906E2083C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F8EBE6CB-7F5C-2A98-B91D-155668985862}"/>
              </a:ext>
            </a:extLst>
          </p:cNvPr>
          <p:cNvSpPr/>
          <p:nvPr/>
        </p:nvSpPr>
        <p:spPr bwMode="auto">
          <a:xfrm>
            <a:off x="0" y="0"/>
            <a:ext cx="12192000" cy="4759171"/>
          </a:xfrm>
          <a:prstGeom prst="rect">
            <a:avLst/>
          </a:prstGeom>
          <a:solidFill>
            <a:srgbClr val="FFCCCC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台形 1">
            <a:extLst>
              <a:ext uri="{FF2B5EF4-FFF2-40B4-BE49-F238E27FC236}">
                <a16:creationId xmlns:a16="http://schemas.microsoft.com/office/drawing/2014/main" id="{55D1326E-42BB-7CD8-0194-32179CE014EB}"/>
              </a:ext>
            </a:extLst>
          </p:cNvPr>
          <p:cNvSpPr/>
          <p:nvPr/>
        </p:nvSpPr>
        <p:spPr bwMode="auto">
          <a:xfrm>
            <a:off x="4164623" y="3237696"/>
            <a:ext cx="3862754" cy="1370112"/>
          </a:xfrm>
          <a:prstGeom prst="trapezoid">
            <a:avLst>
              <a:gd name="adj" fmla="val 42760"/>
            </a:avLst>
          </a:prstGeom>
          <a:solidFill>
            <a:srgbClr val="FFC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台形 3">
            <a:extLst>
              <a:ext uri="{FF2B5EF4-FFF2-40B4-BE49-F238E27FC236}">
                <a16:creationId xmlns:a16="http://schemas.microsoft.com/office/drawing/2014/main" id="{42FBEA93-E9AD-F7E8-3CD9-5822ABA7F692}"/>
              </a:ext>
            </a:extLst>
          </p:cNvPr>
          <p:cNvSpPr/>
          <p:nvPr/>
        </p:nvSpPr>
        <p:spPr bwMode="auto">
          <a:xfrm flipV="1">
            <a:off x="4765431" y="3237694"/>
            <a:ext cx="2661138" cy="2160242"/>
          </a:xfrm>
          <a:prstGeom prst="trapezoid">
            <a:avLst>
              <a:gd name="adj" fmla="val 24588"/>
            </a:avLst>
          </a:prstGeom>
          <a:solidFill>
            <a:srgbClr val="FFCC66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94057AAB-98B9-A039-99F7-7C23D50EB2BB}"/>
              </a:ext>
            </a:extLst>
          </p:cNvPr>
          <p:cNvSpPr/>
          <p:nvPr/>
        </p:nvSpPr>
        <p:spPr bwMode="auto">
          <a:xfrm>
            <a:off x="4164623" y="3235671"/>
            <a:ext cx="3862754" cy="1370112"/>
          </a:xfrm>
          <a:custGeom>
            <a:avLst/>
            <a:gdLst>
              <a:gd name="connsiteX0" fmla="*/ 585860 w 3862754"/>
              <a:gd name="connsiteY0" fmla="*/ 0 h 1370112"/>
              <a:gd name="connsiteX1" fmla="*/ 3276894 w 3862754"/>
              <a:gd name="connsiteY1" fmla="*/ 0 h 1370112"/>
              <a:gd name="connsiteX2" fmla="*/ 3862754 w 3862754"/>
              <a:gd name="connsiteY2" fmla="*/ 1370112 h 1370112"/>
              <a:gd name="connsiteX3" fmla="*/ 0 w 3862754"/>
              <a:gd name="connsiteY3" fmla="*/ 1370112 h 13701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62754" h="1370112">
                <a:moveTo>
                  <a:pt x="585860" y="0"/>
                </a:moveTo>
                <a:lnTo>
                  <a:pt x="3276894" y="0"/>
                </a:lnTo>
                <a:lnTo>
                  <a:pt x="3862754" y="1370112"/>
                </a:lnTo>
                <a:lnTo>
                  <a:pt x="0" y="1370112"/>
                </a:lnTo>
                <a:close/>
              </a:path>
            </a:pathLst>
          </a:custGeom>
          <a:solidFill>
            <a:srgbClr val="0070C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6" name="グループ化 5">
            <a:extLst>
              <a:ext uri="{FF2B5EF4-FFF2-40B4-BE49-F238E27FC236}">
                <a16:creationId xmlns:a16="http://schemas.microsoft.com/office/drawing/2014/main" id="{E39452AF-DF9E-E52D-407F-AE2776F57765}"/>
              </a:ext>
            </a:extLst>
          </p:cNvPr>
          <p:cNvGrpSpPr/>
          <p:nvPr/>
        </p:nvGrpSpPr>
        <p:grpSpPr>
          <a:xfrm>
            <a:off x="4877854" y="447882"/>
            <a:ext cx="2436291" cy="5442566"/>
            <a:chOff x="4877854" y="447882"/>
            <a:chExt cx="2436291" cy="5442566"/>
          </a:xfrm>
        </p:grpSpPr>
        <p:grpSp>
          <p:nvGrpSpPr>
            <p:cNvPr id="7" name="グループ化 6">
              <a:extLst>
                <a:ext uri="{FF2B5EF4-FFF2-40B4-BE49-F238E27FC236}">
                  <a16:creationId xmlns:a16="http://schemas.microsoft.com/office/drawing/2014/main" id="{3B1758FF-2DDB-BACF-F1D6-E918F548FDF4}"/>
                </a:ext>
              </a:extLst>
            </p:cNvPr>
            <p:cNvGrpSpPr/>
            <p:nvPr/>
          </p:nvGrpSpPr>
          <p:grpSpPr>
            <a:xfrm>
              <a:off x="5944404" y="2751992"/>
              <a:ext cx="342096" cy="3138456"/>
              <a:chOff x="2437888" y="586769"/>
              <a:chExt cx="780234" cy="5113467"/>
            </a:xfrm>
            <a:solidFill>
              <a:schemeClr val="bg1">
                <a:lumMod val="65000"/>
              </a:schemeClr>
            </a:solidFill>
          </p:grpSpPr>
          <p:grpSp>
            <p:nvGrpSpPr>
              <p:cNvPr id="104" name="グループ化 103">
                <a:extLst>
                  <a:ext uri="{FF2B5EF4-FFF2-40B4-BE49-F238E27FC236}">
                    <a16:creationId xmlns:a16="http://schemas.microsoft.com/office/drawing/2014/main" id="{961A5330-85A0-D96E-BDA7-2F2F8A4C7551}"/>
                  </a:ext>
                </a:extLst>
              </p:cNvPr>
              <p:cNvGrpSpPr/>
              <p:nvPr/>
            </p:nvGrpSpPr>
            <p:grpSpPr>
              <a:xfrm>
                <a:off x="2437888" y="2907620"/>
                <a:ext cx="780234" cy="2792616"/>
                <a:chOff x="2225570" y="2423685"/>
                <a:chExt cx="2327806" cy="4283664"/>
              </a:xfrm>
              <a:grpFill/>
            </p:grpSpPr>
            <p:sp>
              <p:nvSpPr>
                <p:cNvPr id="215" name="フリーフォーム: 図形 214">
                  <a:extLst>
                    <a:ext uri="{FF2B5EF4-FFF2-40B4-BE49-F238E27FC236}">
                      <a16:creationId xmlns:a16="http://schemas.microsoft.com/office/drawing/2014/main" id="{0BBD2213-F9A6-A46C-9B5A-100A8E7E1F77}"/>
                    </a:ext>
                  </a:extLst>
                </p:cNvPr>
                <p:cNvSpPr/>
                <p:nvPr/>
              </p:nvSpPr>
              <p:spPr bwMode="auto">
                <a:xfrm>
                  <a:off x="2225570" y="5805695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6" name="フリーフォーム: 図形 215">
                  <a:extLst>
                    <a:ext uri="{FF2B5EF4-FFF2-40B4-BE49-F238E27FC236}">
                      <a16:creationId xmlns:a16="http://schemas.microsoft.com/office/drawing/2014/main" id="{ABE5533C-D73E-58F6-F32B-BB18E1CB38E1}"/>
                    </a:ext>
                  </a:extLst>
                </p:cNvPr>
                <p:cNvSpPr/>
                <p:nvPr/>
              </p:nvSpPr>
              <p:spPr bwMode="auto">
                <a:xfrm>
                  <a:off x="2225570" y="5627703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7" name="フリーフォーム: 図形 216">
                  <a:extLst>
                    <a:ext uri="{FF2B5EF4-FFF2-40B4-BE49-F238E27FC236}">
                      <a16:creationId xmlns:a16="http://schemas.microsoft.com/office/drawing/2014/main" id="{93A78424-3BA9-B18E-3B1A-5AD995736BA3}"/>
                    </a:ext>
                  </a:extLst>
                </p:cNvPr>
                <p:cNvSpPr/>
                <p:nvPr/>
              </p:nvSpPr>
              <p:spPr bwMode="auto">
                <a:xfrm>
                  <a:off x="2225570" y="5449702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8" name="フリーフォーム: 図形 217">
                  <a:extLst>
                    <a:ext uri="{FF2B5EF4-FFF2-40B4-BE49-F238E27FC236}">
                      <a16:creationId xmlns:a16="http://schemas.microsoft.com/office/drawing/2014/main" id="{23A67E94-3E5D-693C-636A-573D65CBB5AD}"/>
                    </a:ext>
                  </a:extLst>
                </p:cNvPr>
                <p:cNvSpPr/>
                <p:nvPr/>
              </p:nvSpPr>
              <p:spPr bwMode="auto">
                <a:xfrm>
                  <a:off x="2225570" y="5271701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9" name="フリーフォーム: 図形 218">
                  <a:extLst>
                    <a:ext uri="{FF2B5EF4-FFF2-40B4-BE49-F238E27FC236}">
                      <a16:creationId xmlns:a16="http://schemas.microsoft.com/office/drawing/2014/main" id="{6079C738-512F-9301-6965-4447ED82BE00}"/>
                    </a:ext>
                  </a:extLst>
                </p:cNvPr>
                <p:cNvSpPr/>
                <p:nvPr/>
              </p:nvSpPr>
              <p:spPr bwMode="auto">
                <a:xfrm>
                  <a:off x="2225570" y="5093700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0" name="フリーフォーム: 図形 219">
                  <a:extLst>
                    <a:ext uri="{FF2B5EF4-FFF2-40B4-BE49-F238E27FC236}">
                      <a16:creationId xmlns:a16="http://schemas.microsoft.com/office/drawing/2014/main" id="{02DBD650-B02B-7881-1AD2-892641EB3232}"/>
                    </a:ext>
                  </a:extLst>
                </p:cNvPr>
                <p:cNvSpPr/>
                <p:nvPr/>
              </p:nvSpPr>
              <p:spPr bwMode="auto">
                <a:xfrm>
                  <a:off x="2225570" y="4915699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1" name="フリーフォーム: 図形 220">
                  <a:extLst>
                    <a:ext uri="{FF2B5EF4-FFF2-40B4-BE49-F238E27FC236}">
                      <a16:creationId xmlns:a16="http://schemas.microsoft.com/office/drawing/2014/main" id="{5B3918D2-C7E1-7D0B-17FA-011FE0F71FF2}"/>
                    </a:ext>
                  </a:extLst>
                </p:cNvPr>
                <p:cNvSpPr/>
                <p:nvPr/>
              </p:nvSpPr>
              <p:spPr bwMode="auto">
                <a:xfrm>
                  <a:off x="2225570" y="4737698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2" name="フリーフォーム: 図形 221">
                  <a:extLst>
                    <a:ext uri="{FF2B5EF4-FFF2-40B4-BE49-F238E27FC236}">
                      <a16:creationId xmlns:a16="http://schemas.microsoft.com/office/drawing/2014/main" id="{C1F8C245-F23B-C762-A9FB-FA88AE78F76D}"/>
                    </a:ext>
                  </a:extLst>
                </p:cNvPr>
                <p:cNvSpPr/>
                <p:nvPr/>
              </p:nvSpPr>
              <p:spPr bwMode="auto">
                <a:xfrm>
                  <a:off x="2225570" y="4559697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3" name="フリーフォーム: 図形 222">
                  <a:extLst>
                    <a:ext uri="{FF2B5EF4-FFF2-40B4-BE49-F238E27FC236}">
                      <a16:creationId xmlns:a16="http://schemas.microsoft.com/office/drawing/2014/main" id="{43A43BA6-0D96-B383-8419-B4F24463B80F}"/>
                    </a:ext>
                  </a:extLst>
                </p:cNvPr>
                <p:cNvSpPr/>
                <p:nvPr/>
              </p:nvSpPr>
              <p:spPr bwMode="auto">
                <a:xfrm>
                  <a:off x="2225570" y="4381696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4" name="フリーフォーム: 図形 223">
                  <a:extLst>
                    <a:ext uri="{FF2B5EF4-FFF2-40B4-BE49-F238E27FC236}">
                      <a16:creationId xmlns:a16="http://schemas.microsoft.com/office/drawing/2014/main" id="{CF14DC7B-D3FD-97B9-9DCB-54C0B47C78BE}"/>
                    </a:ext>
                  </a:extLst>
                </p:cNvPr>
                <p:cNvSpPr/>
                <p:nvPr/>
              </p:nvSpPr>
              <p:spPr bwMode="auto">
                <a:xfrm>
                  <a:off x="2225570" y="4203695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5" name="フリーフォーム: 図形 224">
                  <a:extLst>
                    <a:ext uri="{FF2B5EF4-FFF2-40B4-BE49-F238E27FC236}">
                      <a16:creationId xmlns:a16="http://schemas.microsoft.com/office/drawing/2014/main" id="{8972E82F-93D2-4A5A-E980-FAD12379F465}"/>
                    </a:ext>
                  </a:extLst>
                </p:cNvPr>
                <p:cNvSpPr/>
                <p:nvPr/>
              </p:nvSpPr>
              <p:spPr bwMode="auto">
                <a:xfrm>
                  <a:off x="2225570" y="4025694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6" name="フリーフォーム: 図形 225">
                  <a:extLst>
                    <a:ext uri="{FF2B5EF4-FFF2-40B4-BE49-F238E27FC236}">
                      <a16:creationId xmlns:a16="http://schemas.microsoft.com/office/drawing/2014/main" id="{B7359A6A-C6AE-3B2F-69E0-4B966D2995CE}"/>
                    </a:ext>
                  </a:extLst>
                </p:cNvPr>
                <p:cNvSpPr/>
                <p:nvPr/>
              </p:nvSpPr>
              <p:spPr bwMode="auto">
                <a:xfrm>
                  <a:off x="2225570" y="3847693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7" name="フリーフォーム: 図形 226">
                  <a:extLst>
                    <a:ext uri="{FF2B5EF4-FFF2-40B4-BE49-F238E27FC236}">
                      <a16:creationId xmlns:a16="http://schemas.microsoft.com/office/drawing/2014/main" id="{5D43B59B-5584-ADDF-40A3-019FFD2EA05B}"/>
                    </a:ext>
                  </a:extLst>
                </p:cNvPr>
                <p:cNvSpPr/>
                <p:nvPr/>
              </p:nvSpPr>
              <p:spPr bwMode="auto">
                <a:xfrm>
                  <a:off x="2225570" y="3669692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8" name="フリーフォーム: 図形 227">
                  <a:extLst>
                    <a:ext uri="{FF2B5EF4-FFF2-40B4-BE49-F238E27FC236}">
                      <a16:creationId xmlns:a16="http://schemas.microsoft.com/office/drawing/2014/main" id="{1E068CFA-E00F-6551-58C2-14BD2B6985E2}"/>
                    </a:ext>
                  </a:extLst>
                </p:cNvPr>
                <p:cNvSpPr/>
                <p:nvPr/>
              </p:nvSpPr>
              <p:spPr bwMode="auto">
                <a:xfrm>
                  <a:off x="2225570" y="3491691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29" name="フリーフォーム: 図形 228">
                  <a:extLst>
                    <a:ext uri="{FF2B5EF4-FFF2-40B4-BE49-F238E27FC236}">
                      <a16:creationId xmlns:a16="http://schemas.microsoft.com/office/drawing/2014/main" id="{1E498B65-15C4-0E1C-62B5-F798EE45FFCC}"/>
                    </a:ext>
                  </a:extLst>
                </p:cNvPr>
                <p:cNvSpPr/>
                <p:nvPr/>
              </p:nvSpPr>
              <p:spPr bwMode="auto">
                <a:xfrm>
                  <a:off x="2225570" y="3313690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0" name="フリーフォーム: 図形 229">
                  <a:extLst>
                    <a:ext uri="{FF2B5EF4-FFF2-40B4-BE49-F238E27FC236}">
                      <a16:creationId xmlns:a16="http://schemas.microsoft.com/office/drawing/2014/main" id="{648B6EE1-9D3E-1C68-660A-79EA615CA27A}"/>
                    </a:ext>
                  </a:extLst>
                </p:cNvPr>
                <p:cNvSpPr/>
                <p:nvPr/>
              </p:nvSpPr>
              <p:spPr bwMode="auto">
                <a:xfrm>
                  <a:off x="2225570" y="3135689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1" name="フリーフォーム: 図形 230">
                  <a:extLst>
                    <a:ext uri="{FF2B5EF4-FFF2-40B4-BE49-F238E27FC236}">
                      <a16:creationId xmlns:a16="http://schemas.microsoft.com/office/drawing/2014/main" id="{90D65422-8200-03BB-1331-58D7D5D9224E}"/>
                    </a:ext>
                  </a:extLst>
                </p:cNvPr>
                <p:cNvSpPr/>
                <p:nvPr/>
              </p:nvSpPr>
              <p:spPr bwMode="auto">
                <a:xfrm>
                  <a:off x="2225570" y="2957688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2" name="フリーフォーム: 図形 231">
                  <a:extLst>
                    <a:ext uri="{FF2B5EF4-FFF2-40B4-BE49-F238E27FC236}">
                      <a16:creationId xmlns:a16="http://schemas.microsoft.com/office/drawing/2014/main" id="{8CF1D1B4-1645-B7E4-19BD-337BE67B0527}"/>
                    </a:ext>
                  </a:extLst>
                </p:cNvPr>
                <p:cNvSpPr/>
                <p:nvPr/>
              </p:nvSpPr>
              <p:spPr bwMode="auto">
                <a:xfrm>
                  <a:off x="2225570" y="2779687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3" name="フリーフォーム: 図形 232">
                  <a:extLst>
                    <a:ext uri="{FF2B5EF4-FFF2-40B4-BE49-F238E27FC236}">
                      <a16:creationId xmlns:a16="http://schemas.microsoft.com/office/drawing/2014/main" id="{BBE8B463-BE48-C8DD-D43F-64E6D4995EA5}"/>
                    </a:ext>
                  </a:extLst>
                </p:cNvPr>
                <p:cNvSpPr/>
                <p:nvPr/>
              </p:nvSpPr>
              <p:spPr bwMode="auto">
                <a:xfrm>
                  <a:off x="2225570" y="2601686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4" name="フリーフォーム: 図形 233">
                  <a:extLst>
                    <a:ext uri="{FF2B5EF4-FFF2-40B4-BE49-F238E27FC236}">
                      <a16:creationId xmlns:a16="http://schemas.microsoft.com/office/drawing/2014/main" id="{B1356BBD-59E2-8313-BCA4-201A403F4940}"/>
                    </a:ext>
                  </a:extLst>
                </p:cNvPr>
                <p:cNvSpPr/>
                <p:nvPr/>
              </p:nvSpPr>
              <p:spPr bwMode="auto">
                <a:xfrm>
                  <a:off x="2225570" y="2423685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  <p:grpSp>
            <p:nvGrpSpPr>
              <p:cNvPr id="105" name="グループ化 104">
                <a:extLst>
                  <a:ext uri="{FF2B5EF4-FFF2-40B4-BE49-F238E27FC236}">
                    <a16:creationId xmlns:a16="http://schemas.microsoft.com/office/drawing/2014/main" id="{D9C906B4-6068-25C4-23D6-284E8B2E23F1}"/>
                  </a:ext>
                </a:extLst>
              </p:cNvPr>
              <p:cNvGrpSpPr/>
              <p:nvPr/>
            </p:nvGrpSpPr>
            <p:grpSpPr>
              <a:xfrm>
                <a:off x="2437888" y="586769"/>
                <a:ext cx="780234" cy="2792616"/>
                <a:chOff x="2225570" y="2423685"/>
                <a:chExt cx="2327806" cy="4283664"/>
              </a:xfrm>
              <a:grpFill/>
            </p:grpSpPr>
            <p:sp>
              <p:nvSpPr>
                <p:cNvPr id="106" name="フリーフォーム: 図形 105">
                  <a:extLst>
                    <a:ext uri="{FF2B5EF4-FFF2-40B4-BE49-F238E27FC236}">
                      <a16:creationId xmlns:a16="http://schemas.microsoft.com/office/drawing/2014/main" id="{B3BC8F9F-CCEF-FBF2-593C-38CB2B917101}"/>
                    </a:ext>
                  </a:extLst>
                </p:cNvPr>
                <p:cNvSpPr/>
                <p:nvPr/>
              </p:nvSpPr>
              <p:spPr bwMode="auto">
                <a:xfrm>
                  <a:off x="2225570" y="5805695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6" name="フリーフォーム: 図形 195">
                  <a:extLst>
                    <a:ext uri="{FF2B5EF4-FFF2-40B4-BE49-F238E27FC236}">
                      <a16:creationId xmlns:a16="http://schemas.microsoft.com/office/drawing/2014/main" id="{A33F9A3A-1C2C-27B4-F333-C639922EED48}"/>
                    </a:ext>
                  </a:extLst>
                </p:cNvPr>
                <p:cNvSpPr/>
                <p:nvPr/>
              </p:nvSpPr>
              <p:spPr bwMode="auto">
                <a:xfrm>
                  <a:off x="2225570" y="5627703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7" name="フリーフォーム: 図形 196">
                  <a:extLst>
                    <a:ext uri="{FF2B5EF4-FFF2-40B4-BE49-F238E27FC236}">
                      <a16:creationId xmlns:a16="http://schemas.microsoft.com/office/drawing/2014/main" id="{7DA174D8-073F-C548-3CFC-C99E645E78CB}"/>
                    </a:ext>
                  </a:extLst>
                </p:cNvPr>
                <p:cNvSpPr/>
                <p:nvPr/>
              </p:nvSpPr>
              <p:spPr bwMode="auto">
                <a:xfrm>
                  <a:off x="2225570" y="5449702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8" name="フリーフォーム: 図形 197">
                  <a:extLst>
                    <a:ext uri="{FF2B5EF4-FFF2-40B4-BE49-F238E27FC236}">
                      <a16:creationId xmlns:a16="http://schemas.microsoft.com/office/drawing/2014/main" id="{9836E1F6-E741-EBC6-1737-2AB61F8AEA53}"/>
                    </a:ext>
                  </a:extLst>
                </p:cNvPr>
                <p:cNvSpPr/>
                <p:nvPr/>
              </p:nvSpPr>
              <p:spPr bwMode="auto">
                <a:xfrm>
                  <a:off x="2225570" y="5271701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199" name="フリーフォーム: 図形 198">
                  <a:extLst>
                    <a:ext uri="{FF2B5EF4-FFF2-40B4-BE49-F238E27FC236}">
                      <a16:creationId xmlns:a16="http://schemas.microsoft.com/office/drawing/2014/main" id="{42B816D5-4363-5FD4-30F3-A957A90A1B57}"/>
                    </a:ext>
                  </a:extLst>
                </p:cNvPr>
                <p:cNvSpPr/>
                <p:nvPr/>
              </p:nvSpPr>
              <p:spPr bwMode="auto">
                <a:xfrm>
                  <a:off x="2225570" y="5093700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0" name="フリーフォーム: 図形 199">
                  <a:extLst>
                    <a:ext uri="{FF2B5EF4-FFF2-40B4-BE49-F238E27FC236}">
                      <a16:creationId xmlns:a16="http://schemas.microsoft.com/office/drawing/2014/main" id="{5E65B989-31DD-4D8B-1C1F-C60F7A6A9BAF}"/>
                    </a:ext>
                  </a:extLst>
                </p:cNvPr>
                <p:cNvSpPr/>
                <p:nvPr/>
              </p:nvSpPr>
              <p:spPr bwMode="auto">
                <a:xfrm>
                  <a:off x="2225570" y="4915699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1" name="フリーフォーム: 図形 200">
                  <a:extLst>
                    <a:ext uri="{FF2B5EF4-FFF2-40B4-BE49-F238E27FC236}">
                      <a16:creationId xmlns:a16="http://schemas.microsoft.com/office/drawing/2014/main" id="{B2CED087-6CED-08B3-2F93-3C757F0E6B88}"/>
                    </a:ext>
                  </a:extLst>
                </p:cNvPr>
                <p:cNvSpPr/>
                <p:nvPr/>
              </p:nvSpPr>
              <p:spPr bwMode="auto">
                <a:xfrm>
                  <a:off x="2225570" y="4737698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2" name="フリーフォーム: 図形 201">
                  <a:extLst>
                    <a:ext uri="{FF2B5EF4-FFF2-40B4-BE49-F238E27FC236}">
                      <a16:creationId xmlns:a16="http://schemas.microsoft.com/office/drawing/2014/main" id="{488F665E-D637-1103-13B4-C0FF2BBA19EA}"/>
                    </a:ext>
                  </a:extLst>
                </p:cNvPr>
                <p:cNvSpPr/>
                <p:nvPr/>
              </p:nvSpPr>
              <p:spPr bwMode="auto">
                <a:xfrm>
                  <a:off x="2225570" y="4559697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3" name="フリーフォーム: 図形 202">
                  <a:extLst>
                    <a:ext uri="{FF2B5EF4-FFF2-40B4-BE49-F238E27FC236}">
                      <a16:creationId xmlns:a16="http://schemas.microsoft.com/office/drawing/2014/main" id="{4E4C087A-B028-C404-499B-1078966A1F67}"/>
                    </a:ext>
                  </a:extLst>
                </p:cNvPr>
                <p:cNvSpPr/>
                <p:nvPr/>
              </p:nvSpPr>
              <p:spPr bwMode="auto">
                <a:xfrm>
                  <a:off x="2225570" y="4381696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4" name="フリーフォーム: 図形 203">
                  <a:extLst>
                    <a:ext uri="{FF2B5EF4-FFF2-40B4-BE49-F238E27FC236}">
                      <a16:creationId xmlns:a16="http://schemas.microsoft.com/office/drawing/2014/main" id="{666949AB-68DA-8B70-6345-8231761D3D53}"/>
                    </a:ext>
                  </a:extLst>
                </p:cNvPr>
                <p:cNvSpPr/>
                <p:nvPr/>
              </p:nvSpPr>
              <p:spPr bwMode="auto">
                <a:xfrm>
                  <a:off x="2225570" y="4203695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5" name="フリーフォーム: 図形 204">
                  <a:extLst>
                    <a:ext uri="{FF2B5EF4-FFF2-40B4-BE49-F238E27FC236}">
                      <a16:creationId xmlns:a16="http://schemas.microsoft.com/office/drawing/2014/main" id="{F8023BE5-668E-A615-8221-198632FB6BA4}"/>
                    </a:ext>
                  </a:extLst>
                </p:cNvPr>
                <p:cNvSpPr/>
                <p:nvPr/>
              </p:nvSpPr>
              <p:spPr bwMode="auto">
                <a:xfrm>
                  <a:off x="2225570" y="4025694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6" name="フリーフォーム: 図形 205">
                  <a:extLst>
                    <a:ext uri="{FF2B5EF4-FFF2-40B4-BE49-F238E27FC236}">
                      <a16:creationId xmlns:a16="http://schemas.microsoft.com/office/drawing/2014/main" id="{80943EDB-153B-7180-9C58-6AE1F7DCD9BE}"/>
                    </a:ext>
                  </a:extLst>
                </p:cNvPr>
                <p:cNvSpPr/>
                <p:nvPr/>
              </p:nvSpPr>
              <p:spPr bwMode="auto">
                <a:xfrm>
                  <a:off x="2225570" y="3847693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7" name="フリーフォーム: 図形 206">
                  <a:extLst>
                    <a:ext uri="{FF2B5EF4-FFF2-40B4-BE49-F238E27FC236}">
                      <a16:creationId xmlns:a16="http://schemas.microsoft.com/office/drawing/2014/main" id="{369F103B-A939-C072-D4E6-7B2F8AA9E831}"/>
                    </a:ext>
                  </a:extLst>
                </p:cNvPr>
                <p:cNvSpPr/>
                <p:nvPr/>
              </p:nvSpPr>
              <p:spPr bwMode="auto">
                <a:xfrm>
                  <a:off x="2225570" y="3669692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8" name="フリーフォーム: 図形 207">
                  <a:extLst>
                    <a:ext uri="{FF2B5EF4-FFF2-40B4-BE49-F238E27FC236}">
                      <a16:creationId xmlns:a16="http://schemas.microsoft.com/office/drawing/2014/main" id="{117E9D3A-EC1C-FE98-8F37-3FF64B4F1F62}"/>
                    </a:ext>
                  </a:extLst>
                </p:cNvPr>
                <p:cNvSpPr/>
                <p:nvPr/>
              </p:nvSpPr>
              <p:spPr bwMode="auto">
                <a:xfrm>
                  <a:off x="2225570" y="3491691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09" name="フリーフォーム: 図形 208">
                  <a:extLst>
                    <a:ext uri="{FF2B5EF4-FFF2-40B4-BE49-F238E27FC236}">
                      <a16:creationId xmlns:a16="http://schemas.microsoft.com/office/drawing/2014/main" id="{0FD2B42E-9F8F-F889-5223-754DC28841E4}"/>
                    </a:ext>
                  </a:extLst>
                </p:cNvPr>
                <p:cNvSpPr/>
                <p:nvPr/>
              </p:nvSpPr>
              <p:spPr bwMode="auto">
                <a:xfrm>
                  <a:off x="2225570" y="3313690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0" name="フリーフォーム: 図形 209">
                  <a:extLst>
                    <a:ext uri="{FF2B5EF4-FFF2-40B4-BE49-F238E27FC236}">
                      <a16:creationId xmlns:a16="http://schemas.microsoft.com/office/drawing/2014/main" id="{4B1B653F-8283-851F-4458-643CBF7791E9}"/>
                    </a:ext>
                  </a:extLst>
                </p:cNvPr>
                <p:cNvSpPr/>
                <p:nvPr/>
              </p:nvSpPr>
              <p:spPr bwMode="auto">
                <a:xfrm>
                  <a:off x="2225570" y="3135689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1" name="フリーフォーム: 図形 210">
                  <a:extLst>
                    <a:ext uri="{FF2B5EF4-FFF2-40B4-BE49-F238E27FC236}">
                      <a16:creationId xmlns:a16="http://schemas.microsoft.com/office/drawing/2014/main" id="{26FCDDC6-5A86-F9B5-218B-74A68F430797}"/>
                    </a:ext>
                  </a:extLst>
                </p:cNvPr>
                <p:cNvSpPr/>
                <p:nvPr/>
              </p:nvSpPr>
              <p:spPr bwMode="auto">
                <a:xfrm>
                  <a:off x="2225570" y="2957688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2" name="フリーフォーム: 図形 211">
                  <a:extLst>
                    <a:ext uri="{FF2B5EF4-FFF2-40B4-BE49-F238E27FC236}">
                      <a16:creationId xmlns:a16="http://schemas.microsoft.com/office/drawing/2014/main" id="{6A93797D-C17E-EA9A-5BF9-4D31F46B8C33}"/>
                    </a:ext>
                  </a:extLst>
                </p:cNvPr>
                <p:cNvSpPr/>
                <p:nvPr/>
              </p:nvSpPr>
              <p:spPr bwMode="auto">
                <a:xfrm>
                  <a:off x="2225570" y="2779687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3" name="フリーフォーム: 図形 212">
                  <a:extLst>
                    <a:ext uri="{FF2B5EF4-FFF2-40B4-BE49-F238E27FC236}">
                      <a16:creationId xmlns:a16="http://schemas.microsoft.com/office/drawing/2014/main" id="{22A65A71-3830-40F1-C540-0D1598582482}"/>
                    </a:ext>
                  </a:extLst>
                </p:cNvPr>
                <p:cNvSpPr/>
                <p:nvPr/>
              </p:nvSpPr>
              <p:spPr bwMode="auto">
                <a:xfrm>
                  <a:off x="2225570" y="2601686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14" name="フリーフォーム: 図形 213">
                  <a:extLst>
                    <a:ext uri="{FF2B5EF4-FFF2-40B4-BE49-F238E27FC236}">
                      <a16:creationId xmlns:a16="http://schemas.microsoft.com/office/drawing/2014/main" id="{4E389500-872D-D871-B102-157E1F8B927D}"/>
                    </a:ext>
                  </a:extLst>
                </p:cNvPr>
                <p:cNvSpPr/>
                <p:nvPr/>
              </p:nvSpPr>
              <p:spPr bwMode="auto">
                <a:xfrm>
                  <a:off x="2225570" y="2423685"/>
                  <a:ext cx="2327806" cy="901654"/>
                </a:xfrm>
                <a:custGeom>
                  <a:avLst/>
                  <a:gdLst>
                    <a:gd name="connsiteX0" fmla="*/ 1163903 w 2327806"/>
                    <a:gd name="connsiteY0" fmla="*/ 76200 h 901654"/>
                    <a:gd name="connsiteX1" fmla="*/ 95251 w 2327806"/>
                    <a:gd name="connsiteY1" fmla="*/ 441325 h 901654"/>
                    <a:gd name="connsiteX2" fmla="*/ 1163903 w 2327806"/>
                    <a:gd name="connsiteY2" fmla="*/ 806450 h 901654"/>
                    <a:gd name="connsiteX3" fmla="*/ 2232555 w 2327806"/>
                    <a:gd name="connsiteY3" fmla="*/ 441325 h 901654"/>
                    <a:gd name="connsiteX4" fmla="*/ 1163903 w 2327806"/>
                    <a:gd name="connsiteY4" fmla="*/ 76200 h 901654"/>
                    <a:gd name="connsiteX5" fmla="*/ 1163903 w 2327806"/>
                    <a:gd name="connsiteY5" fmla="*/ 0 h 901654"/>
                    <a:gd name="connsiteX6" fmla="*/ 2327806 w 2327806"/>
                    <a:gd name="connsiteY6" fmla="*/ 450827 h 901654"/>
                    <a:gd name="connsiteX7" fmla="*/ 1163903 w 2327806"/>
                    <a:gd name="connsiteY7" fmla="*/ 901654 h 901654"/>
                    <a:gd name="connsiteX8" fmla="*/ 0 w 2327806"/>
                    <a:gd name="connsiteY8" fmla="*/ 450827 h 901654"/>
                    <a:gd name="connsiteX9" fmla="*/ 1163903 w 2327806"/>
                    <a:gd name="connsiteY9" fmla="*/ 0 h 901654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  <a:cxn ang="0">
                      <a:pos x="connsiteX9" y="connsiteY9"/>
                    </a:cxn>
                  </a:cxnLst>
                  <a:rect l="l" t="t" r="r" b="b"/>
                  <a:pathLst>
                    <a:path w="2327806" h="901654">
                      <a:moveTo>
                        <a:pt x="1163903" y="76200"/>
                      </a:moveTo>
                      <a:cubicBezTo>
                        <a:pt x="573703" y="76200"/>
                        <a:pt x="95251" y="239672"/>
                        <a:pt x="95251" y="441325"/>
                      </a:cubicBezTo>
                      <a:cubicBezTo>
                        <a:pt x="95251" y="642978"/>
                        <a:pt x="573703" y="806450"/>
                        <a:pt x="1163903" y="806450"/>
                      </a:cubicBezTo>
                      <a:cubicBezTo>
                        <a:pt x="1754103" y="806450"/>
                        <a:pt x="2232555" y="642978"/>
                        <a:pt x="2232555" y="441325"/>
                      </a:cubicBezTo>
                      <a:cubicBezTo>
                        <a:pt x="2232555" y="239672"/>
                        <a:pt x="1754103" y="76200"/>
                        <a:pt x="1163903" y="76200"/>
                      </a:cubicBezTo>
                      <a:close/>
                      <a:moveTo>
                        <a:pt x="1163903" y="0"/>
                      </a:moveTo>
                      <a:cubicBezTo>
                        <a:pt x="1806709" y="0"/>
                        <a:pt x="2327806" y="201842"/>
                        <a:pt x="2327806" y="450827"/>
                      </a:cubicBezTo>
                      <a:cubicBezTo>
                        <a:pt x="2327806" y="699812"/>
                        <a:pt x="1806709" y="901654"/>
                        <a:pt x="1163903" y="901654"/>
                      </a:cubicBezTo>
                      <a:cubicBezTo>
                        <a:pt x="521097" y="901654"/>
                        <a:pt x="0" y="699812"/>
                        <a:pt x="0" y="450827"/>
                      </a:cubicBezTo>
                      <a:cubicBezTo>
                        <a:pt x="0" y="201842"/>
                        <a:pt x="521097" y="0"/>
                        <a:pt x="1163903" y="0"/>
                      </a:cubicBezTo>
                      <a:close/>
                    </a:path>
                  </a:pathLst>
                </a:custGeom>
                <a:grpFill/>
                <a:ln w="9525">
                  <a:solidFill>
                    <a:schemeClr val="tx1">
                      <a:lumMod val="50000"/>
                      <a:lumOff val="50000"/>
                    </a:schemeClr>
                  </a:solidFill>
                  <a:round/>
                  <a:headEnd/>
                  <a:tailEnd/>
                </a:ln>
                <a:effectLst/>
                <a:extLst>
                  <a:ext uri="{AF507438-7753-43E0-B8FC-AC1667EBCBE1}">
                    <a14:hiddenEffects xmlns:a14="http://schemas.microsoft.com/office/drawing/2010/main">
                      <a:effectLst>
                        <a:outerShdw dist="35921" dir="2700000" algn="ctr" rotWithShape="0">
                          <a:schemeClr val="bg2"/>
                        </a:outerShdw>
                      </a:effectLst>
                    </a14:hiddenEffects>
                  </a:ext>
                </a:extLst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</p:grpSp>
        </p:grpSp>
        <p:grpSp>
          <p:nvGrpSpPr>
            <p:cNvPr id="9" name="グループ化 8">
              <a:extLst>
                <a:ext uri="{FF2B5EF4-FFF2-40B4-BE49-F238E27FC236}">
                  <a16:creationId xmlns:a16="http://schemas.microsoft.com/office/drawing/2014/main" id="{F40C1D61-61CC-5029-B75E-178A49E74171}"/>
                </a:ext>
              </a:extLst>
            </p:cNvPr>
            <p:cNvGrpSpPr/>
            <p:nvPr/>
          </p:nvGrpSpPr>
          <p:grpSpPr>
            <a:xfrm>
              <a:off x="4877854" y="447882"/>
              <a:ext cx="2436291" cy="2619068"/>
              <a:chOff x="1141905" y="2119466"/>
              <a:chExt cx="2436291" cy="2619068"/>
            </a:xfrm>
          </p:grpSpPr>
          <p:grpSp>
            <p:nvGrpSpPr>
              <p:cNvPr id="10" name="グループ化 9">
                <a:extLst>
                  <a:ext uri="{FF2B5EF4-FFF2-40B4-BE49-F238E27FC236}">
                    <a16:creationId xmlns:a16="http://schemas.microsoft.com/office/drawing/2014/main" id="{3657C030-DE26-4EB0-82AA-9D86C8930952}"/>
                  </a:ext>
                </a:extLst>
              </p:cNvPr>
              <p:cNvGrpSpPr/>
              <p:nvPr/>
            </p:nvGrpSpPr>
            <p:grpSpPr>
              <a:xfrm>
                <a:off x="1141905" y="2119466"/>
                <a:ext cx="2436291" cy="2619068"/>
                <a:chOff x="797550" y="3753483"/>
                <a:chExt cx="2436291" cy="2619068"/>
              </a:xfrm>
            </p:grpSpPr>
            <p:grpSp>
              <p:nvGrpSpPr>
                <p:cNvPr id="19" name="グループ化 18">
                  <a:extLst>
                    <a:ext uri="{FF2B5EF4-FFF2-40B4-BE49-F238E27FC236}">
                      <a16:creationId xmlns:a16="http://schemas.microsoft.com/office/drawing/2014/main" id="{81E635CC-EA37-506A-3137-A7E48948A8A7}"/>
                    </a:ext>
                  </a:extLst>
                </p:cNvPr>
                <p:cNvGrpSpPr/>
                <p:nvPr/>
              </p:nvGrpSpPr>
              <p:grpSpPr>
                <a:xfrm>
                  <a:off x="1191297" y="4171678"/>
                  <a:ext cx="1692507" cy="781066"/>
                  <a:chOff x="1797328" y="1373739"/>
                  <a:chExt cx="1692507" cy="658121"/>
                </a:xfrm>
              </p:grpSpPr>
              <p:sp>
                <p:nvSpPr>
                  <p:cNvPr id="102" name="フリーフォーム: 図形 101">
                    <a:extLst>
                      <a:ext uri="{FF2B5EF4-FFF2-40B4-BE49-F238E27FC236}">
                        <a16:creationId xmlns:a16="http://schemas.microsoft.com/office/drawing/2014/main" id="{F1CED696-4653-EC40-B91A-C3FC589A9B3F}"/>
                      </a:ext>
                    </a:extLst>
                  </p:cNvPr>
                  <p:cNvSpPr/>
                  <p:nvPr/>
                </p:nvSpPr>
                <p:spPr>
                  <a:xfrm flipH="1">
                    <a:off x="1797328" y="1373739"/>
                    <a:ext cx="543690" cy="658121"/>
                  </a:xfrm>
                  <a:custGeom>
                    <a:avLst/>
                    <a:gdLst>
                      <a:gd name="connsiteX0" fmla="*/ 159129 w 470658"/>
                      <a:gd name="connsiteY0" fmla="*/ 0 h 569718"/>
                      <a:gd name="connsiteX1" fmla="*/ 271651 w 470658"/>
                      <a:gd name="connsiteY1" fmla="*/ 46608 h 569718"/>
                      <a:gd name="connsiteX2" fmla="*/ 297599 w 470658"/>
                      <a:gd name="connsiteY2" fmla="*/ 85094 h 569718"/>
                      <a:gd name="connsiteX3" fmla="*/ 303909 w 470658"/>
                      <a:gd name="connsiteY3" fmla="*/ 83820 h 569718"/>
                      <a:gd name="connsiteX4" fmla="*/ 463038 w 470658"/>
                      <a:gd name="connsiteY4" fmla="*/ 242949 h 569718"/>
                      <a:gd name="connsiteX5" fmla="*/ 450533 w 470658"/>
                      <a:gd name="connsiteY5" fmla="*/ 304889 h 569718"/>
                      <a:gd name="connsiteX6" fmla="*/ 439592 w 470658"/>
                      <a:gd name="connsiteY6" fmla="*/ 321118 h 569718"/>
                      <a:gd name="connsiteX7" fmla="*/ 458153 w 470658"/>
                      <a:gd name="connsiteY7" fmla="*/ 348649 h 569718"/>
                      <a:gd name="connsiteX8" fmla="*/ 470658 w 470658"/>
                      <a:gd name="connsiteY8" fmla="*/ 410589 h 569718"/>
                      <a:gd name="connsiteX9" fmla="*/ 311529 w 470658"/>
                      <a:gd name="connsiteY9" fmla="*/ 569718 h 569718"/>
                      <a:gd name="connsiteX10" fmla="*/ 199008 w 470658"/>
                      <a:gd name="connsiteY10" fmla="*/ 523110 h 569718"/>
                      <a:gd name="connsiteX11" fmla="*/ 172147 w 470658"/>
                      <a:gd name="connsiteY11" fmla="*/ 483270 h 569718"/>
                      <a:gd name="connsiteX12" fmla="*/ 159129 w 470658"/>
                      <a:gd name="connsiteY12" fmla="*/ 485898 h 569718"/>
                      <a:gd name="connsiteX13" fmla="*/ 0 w 470658"/>
                      <a:gd name="connsiteY13" fmla="*/ 326769 h 569718"/>
                      <a:gd name="connsiteX14" fmla="*/ 12505 w 470658"/>
                      <a:gd name="connsiteY14" fmla="*/ 264829 h 569718"/>
                      <a:gd name="connsiteX15" fmla="*/ 27256 w 470658"/>
                      <a:gd name="connsiteY15" fmla="*/ 242949 h 569718"/>
                      <a:gd name="connsiteX16" fmla="*/ 12505 w 470658"/>
                      <a:gd name="connsiteY16" fmla="*/ 221069 h 569718"/>
                      <a:gd name="connsiteX17" fmla="*/ 0 w 470658"/>
                      <a:gd name="connsiteY17" fmla="*/ 159129 h 569718"/>
                      <a:gd name="connsiteX18" fmla="*/ 159129 w 470658"/>
                      <a:gd name="connsiteY18" fmla="*/ 0 h 5697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</a:cxnLst>
                    <a:rect l="l" t="t" r="r" b="b"/>
                    <a:pathLst>
                      <a:path w="470658" h="569718">
                        <a:moveTo>
                          <a:pt x="159129" y="0"/>
                        </a:moveTo>
                        <a:cubicBezTo>
                          <a:pt x="203072" y="0"/>
                          <a:pt x="242854" y="17811"/>
                          <a:pt x="271651" y="46608"/>
                        </a:cubicBezTo>
                        <a:lnTo>
                          <a:pt x="297599" y="85094"/>
                        </a:lnTo>
                        <a:lnTo>
                          <a:pt x="303909" y="83820"/>
                        </a:lnTo>
                        <a:cubicBezTo>
                          <a:pt x="391794" y="83820"/>
                          <a:pt x="463038" y="155064"/>
                          <a:pt x="463038" y="242949"/>
                        </a:cubicBezTo>
                        <a:cubicBezTo>
                          <a:pt x="463038" y="264920"/>
                          <a:pt x="458585" y="285852"/>
                          <a:pt x="450533" y="304889"/>
                        </a:cubicBezTo>
                        <a:lnTo>
                          <a:pt x="439592" y="321118"/>
                        </a:lnTo>
                        <a:lnTo>
                          <a:pt x="458153" y="348649"/>
                        </a:lnTo>
                        <a:cubicBezTo>
                          <a:pt x="466205" y="367687"/>
                          <a:pt x="470658" y="388618"/>
                          <a:pt x="470658" y="410589"/>
                        </a:cubicBezTo>
                        <a:cubicBezTo>
                          <a:pt x="470658" y="498474"/>
                          <a:pt x="399414" y="569718"/>
                          <a:pt x="311529" y="569718"/>
                        </a:cubicBezTo>
                        <a:cubicBezTo>
                          <a:pt x="267587" y="569718"/>
                          <a:pt x="227805" y="551907"/>
                          <a:pt x="199008" y="523110"/>
                        </a:cubicBezTo>
                        <a:lnTo>
                          <a:pt x="172147" y="483270"/>
                        </a:lnTo>
                        <a:lnTo>
                          <a:pt x="159129" y="485898"/>
                        </a:lnTo>
                        <a:cubicBezTo>
                          <a:pt x="71244" y="485898"/>
                          <a:pt x="0" y="414654"/>
                          <a:pt x="0" y="326769"/>
                        </a:cubicBezTo>
                        <a:cubicBezTo>
                          <a:pt x="0" y="304798"/>
                          <a:pt x="4453" y="283867"/>
                          <a:pt x="12505" y="264829"/>
                        </a:cubicBezTo>
                        <a:lnTo>
                          <a:pt x="27256" y="242949"/>
                        </a:lnTo>
                        <a:lnTo>
                          <a:pt x="12505" y="221069"/>
                        </a:lnTo>
                        <a:cubicBezTo>
                          <a:pt x="4453" y="202031"/>
                          <a:pt x="0" y="181100"/>
                          <a:pt x="0" y="159129"/>
                        </a:cubicBezTo>
                        <a:cubicBezTo>
                          <a:pt x="0" y="71244"/>
                          <a:pt x="71244" y="0"/>
                          <a:pt x="159129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</a:endParaRPr>
                  </a:p>
                </p:txBody>
              </p:sp>
              <p:sp>
                <p:nvSpPr>
                  <p:cNvPr id="103" name="フリーフォーム: 図形 102">
                    <a:extLst>
                      <a:ext uri="{FF2B5EF4-FFF2-40B4-BE49-F238E27FC236}">
                        <a16:creationId xmlns:a16="http://schemas.microsoft.com/office/drawing/2014/main" id="{833E5C62-61CC-4F37-34C1-697EC05F53B3}"/>
                      </a:ext>
                    </a:extLst>
                  </p:cNvPr>
                  <p:cNvSpPr/>
                  <p:nvPr/>
                </p:nvSpPr>
                <p:spPr>
                  <a:xfrm>
                    <a:off x="2946145" y="1373739"/>
                    <a:ext cx="543690" cy="658121"/>
                  </a:xfrm>
                  <a:custGeom>
                    <a:avLst/>
                    <a:gdLst>
                      <a:gd name="connsiteX0" fmla="*/ 159129 w 470658"/>
                      <a:gd name="connsiteY0" fmla="*/ 0 h 569718"/>
                      <a:gd name="connsiteX1" fmla="*/ 271651 w 470658"/>
                      <a:gd name="connsiteY1" fmla="*/ 46608 h 569718"/>
                      <a:gd name="connsiteX2" fmla="*/ 297599 w 470658"/>
                      <a:gd name="connsiteY2" fmla="*/ 85094 h 569718"/>
                      <a:gd name="connsiteX3" fmla="*/ 303909 w 470658"/>
                      <a:gd name="connsiteY3" fmla="*/ 83820 h 569718"/>
                      <a:gd name="connsiteX4" fmla="*/ 463038 w 470658"/>
                      <a:gd name="connsiteY4" fmla="*/ 242949 h 569718"/>
                      <a:gd name="connsiteX5" fmla="*/ 450533 w 470658"/>
                      <a:gd name="connsiteY5" fmla="*/ 304889 h 569718"/>
                      <a:gd name="connsiteX6" fmla="*/ 439592 w 470658"/>
                      <a:gd name="connsiteY6" fmla="*/ 321118 h 569718"/>
                      <a:gd name="connsiteX7" fmla="*/ 458153 w 470658"/>
                      <a:gd name="connsiteY7" fmla="*/ 348649 h 569718"/>
                      <a:gd name="connsiteX8" fmla="*/ 470658 w 470658"/>
                      <a:gd name="connsiteY8" fmla="*/ 410589 h 569718"/>
                      <a:gd name="connsiteX9" fmla="*/ 311529 w 470658"/>
                      <a:gd name="connsiteY9" fmla="*/ 569718 h 569718"/>
                      <a:gd name="connsiteX10" fmla="*/ 199008 w 470658"/>
                      <a:gd name="connsiteY10" fmla="*/ 523110 h 569718"/>
                      <a:gd name="connsiteX11" fmla="*/ 172147 w 470658"/>
                      <a:gd name="connsiteY11" fmla="*/ 483270 h 569718"/>
                      <a:gd name="connsiteX12" fmla="*/ 159129 w 470658"/>
                      <a:gd name="connsiteY12" fmla="*/ 485898 h 569718"/>
                      <a:gd name="connsiteX13" fmla="*/ 0 w 470658"/>
                      <a:gd name="connsiteY13" fmla="*/ 326769 h 569718"/>
                      <a:gd name="connsiteX14" fmla="*/ 12505 w 470658"/>
                      <a:gd name="connsiteY14" fmla="*/ 264829 h 569718"/>
                      <a:gd name="connsiteX15" fmla="*/ 27256 w 470658"/>
                      <a:gd name="connsiteY15" fmla="*/ 242949 h 569718"/>
                      <a:gd name="connsiteX16" fmla="*/ 12505 w 470658"/>
                      <a:gd name="connsiteY16" fmla="*/ 221069 h 569718"/>
                      <a:gd name="connsiteX17" fmla="*/ 0 w 470658"/>
                      <a:gd name="connsiteY17" fmla="*/ 159129 h 569718"/>
                      <a:gd name="connsiteX18" fmla="*/ 159129 w 470658"/>
                      <a:gd name="connsiteY18" fmla="*/ 0 h 569718"/>
                    </a:gdLst>
                    <a:ahLst/>
                    <a:cxnLst>
                      <a:cxn ang="0">
                        <a:pos x="connsiteX0" y="connsiteY0"/>
                      </a:cxn>
                      <a:cxn ang="0">
                        <a:pos x="connsiteX1" y="connsiteY1"/>
                      </a:cxn>
                      <a:cxn ang="0">
                        <a:pos x="connsiteX2" y="connsiteY2"/>
                      </a:cxn>
                      <a:cxn ang="0">
                        <a:pos x="connsiteX3" y="connsiteY3"/>
                      </a:cxn>
                      <a:cxn ang="0">
                        <a:pos x="connsiteX4" y="connsiteY4"/>
                      </a:cxn>
                      <a:cxn ang="0">
                        <a:pos x="connsiteX5" y="connsiteY5"/>
                      </a:cxn>
                      <a:cxn ang="0">
                        <a:pos x="connsiteX6" y="connsiteY6"/>
                      </a:cxn>
                      <a:cxn ang="0">
                        <a:pos x="connsiteX7" y="connsiteY7"/>
                      </a:cxn>
                      <a:cxn ang="0">
                        <a:pos x="connsiteX8" y="connsiteY8"/>
                      </a:cxn>
                      <a:cxn ang="0">
                        <a:pos x="connsiteX9" y="connsiteY9"/>
                      </a:cxn>
                      <a:cxn ang="0">
                        <a:pos x="connsiteX10" y="connsiteY10"/>
                      </a:cxn>
                      <a:cxn ang="0">
                        <a:pos x="connsiteX11" y="connsiteY11"/>
                      </a:cxn>
                      <a:cxn ang="0">
                        <a:pos x="connsiteX12" y="connsiteY12"/>
                      </a:cxn>
                      <a:cxn ang="0">
                        <a:pos x="connsiteX13" y="connsiteY13"/>
                      </a:cxn>
                      <a:cxn ang="0">
                        <a:pos x="connsiteX14" y="connsiteY14"/>
                      </a:cxn>
                      <a:cxn ang="0">
                        <a:pos x="connsiteX15" y="connsiteY15"/>
                      </a:cxn>
                      <a:cxn ang="0">
                        <a:pos x="connsiteX16" y="connsiteY16"/>
                      </a:cxn>
                      <a:cxn ang="0">
                        <a:pos x="connsiteX17" y="connsiteY17"/>
                      </a:cxn>
                      <a:cxn ang="0">
                        <a:pos x="connsiteX18" y="connsiteY18"/>
                      </a:cxn>
                    </a:cxnLst>
                    <a:rect l="l" t="t" r="r" b="b"/>
                    <a:pathLst>
                      <a:path w="470658" h="569718">
                        <a:moveTo>
                          <a:pt x="159129" y="0"/>
                        </a:moveTo>
                        <a:cubicBezTo>
                          <a:pt x="203072" y="0"/>
                          <a:pt x="242854" y="17811"/>
                          <a:pt x="271651" y="46608"/>
                        </a:cubicBezTo>
                        <a:lnTo>
                          <a:pt x="297599" y="85094"/>
                        </a:lnTo>
                        <a:lnTo>
                          <a:pt x="303909" y="83820"/>
                        </a:lnTo>
                        <a:cubicBezTo>
                          <a:pt x="391794" y="83820"/>
                          <a:pt x="463038" y="155064"/>
                          <a:pt x="463038" y="242949"/>
                        </a:cubicBezTo>
                        <a:cubicBezTo>
                          <a:pt x="463038" y="264920"/>
                          <a:pt x="458585" y="285852"/>
                          <a:pt x="450533" y="304889"/>
                        </a:cubicBezTo>
                        <a:lnTo>
                          <a:pt x="439592" y="321118"/>
                        </a:lnTo>
                        <a:lnTo>
                          <a:pt x="458153" y="348649"/>
                        </a:lnTo>
                        <a:cubicBezTo>
                          <a:pt x="466205" y="367687"/>
                          <a:pt x="470658" y="388618"/>
                          <a:pt x="470658" y="410589"/>
                        </a:cubicBezTo>
                        <a:cubicBezTo>
                          <a:pt x="470658" y="498474"/>
                          <a:pt x="399414" y="569718"/>
                          <a:pt x="311529" y="569718"/>
                        </a:cubicBezTo>
                        <a:cubicBezTo>
                          <a:pt x="267587" y="569718"/>
                          <a:pt x="227805" y="551907"/>
                          <a:pt x="199008" y="523110"/>
                        </a:cubicBezTo>
                        <a:lnTo>
                          <a:pt x="172147" y="483270"/>
                        </a:lnTo>
                        <a:lnTo>
                          <a:pt x="159129" y="485898"/>
                        </a:lnTo>
                        <a:cubicBezTo>
                          <a:pt x="71244" y="485898"/>
                          <a:pt x="0" y="414654"/>
                          <a:pt x="0" y="326769"/>
                        </a:cubicBezTo>
                        <a:cubicBezTo>
                          <a:pt x="0" y="304798"/>
                          <a:pt x="4453" y="283867"/>
                          <a:pt x="12505" y="264829"/>
                        </a:cubicBezTo>
                        <a:lnTo>
                          <a:pt x="27256" y="242949"/>
                        </a:lnTo>
                        <a:lnTo>
                          <a:pt x="12505" y="221069"/>
                        </a:lnTo>
                        <a:cubicBezTo>
                          <a:pt x="4453" y="202031"/>
                          <a:pt x="0" y="181100"/>
                          <a:pt x="0" y="159129"/>
                        </a:cubicBezTo>
                        <a:cubicBezTo>
                          <a:pt x="0" y="71244"/>
                          <a:pt x="71244" y="0"/>
                          <a:pt x="159129" y="0"/>
                        </a:cubicBezTo>
                        <a:close/>
                      </a:path>
                    </a:pathLst>
                  </a:custGeom>
                  <a:solidFill>
                    <a:srgbClr val="C0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>
                      <a:solidFill>
                        <a:schemeClr val="tx1"/>
                      </a:solidFill>
                    </a:endParaRPr>
                  </a:p>
                </p:txBody>
              </p:sp>
            </p:grpSp>
            <p:grpSp>
              <p:nvGrpSpPr>
                <p:cNvPr id="20" name="グループ化 19">
                  <a:extLst>
                    <a:ext uri="{FF2B5EF4-FFF2-40B4-BE49-F238E27FC236}">
                      <a16:creationId xmlns:a16="http://schemas.microsoft.com/office/drawing/2014/main" id="{BA24AEB1-4622-2992-95BC-A907824B935B}"/>
                    </a:ext>
                  </a:extLst>
                </p:cNvPr>
                <p:cNvGrpSpPr/>
                <p:nvPr/>
              </p:nvGrpSpPr>
              <p:grpSpPr>
                <a:xfrm>
                  <a:off x="797550" y="3753483"/>
                  <a:ext cx="2436291" cy="2619068"/>
                  <a:chOff x="696752" y="3394430"/>
                  <a:chExt cx="2436291" cy="2619068"/>
                </a:xfrm>
              </p:grpSpPr>
              <p:grpSp>
                <p:nvGrpSpPr>
                  <p:cNvPr id="21" name="グループ化 20">
                    <a:extLst>
                      <a:ext uri="{FF2B5EF4-FFF2-40B4-BE49-F238E27FC236}">
                        <a16:creationId xmlns:a16="http://schemas.microsoft.com/office/drawing/2014/main" id="{10BD70C5-616A-2FDB-AD55-F1EE7EEAE46E}"/>
                      </a:ext>
                    </a:extLst>
                  </p:cNvPr>
                  <p:cNvGrpSpPr/>
                  <p:nvPr/>
                </p:nvGrpSpPr>
                <p:grpSpPr>
                  <a:xfrm rot="3600000">
                    <a:off x="1051928" y="5396193"/>
                    <a:ext cx="549603" cy="685007"/>
                    <a:chOff x="1349465" y="5606723"/>
                    <a:chExt cx="549603" cy="685007"/>
                  </a:xfrm>
                </p:grpSpPr>
                <p:sp>
                  <p:nvSpPr>
                    <p:cNvPr id="95" name="フリーフォーム: 図形 94">
                      <a:extLst>
                        <a:ext uri="{FF2B5EF4-FFF2-40B4-BE49-F238E27FC236}">
                          <a16:creationId xmlns:a16="http://schemas.microsoft.com/office/drawing/2014/main" id="{FAEF6A21-044B-C60B-7A3F-1D74E1C27EEF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349465" y="6009540"/>
                      <a:ext cx="458293" cy="282190"/>
                    </a:xfrm>
                    <a:custGeom>
                      <a:avLst/>
                      <a:gdLst>
                        <a:gd name="connsiteX0" fmla="*/ 41697 w 397674"/>
                        <a:gd name="connsiteY0" fmla="*/ 0 h 243678"/>
                        <a:gd name="connsiteX1" fmla="*/ 70627 w 397674"/>
                        <a:gd name="connsiteY1" fmla="*/ 69070 h 243678"/>
                        <a:gd name="connsiteX2" fmla="*/ 105994 w 397674"/>
                        <a:gd name="connsiteY2" fmla="*/ 114959 h 243678"/>
                        <a:gd name="connsiteX3" fmla="*/ 110496 w 397674"/>
                        <a:gd name="connsiteY3" fmla="*/ 110376 h 243678"/>
                        <a:gd name="connsiteX4" fmla="*/ 229449 w 397674"/>
                        <a:gd name="connsiteY4" fmla="*/ 76564 h 243678"/>
                        <a:gd name="connsiteX5" fmla="*/ 397674 w 397674"/>
                        <a:gd name="connsiteY5" fmla="*/ 76564 h 243678"/>
                        <a:gd name="connsiteX6" fmla="*/ 397674 w 397674"/>
                        <a:gd name="connsiteY6" fmla="*/ 192006 h 243678"/>
                        <a:gd name="connsiteX7" fmla="*/ 235111 w 397674"/>
                        <a:gd name="connsiteY7" fmla="*/ 242542 h 243678"/>
                        <a:gd name="connsiteX8" fmla="*/ 168746 w 397674"/>
                        <a:gd name="connsiteY8" fmla="*/ 243612 h 243678"/>
                        <a:gd name="connsiteX9" fmla="*/ 144783 w 397674"/>
                        <a:gd name="connsiteY9" fmla="*/ 242562 h 243678"/>
                        <a:gd name="connsiteX10" fmla="*/ 142365 w 397674"/>
                        <a:gd name="connsiteY10" fmla="*/ 243032 h 243678"/>
                        <a:gd name="connsiteX11" fmla="*/ 138540 w 397674"/>
                        <a:gd name="connsiteY11" fmla="*/ 242288 h 243678"/>
                        <a:gd name="connsiteX12" fmla="*/ 113327 w 397674"/>
                        <a:gd name="connsiteY12" fmla="*/ 241183 h 243678"/>
                        <a:gd name="connsiteX13" fmla="*/ 92662 w 397674"/>
                        <a:gd name="connsiteY13" fmla="*/ 233361 h 243678"/>
                        <a:gd name="connsiteX14" fmla="*/ 88792 w 397674"/>
                        <a:gd name="connsiteY14" fmla="*/ 232608 h 243678"/>
                        <a:gd name="connsiteX15" fmla="*/ 86300 w 397674"/>
                        <a:gd name="connsiteY15" fmla="*/ 230953 h 243678"/>
                        <a:gd name="connsiteX16" fmla="*/ 75329 w 397674"/>
                        <a:gd name="connsiteY16" fmla="*/ 226800 h 243678"/>
                        <a:gd name="connsiteX17" fmla="*/ 73591 w 397674"/>
                        <a:gd name="connsiteY17" fmla="*/ 222514 h 243678"/>
                        <a:gd name="connsiteX18" fmla="*/ 41697 w 397674"/>
                        <a:gd name="connsiteY18" fmla="*/ 201335 h 243678"/>
                        <a:gd name="connsiteX19" fmla="*/ 41697 w 397674"/>
                        <a:gd name="connsiteY19" fmla="*/ 0 h 243678"/>
                        <a:gd name="connsiteX0" fmla="*/ 41697 w 397674"/>
                        <a:gd name="connsiteY0" fmla="*/ 0 h 243678"/>
                        <a:gd name="connsiteX1" fmla="*/ 70627 w 397674"/>
                        <a:gd name="connsiteY1" fmla="*/ 69070 h 243678"/>
                        <a:gd name="connsiteX2" fmla="*/ 105994 w 397674"/>
                        <a:gd name="connsiteY2" fmla="*/ 114959 h 243678"/>
                        <a:gd name="connsiteX3" fmla="*/ 110496 w 397674"/>
                        <a:gd name="connsiteY3" fmla="*/ 110376 h 243678"/>
                        <a:gd name="connsiteX4" fmla="*/ 229449 w 397674"/>
                        <a:gd name="connsiteY4" fmla="*/ 76564 h 243678"/>
                        <a:gd name="connsiteX5" fmla="*/ 397674 w 397674"/>
                        <a:gd name="connsiteY5" fmla="*/ 76564 h 243678"/>
                        <a:gd name="connsiteX6" fmla="*/ 397674 w 397674"/>
                        <a:gd name="connsiteY6" fmla="*/ 192006 h 243678"/>
                        <a:gd name="connsiteX7" fmla="*/ 235111 w 397674"/>
                        <a:gd name="connsiteY7" fmla="*/ 242542 h 243678"/>
                        <a:gd name="connsiteX8" fmla="*/ 168746 w 397674"/>
                        <a:gd name="connsiteY8" fmla="*/ 243612 h 243678"/>
                        <a:gd name="connsiteX9" fmla="*/ 144783 w 397674"/>
                        <a:gd name="connsiteY9" fmla="*/ 242562 h 243678"/>
                        <a:gd name="connsiteX10" fmla="*/ 142365 w 397674"/>
                        <a:gd name="connsiteY10" fmla="*/ 243032 h 243678"/>
                        <a:gd name="connsiteX11" fmla="*/ 138540 w 397674"/>
                        <a:gd name="connsiteY11" fmla="*/ 242288 h 243678"/>
                        <a:gd name="connsiteX12" fmla="*/ 113327 w 397674"/>
                        <a:gd name="connsiteY12" fmla="*/ 241183 h 243678"/>
                        <a:gd name="connsiteX13" fmla="*/ 92662 w 397674"/>
                        <a:gd name="connsiteY13" fmla="*/ 233361 h 243678"/>
                        <a:gd name="connsiteX14" fmla="*/ 88792 w 397674"/>
                        <a:gd name="connsiteY14" fmla="*/ 232608 h 243678"/>
                        <a:gd name="connsiteX15" fmla="*/ 86300 w 397674"/>
                        <a:gd name="connsiteY15" fmla="*/ 230953 h 243678"/>
                        <a:gd name="connsiteX16" fmla="*/ 75329 w 397674"/>
                        <a:gd name="connsiteY16" fmla="*/ 226800 h 243678"/>
                        <a:gd name="connsiteX17" fmla="*/ 41697 w 397674"/>
                        <a:gd name="connsiteY17" fmla="*/ 201335 h 243678"/>
                        <a:gd name="connsiteX18" fmla="*/ 41697 w 397674"/>
                        <a:gd name="connsiteY18" fmla="*/ 0 h 243678"/>
                        <a:gd name="connsiteX0" fmla="*/ 41697 w 397674"/>
                        <a:gd name="connsiteY0" fmla="*/ 0 h 243678"/>
                        <a:gd name="connsiteX1" fmla="*/ 70627 w 397674"/>
                        <a:gd name="connsiteY1" fmla="*/ 69070 h 243678"/>
                        <a:gd name="connsiteX2" fmla="*/ 105994 w 397674"/>
                        <a:gd name="connsiteY2" fmla="*/ 114959 h 243678"/>
                        <a:gd name="connsiteX3" fmla="*/ 110496 w 397674"/>
                        <a:gd name="connsiteY3" fmla="*/ 110376 h 243678"/>
                        <a:gd name="connsiteX4" fmla="*/ 229449 w 397674"/>
                        <a:gd name="connsiteY4" fmla="*/ 76564 h 243678"/>
                        <a:gd name="connsiteX5" fmla="*/ 397674 w 397674"/>
                        <a:gd name="connsiteY5" fmla="*/ 76564 h 243678"/>
                        <a:gd name="connsiteX6" fmla="*/ 397674 w 397674"/>
                        <a:gd name="connsiteY6" fmla="*/ 192006 h 243678"/>
                        <a:gd name="connsiteX7" fmla="*/ 235111 w 397674"/>
                        <a:gd name="connsiteY7" fmla="*/ 242542 h 243678"/>
                        <a:gd name="connsiteX8" fmla="*/ 168746 w 397674"/>
                        <a:gd name="connsiteY8" fmla="*/ 243612 h 243678"/>
                        <a:gd name="connsiteX9" fmla="*/ 144783 w 397674"/>
                        <a:gd name="connsiteY9" fmla="*/ 242562 h 243678"/>
                        <a:gd name="connsiteX10" fmla="*/ 142365 w 397674"/>
                        <a:gd name="connsiteY10" fmla="*/ 243032 h 243678"/>
                        <a:gd name="connsiteX11" fmla="*/ 138540 w 397674"/>
                        <a:gd name="connsiteY11" fmla="*/ 242288 h 243678"/>
                        <a:gd name="connsiteX12" fmla="*/ 113327 w 397674"/>
                        <a:gd name="connsiteY12" fmla="*/ 241183 h 243678"/>
                        <a:gd name="connsiteX13" fmla="*/ 92662 w 397674"/>
                        <a:gd name="connsiteY13" fmla="*/ 233361 h 243678"/>
                        <a:gd name="connsiteX14" fmla="*/ 88792 w 397674"/>
                        <a:gd name="connsiteY14" fmla="*/ 232608 h 243678"/>
                        <a:gd name="connsiteX15" fmla="*/ 75329 w 397674"/>
                        <a:gd name="connsiteY15" fmla="*/ 226800 h 243678"/>
                        <a:gd name="connsiteX16" fmla="*/ 41697 w 397674"/>
                        <a:gd name="connsiteY16" fmla="*/ 201335 h 243678"/>
                        <a:gd name="connsiteX17" fmla="*/ 41697 w 397674"/>
                        <a:gd name="connsiteY17" fmla="*/ 0 h 243678"/>
                        <a:gd name="connsiteX0" fmla="*/ 41697 w 397674"/>
                        <a:gd name="connsiteY0" fmla="*/ 0 h 243678"/>
                        <a:gd name="connsiteX1" fmla="*/ 70627 w 397674"/>
                        <a:gd name="connsiteY1" fmla="*/ 69070 h 243678"/>
                        <a:gd name="connsiteX2" fmla="*/ 105994 w 397674"/>
                        <a:gd name="connsiteY2" fmla="*/ 114959 h 243678"/>
                        <a:gd name="connsiteX3" fmla="*/ 110496 w 397674"/>
                        <a:gd name="connsiteY3" fmla="*/ 110376 h 243678"/>
                        <a:gd name="connsiteX4" fmla="*/ 229449 w 397674"/>
                        <a:gd name="connsiteY4" fmla="*/ 76564 h 243678"/>
                        <a:gd name="connsiteX5" fmla="*/ 397674 w 397674"/>
                        <a:gd name="connsiteY5" fmla="*/ 76564 h 243678"/>
                        <a:gd name="connsiteX6" fmla="*/ 397674 w 397674"/>
                        <a:gd name="connsiteY6" fmla="*/ 192006 h 243678"/>
                        <a:gd name="connsiteX7" fmla="*/ 235111 w 397674"/>
                        <a:gd name="connsiteY7" fmla="*/ 242542 h 243678"/>
                        <a:gd name="connsiteX8" fmla="*/ 168746 w 397674"/>
                        <a:gd name="connsiteY8" fmla="*/ 243612 h 243678"/>
                        <a:gd name="connsiteX9" fmla="*/ 144783 w 397674"/>
                        <a:gd name="connsiteY9" fmla="*/ 242562 h 243678"/>
                        <a:gd name="connsiteX10" fmla="*/ 142365 w 397674"/>
                        <a:gd name="connsiteY10" fmla="*/ 243032 h 243678"/>
                        <a:gd name="connsiteX11" fmla="*/ 138540 w 397674"/>
                        <a:gd name="connsiteY11" fmla="*/ 242288 h 243678"/>
                        <a:gd name="connsiteX12" fmla="*/ 113327 w 397674"/>
                        <a:gd name="connsiteY12" fmla="*/ 241183 h 243678"/>
                        <a:gd name="connsiteX13" fmla="*/ 92662 w 397674"/>
                        <a:gd name="connsiteY13" fmla="*/ 233361 h 243678"/>
                        <a:gd name="connsiteX14" fmla="*/ 75329 w 397674"/>
                        <a:gd name="connsiteY14" fmla="*/ 226800 h 243678"/>
                        <a:gd name="connsiteX15" fmla="*/ 41697 w 397674"/>
                        <a:gd name="connsiteY15" fmla="*/ 201335 h 243678"/>
                        <a:gd name="connsiteX16" fmla="*/ 41697 w 397674"/>
                        <a:gd name="connsiteY16" fmla="*/ 0 h 243678"/>
                        <a:gd name="connsiteX0" fmla="*/ 41697 w 397674"/>
                        <a:gd name="connsiteY0" fmla="*/ 0 h 243678"/>
                        <a:gd name="connsiteX1" fmla="*/ 70627 w 397674"/>
                        <a:gd name="connsiteY1" fmla="*/ 69070 h 243678"/>
                        <a:gd name="connsiteX2" fmla="*/ 105994 w 397674"/>
                        <a:gd name="connsiteY2" fmla="*/ 114959 h 243678"/>
                        <a:gd name="connsiteX3" fmla="*/ 229449 w 397674"/>
                        <a:gd name="connsiteY3" fmla="*/ 76564 h 243678"/>
                        <a:gd name="connsiteX4" fmla="*/ 397674 w 397674"/>
                        <a:gd name="connsiteY4" fmla="*/ 76564 h 243678"/>
                        <a:gd name="connsiteX5" fmla="*/ 397674 w 397674"/>
                        <a:gd name="connsiteY5" fmla="*/ 192006 h 243678"/>
                        <a:gd name="connsiteX6" fmla="*/ 235111 w 397674"/>
                        <a:gd name="connsiteY6" fmla="*/ 242542 h 243678"/>
                        <a:gd name="connsiteX7" fmla="*/ 168746 w 397674"/>
                        <a:gd name="connsiteY7" fmla="*/ 243612 h 243678"/>
                        <a:gd name="connsiteX8" fmla="*/ 144783 w 397674"/>
                        <a:gd name="connsiteY8" fmla="*/ 242562 h 243678"/>
                        <a:gd name="connsiteX9" fmla="*/ 142365 w 397674"/>
                        <a:gd name="connsiteY9" fmla="*/ 243032 h 243678"/>
                        <a:gd name="connsiteX10" fmla="*/ 138540 w 397674"/>
                        <a:gd name="connsiteY10" fmla="*/ 242288 h 243678"/>
                        <a:gd name="connsiteX11" fmla="*/ 113327 w 397674"/>
                        <a:gd name="connsiteY11" fmla="*/ 241183 h 243678"/>
                        <a:gd name="connsiteX12" fmla="*/ 92662 w 397674"/>
                        <a:gd name="connsiteY12" fmla="*/ 233361 h 243678"/>
                        <a:gd name="connsiteX13" fmla="*/ 75329 w 397674"/>
                        <a:gd name="connsiteY13" fmla="*/ 226800 h 243678"/>
                        <a:gd name="connsiteX14" fmla="*/ 41697 w 397674"/>
                        <a:gd name="connsiteY14" fmla="*/ 201335 h 243678"/>
                        <a:gd name="connsiteX15" fmla="*/ 41697 w 397674"/>
                        <a:gd name="connsiteY15" fmla="*/ 0 h 243678"/>
                        <a:gd name="connsiteX0" fmla="*/ 41697 w 397674"/>
                        <a:gd name="connsiteY0" fmla="*/ 0 h 243678"/>
                        <a:gd name="connsiteX1" fmla="*/ 70627 w 397674"/>
                        <a:gd name="connsiteY1" fmla="*/ 69070 h 243678"/>
                        <a:gd name="connsiteX2" fmla="*/ 105994 w 397674"/>
                        <a:gd name="connsiteY2" fmla="*/ 114959 h 243678"/>
                        <a:gd name="connsiteX3" fmla="*/ 229449 w 397674"/>
                        <a:gd name="connsiteY3" fmla="*/ 76564 h 243678"/>
                        <a:gd name="connsiteX4" fmla="*/ 397674 w 397674"/>
                        <a:gd name="connsiteY4" fmla="*/ 76564 h 243678"/>
                        <a:gd name="connsiteX5" fmla="*/ 397674 w 397674"/>
                        <a:gd name="connsiteY5" fmla="*/ 192006 h 243678"/>
                        <a:gd name="connsiteX6" fmla="*/ 235111 w 397674"/>
                        <a:gd name="connsiteY6" fmla="*/ 242542 h 243678"/>
                        <a:gd name="connsiteX7" fmla="*/ 168746 w 397674"/>
                        <a:gd name="connsiteY7" fmla="*/ 243612 h 243678"/>
                        <a:gd name="connsiteX8" fmla="*/ 144783 w 397674"/>
                        <a:gd name="connsiteY8" fmla="*/ 242562 h 243678"/>
                        <a:gd name="connsiteX9" fmla="*/ 142365 w 397674"/>
                        <a:gd name="connsiteY9" fmla="*/ 243032 h 243678"/>
                        <a:gd name="connsiteX10" fmla="*/ 138540 w 397674"/>
                        <a:gd name="connsiteY10" fmla="*/ 242288 h 243678"/>
                        <a:gd name="connsiteX11" fmla="*/ 113327 w 397674"/>
                        <a:gd name="connsiteY11" fmla="*/ 241183 h 243678"/>
                        <a:gd name="connsiteX12" fmla="*/ 92662 w 397674"/>
                        <a:gd name="connsiteY12" fmla="*/ 233361 h 243678"/>
                        <a:gd name="connsiteX13" fmla="*/ 75329 w 397674"/>
                        <a:gd name="connsiteY13" fmla="*/ 226800 h 243678"/>
                        <a:gd name="connsiteX14" fmla="*/ 41697 w 397674"/>
                        <a:gd name="connsiteY14" fmla="*/ 201335 h 243678"/>
                        <a:gd name="connsiteX15" fmla="*/ 41697 w 397674"/>
                        <a:gd name="connsiteY15" fmla="*/ 0 h 243678"/>
                        <a:gd name="connsiteX0" fmla="*/ 41697 w 397674"/>
                        <a:gd name="connsiteY0" fmla="*/ 1228 h 244906"/>
                        <a:gd name="connsiteX1" fmla="*/ 105994 w 397674"/>
                        <a:gd name="connsiteY1" fmla="*/ 116187 h 244906"/>
                        <a:gd name="connsiteX2" fmla="*/ 229449 w 397674"/>
                        <a:gd name="connsiteY2" fmla="*/ 77792 h 244906"/>
                        <a:gd name="connsiteX3" fmla="*/ 397674 w 397674"/>
                        <a:gd name="connsiteY3" fmla="*/ 77792 h 244906"/>
                        <a:gd name="connsiteX4" fmla="*/ 397674 w 397674"/>
                        <a:gd name="connsiteY4" fmla="*/ 193234 h 244906"/>
                        <a:gd name="connsiteX5" fmla="*/ 235111 w 397674"/>
                        <a:gd name="connsiteY5" fmla="*/ 243770 h 244906"/>
                        <a:gd name="connsiteX6" fmla="*/ 168746 w 397674"/>
                        <a:gd name="connsiteY6" fmla="*/ 244840 h 244906"/>
                        <a:gd name="connsiteX7" fmla="*/ 144783 w 397674"/>
                        <a:gd name="connsiteY7" fmla="*/ 243790 h 244906"/>
                        <a:gd name="connsiteX8" fmla="*/ 142365 w 397674"/>
                        <a:gd name="connsiteY8" fmla="*/ 244260 h 244906"/>
                        <a:gd name="connsiteX9" fmla="*/ 138540 w 397674"/>
                        <a:gd name="connsiteY9" fmla="*/ 243516 h 244906"/>
                        <a:gd name="connsiteX10" fmla="*/ 113327 w 397674"/>
                        <a:gd name="connsiteY10" fmla="*/ 242411 h 244906"/>
                        <a:gd name="connsiteX11" fmla="*/ 92662 w 397674"/>
                        <a:gd name="connsiteY11" fmla="*/ 234589 h 244906"/>
                        <a:gd name="connsiteX12" fmla="*/ 75329 w 397674"/>
                        <a:gd name="connsiteY12" fmla="*/ 228028 h 244906"/>
                        <a:gd name="connsiteX13" fmla="*/ 41697 w 397674"/>
                        <a:gd name="connsiteY13" fmla="*/ 202563 h 244906"/>
                        <a:gd name="connsiteX14" fmla="*/ 41697 w 397674"/>
                        <a:gd name="connsiteY14" fmla="*/ 1228 h 244906"/>
                        <a:gd name="connsiteX0" fmla="*/ 41697 w 397674"/>
                        <a:gd name="connsiteY0" fmla="*/ 1186 h 244864"/>
                        <a:gd name="connsiteX1" fmla="*/ 105994 w 397674"/>
                        <a:gd name="connsiteY1" fmla="*/ 116145 h 244864"/>
                        <a:gd name="connsiteX2" fmla="*/ 229449 w 397674"/>
                        <a:gd name="connsiteY2" fmla="*/ 77750 h 244864"/>
                        <a:gd name="connsiteX3" fmla="*/ 397674 w 397674"/>
                        <a:gd name="connsiteY3" fmla="*/ 77750 h 244864"/>
                        <a:gd name="connsiteX4" fmla="*/ 397674 w 397674"/>
                        <a:gd name="connsiteY4" fmla="*/ 193192 h 244864"/>
                        <a:gd name="connsiteX5" fmla="*/ 235111 w 397674"/>
                        <a:gd name="connsiteY5" fmla="*/ 243728 h 244864"/>
                        <a:gd name="connsiteX6" fmla="*/ 168746 w 397674"/>
                        <a:gd name="connsiteY6" fmla="*/ 244798 h 244864"/>
                        <a:gd name="connsiteX7" fmla="*/ 144783 w 397674"/>
                        <a:gd name="connsiteY7" fmla="*/ 243748 h 244864"/>
                        <a:gd name="connsiteX8" fmla="*/ 142365 w 397674"/>
                        <a:gd name="connsiteY8" fmla="*/ 244218 h 244864"/>
                        <a:gd name="connsiteX9" fmla="*/ 138540 w 397674"/>
                        <a:gd name="connsiteY9" fmla="*/ 243474 h 244864"/>
                        <a:gd name="connsiteX10" fmla="*/ 113327 w 397674"/>
                        <a:gd name="connsiteY10" fmla="*/ 242369 h 244864"/>
                        <a:gd name="connsiteX11" fmla="*/ 92662 w 397674"/>
                        <a:gd name="connsiteY11" fmla="*/ 234547 h 244864"/>
                        <a:gd name="connsiteX12" fmla="*/ 75329 w 397674"/>
                        <a:gd name="connsiteY12" fmla="*/ 227986 h 244864"/>
                        <a:gd name="connsiteX13" fmla="*/ 41697 w 397674"/>
                        <a:gd name="connsiteY13" fmla="*/ 202521 h 244864"/>
                        <a:gd name="connsiteX14" fmla="*/ 41697 w 397674"/>
                        <a:gd name="connsiteY14" fmla="*/ 1186 h 244864"/>
                        <a:gd name="connsiteX0" fmla="*/ 41697 w 397674"/>
                        <a:gd name="connsiteY0" fmla="*/ 1186 h 244864"/>
                        <a:gd name="connsiteX1" fmla="*/ 105994 w 397674"/>
                        <a:gd name="connsiteY1" fmla="*/ 116145 h 244864"/>
                        <a:gd name="connsiteX2" fmla="*/ 229449 w 397674"/>
                        <a:gd name="connsiteY2" fmla="*/ 77750 h 244864"/>
                        <a:gd name="connsiteX3" fmla="*/ 397674 w 397674"/>
                        <a:gd name="connsiteY3" fmla="*/ 77750 h 244864"/>
                        <a:gd name="connsiteX4" fmla="*/ 397674 w 397674"/>
                        <a:gd name="connsiteY4" fmla="*/ 193192 h 244864"/>
                        <a:gd name="connsiteX5" fmla="*/ 235111 w 397674"/>
                        <a:gd name="connsiteY5" fmla="*/ 243728 h 244864"/>
                        <a:gd name="connsiteX6" fmla="*/ 168746 w 397674"/>
                        <a:gd name="connsiteY6" fmla="*/ 244798 h 244864"/>
                        <a:gd name="connsiteX7" fmla="*/ 144783 w 397674"/>
                        <a:gd name="connsiteY7" fmla="*/ 243748 h 244864"/>
                        <a:gd name="connsiteX8" fmla="*/ 142365 w 397674"/>
                        <a:gd name="connsiteY8" fmla="*/ 244218 h 244864"/>
                        <a:gd name="connsiteX9" fmla="*/ 113327 w 397674"/>
                        <a:gd name="connsiteY9" fmla="*/ 242369 h 244864"/>
                        <a:gd name="connsiteX10" fmla="*/ 92662 w 397674"/>
                        <a:gd name="connsiteY10" fmla="*/ 234547 h 244864"/>
                        <a:gd name="connsiteX11" fmla="*/ 75329 w 397674"/>
                        <a:gd name="connsiteY11" fmla="*/ 227986 h 244864"/>
                        <a:gd name="connsiteX12" fmla="*/ 41697 w 397674"/>
                        <a:gd name="connsiteY12" fmla="*/ 202521 h 244864"/>
                        <a:gd name="connsiteX13" fmla="*/ 41697 w 397674"/>
                        <a:gd name="connsiteY13" fmla="*/ 1186 h 244864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</a:cxnLst>
                      <a:rect l="l" t="t" r="r" b="b"/>
                      <a:pathLst>
                        <a:path w="397674" h="244864">
                          <a:moveTo>
                            <a:pt x="41697" y="1186"/>
                          </a:moveTo>
                          <a:cubicBezTo>
                            <a:pt x="52413" y="-13210"/>
                            <a:pt x="38983" y="108146"/>
                            <a:pt x="105994" y="116145"/>
                          </a:cubicBezTo>
                          <a:cubicBezTo>
                            <a:pt x="173005" y="124144"/>
                            <a:pt x="188297" y="90548"/>
                            <a:pt x="229449" y="77750"/>
                          </a:cubicBezTo>
                          <a:lnTo>
                            <a:pt x="397674" y="77750"/>
                          </a:lnTo>
                          <a:lnTo>
                            <a:pt x="397674" y="193192"/>
                          </a:lnTo>
                          <a:cubicBezTo>
                            <a:pt x="397674" y="256949"/>
                            <a:pt x="328018" y="243728"/>
                            <a:pt x="235111" y="243728"/>
                          </a:cubicBezTo>
                          <a:cubicBezTo>
                            <a:pt x="211884" y="243728"/>
                            <a:pt x="189403" y="244555"/>
                            <a:pt x="168746" y="244798"/>
                          </a:cubicBezTo>
                          <a:lnTo>
                            <a:pt x="144783" y="243748"/>
                          </a:lnTo>
                          <a:lnTo>
                            <a:pt x="142365" y="244218"/>
                          </a:lnTo>
                          <a:lnTo>
                            <a:pt x="113327" y="242369"/>
                          </a:lnTo>
                          <a:lnTo>
                            <a:pt x="92662" y="234547"/>
                          </a:lnTo>
                          <a:lnTo>
                            <a:pt x="75329" y="227986"/>
                          </a:lnTo>
                          <a:lnTo>
                            <a:pt x="41697" y="202521"/>
                          </a:lnTo>
                          <a:cubicBezTo>
                            <a:pt x="-13900" y="146924"/>
                            <a:pt x="-13900" y="56783"/>
                            <a:pt x="41697" y="1186"/>
                          </a:cubicBezTo>
                          <a:close/>
                        </a:path>
                      </a:pathLst>
                    </a:custGeom>
                    <a:solidFill>
                      <a:srgbClr val="FF000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98" name="四角形: 上の 2 つの角を丸める 97">
                      <a:extLst>
                        <a:ext uri="{FF2B5EF4-FFF2-40B4-BE49-F238E27FC236}">
                          <a16:creationId xmlns:a16="http://schemas.microsoft.com/office/drawing/2014/main" id="{EAA22980-AA33-DF41-5F3D-22B8E06EADF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521215" y="5606723"/>
                      <a:ext cx="377853" cy="518653"/>
                    </a:xfrm>
                    <a:prstGeom prst="round2SameRect">
                      <a:avLst>
                        <a:gd name="adj1" fmla="val 16667"/>
                        <a:gd name="adj2" fmla="val 50000"/>
                      </a:avLst>
                    </a:prstGeom>
                    <a:solidFill>
                      <a:srgbClr val="0070C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99" name="四角形: 上の 2 つの角を丸める 98">
                      <a:extLst>
                        <a:ext uri="{FF2B5EF4-FFF2-40B4-BE49-F238E27FC236}">
                          <a16:creationId xmlns:a16="http://schemas.microsoft.com/office/drawing/2014/main" id="{21C8C063-38B4-B416-B42D-8105D1DD3A9F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566394" y="5606723"/>
                      <a:ext cx="281918" cy="518653"/>
                    </a:xfrm>
                    <a:prstGeom prst="round2SameRect">
                      <a:avLst>
                        <a:gd name="adj1" fmla="val 16667"/>
                        <a:gd name="adj2" fmla="val 50000"/>
                      </a:avLst>
                    </a:pr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101" name="四角形: 上の 2 つの角を丸める 100">
                      <a:extLst>
                        <a:ext uri="{FF2B5EF4-FFF2-40B4-BE49-F238E27FC236}">
                          <a16:creationId xmlns:a16="http://schemas.microsoft.com/office/drawing/2014/main" id="{3A825959-1774-F0DC-E282-93E722436E0D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642994" y="5606723"/>
                      <a:ext cx="144790" cy="518653"/>
                    </a:xfrm>
                    <a:prstGeom prst="round2SameRect">
                      <a:avLst>
                        <a:gd name="adj1" fmla="val 16667"/>
                        <a:gd name="adj2" fmla="val 50000"/>
                      </a:avLst>
                    </a:prstGeom>
                    <a:solidFill>
                      <a:srgbClr val="0070C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  <p:grpSp>
                <p:nvGrpSpPr>
                  <p:cNvPr id="22" name="グループ化 21">
                    <a:extLst>
                      <a:ext uri="{FF2B5EF4-FFF2-40B4-BE49-F238E27FC236}">
                        <a16:creationId xmlns:a16="http://schemas.microsoft.com/office/drawing/2014/main" id="{663C0EBB-5BAE-F147-D4DB-7E16533064E6}"/>
                      </a:ext>
                    </a:extLst>
                  </p:cNvPr>
                  <p:cNvGrpSpPr/>
                  <p:nvPr/>
                </p:nvGrpSpPr>
                <p:grpSpPr>
                  <a:xfrm>
                    <a:off x="696752" y="3394430"/>
                    <a:ext cx="2436291" cy="2562921"/>
                    <a:chOff x="838257" y="634345"/>
                    <a:chExt cx="2436291" cy="2562921"/>
                  </a:xfrm>
                </p:grpSpPr>
                <p:sp>
                  <p:nvSpPr>
                    <p:cNvPr id="25" name="円/楕円 536">
                      <a:extLst>
                        <a:ext uri="{FF2B5EF4-FFF2-40B4-BE49-F238E27FC236}">
                          <a16:creationId xmlns:a16="http://schemas.microsoft.com/office/drawing/2014/main" id="{20098464-F7FA-CC20-01A3-5B27E15986DA}"/>
                        </a:ext>
                      </a:extLst>
                    </p:cNvPr>
                    <p:cNvSpPr/>
                    <p:nvPr/>
                  </p:nvSpPr>
                  <p:spPr bwMode="auto">
                    <a:xfrm flipH="1">
                      <a:off x="2443458" y="1455823"/>
                      <a:ext cx="386470" cy="397739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6" name="円/楕円 537">
                      <a:extLst>
                        <a:ext uri="{FF2B5EF4-FFF2-40B4-BE49-F238E27FC236}">
                          <a16:creationId xmlns:a16="http://schemas.microsoft.com/office/drawing/2014/main" id="{178D66AE-E6BA-27FF-8EA6-941F0368FF73}"/>
                        </a:ext>
                      </a:extLst>
                    </p:cNvPr>
                    <p:cNvSpPr/>
                    <p:nvPr/>
                  </p:nvSpPr>
                  <p:spPr bwMode="auto">
                    <a:xfrm flipH="1">
                      <a:off x="2522130" y="1547171"/>
                      <a:ext cx="190726" cy="215044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7" name="円/楕円 534">
                      <a:extLst>
                        <a:ext uri="{FF2B5EF4-FFF2-40B4-BE49-F238E27FC236}">
                          <a16:creationId xmlns:a16="http://schemas.microsoft.com/office/drawing/2014/main" id="{EB5271E0-5614-F273-CCFC-C4A17A31E974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320800" y="1455823"/>
                      <a:ext cx="386470" cy="397739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28" name="円/楕円 535">
                      <a:extLst>
                        <a:ext uri="{FF2B5EF4-FFF2-40B4-BE49-F238E27FC236}">
                          <a16:creationId xmlns:a16="http://schemas.microsoft.com/office/drawing/2014/main" id="{7EB5FCAB-F508-E030-6C05-B79F6163D913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437871" y="1547171"/>
                      <a:ext cx="190726" cy="215044"/>
                    </a:xfrm>
                    <a:prstGeom prst="ellipse">
                      <a:avLst/>
                    </a:prstGeom>
                    <a:solidFill>
                      <a:schemeClr val="bg1">
                        <a:lumMod val="75000"/>
                      </a:schemeClr>
                    </a:solidFill>
                    <a:ln w="38100">
                      <a:noFill/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grpSp>
                  <p:nvGrpSpPr>
                    <p:cNvPr id="29" name="グループ化 28">
                      <a:extLst>
                        <a:ext uri="{FF2B5EF4-FFF2-40B4-BE49-F238E27FC236}">
                          <a16:creationId xmlns:a16="http://schemas.microsoft.com/office/drawing/2014/main" id="{8C906FAB-1479-BA51-2FDB-82F5E4923B6C}"/>
                        </a:ext>
                      </a:extLst>
                    </p:cNvPr>
                    <p:cNvGrpSpPr/>
                    <p:nvPr/>
                  </p:nvGrpSpPr>
                  <p:grpSpPr>
                    <a:xfrm rot="17100000" flipH="1">
                      <a:off x="2372575" y="2579963"/>
                      <a:ext cx="549599" cy="685007"/>
                      <a:chOff x="6484634" y="3011752"/>
                      <a:chExt cx="476902" cy="594400"/>
                    </a:xfrm>
                  </p:grpSpPr>
                  <p:sp>
                    <p:nvSpPr>
                      <p:cNvPr id="87" name="フリーフォーム: 図形 86">
                        <a:extLst>
                          <a:ext uri="{FF2B5EF4-FFF2-40B4-BE49-F238E27FC236}">
                            <a16:creationId xmlns:a16="http://schemas.microsoft.com/office/drawing/2014/main" id="{EDC00675-C265-07D7-5C89-12121D8782FB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6484634" y="3361288"/>
                        <a:ext cx="397674" cy="244864"/>
                      </a:xfrm>
                      <a:custGeom>
                        <a:avLst/>
                        <a:gdLst>
                          <a:gd name="connsiteX0" fmla="*/ 41697 w 397674"/>
                          <a:gd name="connsiteY0" fmla="*/ 0 h 243678"/>
                          <a:gd name="connsiteX1" fmla="*/ 70627 w 397674"/>
                          <a:gd name="connsiteY1" fmla="*/ 69070 h 243678"/>
                          <a:gd name="connsiteX2" fmla="*/ 105994 w 397674"/>
                          <a:gd name="connsiteY2" fmla="*/ 114959 h 243678"/>
                          <a:gd name="connsiteX3" fmla="*/ 110496 w 397674"/>
                          <a:gd name="connsiteY3" fmla="*/ 110376 h 243678"/>
                          <a:gd name="connsiteX4" fmla="*/ 229449 w 397674"/>
                          <a:gd name="connsiteY4" fmla="*/ 76564 h 243678"/>
                          <a:gd name="connsiteX5" fmla="*/ 397674 w 397674"/>
                          <a:gd name="connsiteY5" fmla="*/ 76564 h 243678"/>
                          <a:gd name="connsiteX6" fmla="*/ 397674 w 397674"/>
                          <a:gd name="connsiteY6" fmla="*/ 192006 h 243678"/>
                          <a:gd name="connsiteX7" fmla="*/ 235111 w 397674"/>
                          <a:gd name="connsiteY7" fmla="*/ 242542 h 243678"/>
                          <a:gd name="connsiteX8" fmla="*/ 168746 w 397674"/>
                          <a:gd name="connsiteY8" fmla="*/ 243612 h 243678"/>
                          <a:gd name="connsiteX9" fmla="*/ 144783 w 397674"/>
                          <a:gd name="connsiteY9" fmla="*/ 242562 h 243678"/>
                          <a:gd name="connsiteX10" fmla="*/ 142365 w 397674"/>
                          <a:gd name="connsiteY10" fmla="*/ 243032 h 243678"/>
                          <a:gd name="connsiteX11" fmla="*/ 138540 w 397674"/>
                          <a:gd name="connsiteY11" fmla="*/ 242288 h 243678"/>
                          <a:gd name="connsiteX12" fmla="*/ 113327 w 397674"/>
                          <a:gd name="connsiteY12" fmla="*/ 241183 h 243678"/>
                          <a:gd name="connsiteX13" fmla="*/ 92662 w 397674"/>
                          <a:gd name="connsiteY13" fmla="*/ 233361 h 243678"/>
                          <a:gd name="connsiteX14" fmla="*/ 88792 w 397674"/>
                          <a:gd name="connsiteY14" fmla="*/ 232608 h 243678"/>
                          <a:gd name="connsiteX15" fmla="*/ 86300 w 397674"/>
                          <a:gd name="connsiteY15" fmla="*/ 230953 h 243678"/>
                          <a:gd name="connsiteX16" fmla="*/ 75329 w 397674"/>
                          <a:gd name="connsiteY16" fmla="*/ 226800 h 243678"/>
                          <a:gd name="connsiteX17" fmla="*/ 73591 w 397674"/>
                          <a:gd name="connsiteY17" fmla="*/ 222514 h 243678"/>
                          <a:gd name="connsiteX18" fmla="*/ 41697 w 397674"/>
                          <a:gd name="connsiteY18" fmla="*/ 201335 h 243678"/>
                          <a:gd name="connsiteX19" fmla="*/ 41697 w 397674"/>
                          <a:gd name="connsiteY19" fmla="*/ 0 h 243678"/>
                          <a:gd name="connsiteX0" fmla="*/ 41697 w 397674"/>
                          <a:gd name="connsiteY0" fmla="*/ 0 h 243678"/>
                          <a:gd name="connsiteX1" fmla="*/ 70627 w 397674"/>
                          <a:gd name="connsiteY1" fmla="*/ 69070 h 243678"/>
                          <a:gd name="connsiteX2" fmla="*/ 105994 w 397674"/>
                          <a:gd name="connsiteY2" fmla="*/ 114959 h 243678"/>
                          <a:gd name="connsiteX3" fmla="*/ 110496 w 397674"/>
                          <a:gd name="connsiteY3" fmla="*/ 110376 h 243678"/>
                          <a:gd name="connsiteX4" fmla="*/ 229449 w 397674"/>
                          <a:gd name="connsiteY4" fmla="*/ 76564 h 243678"/>
                          <a:gd name="connsiteX5" fmla="*/ 397674 w 397674"/>
                          <a:gd name="connsiteY5" fmla="*/ 76564 h 243678"/>
                          <a:gd name="connsiteX6" fmla="*/ 397674 w 397674"/>
                          <a:gd name="connsiteY6" fmla="*/ 192006 h 243678"/>
                          <a:gd name="connsiteX7" fmla="*/ 235111 w 397674"/>
                          <a:gd name="connsiteY7" fmla="*/ 242542 h 243678"/>
                          <a:gd name="connsiteX8" fmla="*/ 168746 w 397674"/>
                          <a:gd name="connsiteY8" fmla="*/ 243612 h 243678"/>
                          <a:gd name="connsiteX9" fmla="*/ 144783 w 397674"/>
                          <a:gd name="connsiteY9" fmla="*/ 242562 h 243678"/>
                          <a:gd name="connsiteX10" fmla="*/ 142365 w 397674"/>
                          <a:gd name="connsiteY10" fmla="*/ 243032 h 243678"/>
                          <a:gd name="connsiteX11" fmla="*/ 138540 w 397674"/>
                          <a:gd name="connsiteY11" fmla="*/ 242288 h 243678"/>
                          <a:gd name="connsiteX12" fmla="*/ 113327 w 397674"/>
                          <a:gd name="connsiteY12" fmla="*/ 241183 h 243678"/>
                          <a:gd name="connsiteX13" fmla="*/ 92662 w 397674"/>
                          <a:gd name="connsiteY13" fmla="*/ 233361 h 243678"/>
                          <a:gd name="connsiteX14" fmla="*/ 88792 w 397674"/>
                          <a:gd name="connsiteY14" fmla="*/ 232608 h 243678"/>
                          <a:gd name="connsiteX15" fmla="*/ 86300 w 397674"/>
                          <a:gd name="connsiteY15" fmla="*/ 230953 h 243678"/>
                          <a:gd name="connsiteX16" fmla="*/ 75329 w 397674"/>
                          <a:gd name="connsiteY16" fmla="*/ 226800 h 243678"/>
                          <a:gd name="connsiteX17" fmla="*/ 41697 w 397674"/>
                          <a:gd name="connsiteY17" fmla="*/ 201335 h 243678"/>
                          <a:gd name="connsiteX18" fmla="*/ 41697 w 397674"/>
                          <a:gd name="connsiteY18" fmla="*/ 0 h 243678"/>
                          <a:gd name="connsiteX0" fmla="*/ 41697 w 397674"/>
                          <a:gd name="connsiteY0" fmla="*/ 0 h 243678"/>
                          <a:gd name="connsiteX1" fmla="*/ 70627 w 397674"/>
                          <a:gd name="connsiteY1" fmla="*/ 69070 h 243678"/>
                          <a:gd name="connsiteX2" fmla="*/ 105994 w 397674"/>
                          <a:gd name="connsiteY2" fmla="*/ 114959 h 243678"/>
                          <a:gd name="connsiteX3" fmla="*/ 110496 w 397674"/>
                          <a:gd name="connsiteY3" fmla="*/ 110376 h 243678"/>
                          <a:gd name="connsiteX4" fmla="*/ 229449 w 397674"/>
                          <a:gd name="connsiteY4" fmla="*/ 76564 h 243678"/>
                          <a:gd name="connsiteX5" fmla="*/ 397674 w 397674"/>
                          <a:gd name="connsiteY5" fmla="*/ 76564 h 243678"/>
                          <a:gd name="connsiteX6" fmla="*/ 397674 w 397674"/>
                          <a:gd name="connsiteY6" fmla="*/ 192006 h 243678"/>
                          <a:gd name="connsiteX7" fmla="*/ 235111 w 397674"/>
                          <a:gd name="connsiteY7" fmla="*/ 242542 h 243678"/>
                          <a:gd name="connsiteX8" fmla="*/ 168746 w 397674"/>
                          <a:gd name="connsiteY8" fmla="*/ 243612 h 243678"/>
                          <a:gd name="connsiteX9" fmla="*/ 144783 w 397674"/>
                          <a:gd name="connsiteY9" fmla="*/ 242562 h 243678"/>
                          <a:gd name="connsiteX10" fmla="*/ 142365 w 397674"/>
                          <a:gd name="connsiteY10" fmla="*/ 243032 h 243678"/>
                          <a:gd name="connsiteX11" fmla="*/ 138540 w 397674"/>
                          <a:gd name="connsiteY11" fmla="*/ 242288 h 243678"/>
                          <a:gd name="connsiteX12" fmla="*/ 113327 w 397674"/>
                          <a:gd name="connsiteY12" fmla="*/ 241183 h 243678"/>
                          <a:gd name="connsiteX13" fmla="*/ 92662 w 397674"/>
                          <a:gd name="connsiteY13" fmla="*/ 233361 h 243678"/>
                          <a:gd name="connsiteX14" fmla="*/ 88792 w 397674"/>
                          <a:gd name="connsiteY14" fmla="*/ 232608 h 243678"/>
                          <a:gd name="connsiteX15" fmla="*/ 75329 w 397674"/>
                          <a:gd name="connsiteY15" fmla="*/ 226800 h 243678"/>
                          <a:gd name="connsiteX16" fmla="*/ 41697 w 397674"/>
                          <a:gd name="connsiteY16" fmla="*/ 201335 h 243678"/>
                          <a:gd name="connsiteX17" fmla="*/ 41697 w 397674"/>
                          <a:gd name="connsiteY17" fmla="*/ 0 h 243678"/>
                          <a:gd name="connsiteX0" fmla="*/ 41697 w 397674"/>
                          <a:gd name="connsiteY0" fmla="*/ 0 h 243678"/>
                          <a:gd name="connsiteX1" fmla="*/ 70627 w 397674"/>
                          <a:gd name="connsiteY1" fmla="*/ 69070 h 243678"/>
                          <a:gd name="connsiteX2" fmla="*/ 105994 w 397674"/>
                          <a:gd name="connsiteY2" fmla="*/ 114959 h 243678"/>
                          <a:gd name="connsiteX3" fmla="*/ 110496 w 397674"/>
                          <a:gd name="connsiteY3" fmla="*/ 110376 h 243678"/>
                          <a:gd name="connsiteX4" fmla="*/ 229449 w 397674"/>
                          <a:gd name="connsiteY4" fmla="*/ 76564 h 243678"/>
                          <a:gd name="connsiteX5" fmla="*/ 397674 w 397674"/>
                          <a:gd name="connsiteY5" fmla="*/ 76564 h 243678"/>
                          <a:gd name="connsiteX6" fmla="*/ 397674 w 397674"/>
                          <a:gd name="connsiteY6" fmla="*/ 192006 h 243678"/>
                          <a:gd name="connsiteX7" fmla="*/ 235111 w 397674"/>
                          <a:gd name="connsiteY7" fmla="*/ 242542 h 243678"/>
                          <a:gd name="connsiteX8" fmla="*/ 168746 w 397674"/>
                          <a:gd name="connsiteY8" fmla="*/ 243612 h 243678"/>
                          <a:gd name="connsiteX9" fmla="*/ 144783 w 397674"/>
                          <a:gd name="connsiteY9" fmla="*/ 242562 h 243678"/>
                          <a:gd name="connsiteX10" fmla="*/ 142365 w 397674"/>
                          <a:gd name="connsiteY10" fmla="*/ 243032 h 243678"/>
                          <a:gd name="connsiteX11" fmla="*/ 138540 w 397674"/>
                          <a:gd name="connsiteY11" fmla="*/ 242288 h 243678"/>
                          <a:gd name="connsiteX12" fmla="*/ 113327 w 397674"/>
                          <a:gd name="connsiteY12" fmla="*/ 241183 h 243678"/>
                          <a:gd name="connsiteX13" fmla="*/ 92662 w 397674"/>
                          <a:gd name="connsiteY13" fmla="*/ 233361 h 243678"/>
                          <a:gd name="connsiteX14" fmla="*/ 75329 w 397674"/>
                          <a:gd name="connsiteY14" fmla="*/ 226800 h 243678"/>
                          <a:gd name="connsiteX15" fmla="*/ 41697 w 397674"/>
                          <a:gd name="connsiteY15" fmla="*/ 201335 h 243678"/>
                          <a:gd name="connsiteX16" fmla="*/ 41697 w 397674"/>
                          <a:gd name="connsiteY16" fmla="*/ 0 h 243678"/>
                          <a:gd name="connsiteX0" fmla="*/ 41697 w 397674"/>
                          <a:gd name="connsiteY0" fmla="*/ 0 h 243678"/>
                          <a:gd name="connsiteX1" fmla="*/ 70627 w 397674"/>
                          <a:gd name="connsiteY1" fmla="*/ 69070 h 243678"/>
                          <a:gd name="connsiteX2" fmla="*/ 105994 w 397674"/>
                          <a:gd name="connsiteY2" fmla="*/ 114959 h 243678"/>
                          <a:gd name="connsiteX3" fmla="*/ 229449 w 397674"/>
                          <a:gd name="connsiteY3" fmla="*/ 76564 h 243678"/>
                          <a:gd name="connsiteX4" fmla="*/ 397674 w 397674"/>
                          <a:gd name="connsiteY4" fmla="*/ 76564 h 243678"/>
                          <a:gd name="connsiteX5" fmla="*/ 397674 w 397674"/>
                          <a:gd name="connsiteY5" fmla="*/ 192006 h 243678"/>
                          <a:gd name="connsiteX6" fmla="*/ 235111 w 397674"/>
                          <a:gd name="connsiteY6" fmla="*/ 242542 h 243678"/>
                          <a:gd name="connsiteX7" fmla="*/ 168746 w 397674"/>
                          <a:gd name="connsiteY7" fmla="*/ 243612 h 243678"/>
                          <a:gd name="connsiteX8" fmla="*/ 144783 w 397674"/>
                          <a:gd name="connsiteY8" fmla="*/ 242562 h 243678"/>
                          <a:gd name="connsiteX9" fmla="*/ 142365 w 397674"/>
                          <a:gd name="connsiteY9" fmla="*/ 243032 h 243678"/>
                          <a:gd name="connsiteX10" fmla="*/ 138540 w 397674"/>
                          <a:gd name="connsiteY10" fmla="*/ 242288 h 243678"/>
                          <a:gd name="connsiteX11" fmla="*/ 113327 w 397674"/>
                          <a:gd name="connsiteY11" fmla="*/ 241183 h 243678"/>
                          <a:gd name="connsiteX12" fmla="*/ 92662 w 397674"/>
                          <a:gd name="connsiteY12" fmla="*/ 233361 h 243678"/>
                          <a:gd name="connsiteX13" fmla="*/ 75329 w 397674"/>
                          <a:gd name="connsiteY13" fmla="*/ 226800 h 243678"/>
                          <a:gd name="connsiteX14" fmla="*/ 41697 w 397674"/>
                          <a:gd name="connsiteY14" fmla="*/ 201335 h 243678"/>
                          <a:gd name="connsiteX15" fmla="*/ 41697 w 397674"/>
                          <a:gd name="connsiteY15" fmla="*/ 0 h 243678"/>
                          <a:gd name="connsiteX0" fmla="*/ 41697 w 397674"/>
                          <a:gd name="connsiteY0" fmla="*/ 0 h 243678"/>
                          <a:gd name="connsiteX1" fmla="*/ 70627 w 397674"/>
                          <a:gd name="connsiteY1" fmla="*/ 69070 h 243678"/>
                          <a:gd name="connsiteX2" fmla="*/ 105994 w 397674"/>
                          <a:gd name="connsiteY2" fmla="*/ 114959 h 243678"/>
                          <a:gd name="connsiteX3" fmla="*/ 229449 w 397674"/>
                          <a:gd name="connsiteY3" fmla="*/ 76564 h 243678"/>
                          <a:gd name="connsiteX4" fmla="*/ 397674 w 397674"/>
                          <a:gd name="connsiteY4" fmla="*/ 76564 h 243678"/>
                          <a:gd name="connsiteX5" fmla="*/ 397674 w 397674"/>
                          <a:gd name="connsiteY5" fmla="*/ 192006 h 243678"/>
                          <a:gd name="connsiteX6" fmla="*/ 235111 w 397674"/>
                          <a:gd name="connsiteY6" fmla="*/ 242542 h 243678"/>
                          <a:gd name="connsiteX7" fmla="*/ 168746 w 397674"/>
                          <a:gd name="connsiteY7" fmla="*/ 243612 h 243678"/>
                          <a:gd name="connsiteX8" fmla="*/ 144783 w 397674"/>
                          <a:gd name="connsiteY8" fmla="*/ 242562 h 243678"/>
                          <a:gd name="connsiteX9" fmla="*/ 142365 w 397674"/>
                          <a:gd name="connsiteY9" fmla="*/ 243032 h 243678"/>
                          <a:gd name="connsiteX10" fmla="*/ 138540 w 397674"/>
                          <a:gd name="connsiteY10" fmla="*/ 242288 h 243678"/>
                          <a:gd name="connsiteX11" fmla="*/ 113327 w 397674"/>
                          <a:gd name="connsiteY11" fmla="*/ 241183 h 243678"/>
                          <a:gd name="connsiteX12" fmla="*/ 92662 w 397674"/>
                          <a:gd name="connsiteY12" fmla="*/ 233361 h 243678"/>
                          <a:gd name="connsiteX13" fmla="*/ 75329 w 397674"/>
                          <a:gd name="connsiteY13" fmla="*/ 226800 h 243678"/>
                          <a:gd name="connsiteX14" fmla="*/ 41697 w 397674"/>
                          <a:gd name="connsiteY14" fmla="*/ 201335 h 243678"/>
                          <a:gd name="connsiteX15" fmla="*/ 41697 w 397674"/>
                          <a:gd name="connsiteY15" fmla="*/ 0 h 243678"/>
                          <a:gd name="connsiteX0" fmla="*/ 41697 w 397674"/>
                          <a:gd name="connsiteY0" fmla="*/ 1228 h 244906"/>
                          <a:gd name="connsiteX1" fmla="*/ 105994 w 397674"/>
                          <a:gd name="connsiteY1" fmla="*/ 116187 h 244906"/>
                          <a:gd name="connsiteX2" fmla="*/ 229449 w 397674"/>
                          <a:gd name="connsiteY2" fmla="*/ 77792 h 244906"/>
                          <a:gd name="connsiteX3" fmla="*/ 397674 w 397674"/>
                          <a:gd name="connsiteY3" fmla="*/ 77792 h 244906"/>
                          <a:gd name="connsiteX4" fmla="*/ 397674 w 397674"/>
                          <a:gd name="connsiteY4" fmla="*/ 193234 h 244906"/>
                          <a:gd name="connsiteX5" fmla="*/ 235111 w 397674"/>
                          <a:gd name="connsiteY5" fmla="*/ 243770 h 244906"/>
                          <a:gd name="connsiteX6" fmla="*/ 168746 w 397674"/>
                          <a:gd name="connsiteY6" fmla="*/ 244840 h 244906"/>
                          <a:gd name="connsiteX7" fmla="*/ 144783 w 397674"/>
                          <a:gd name="connsiteY7" fmla="*/ 243790 h 244906"/>
                          <a:gd name="connsiteX8" fmla="*/ 142365 w 397674"/>
                          <a:gd name="connsiteY8" fmla="*/ 244260 h 244906"/>
                          <a:gd name="connsiteX9" fmla="*/ 138540 w 397674"/>
                          <a:gd name="connsiteY9" fmla="*/ 243516 h 244906"/>
                          <a:gd name="connsiteX10" fmla="*/ 113327 w 397674"/>
                          <a:gd name="connsiteY10" fmla="*/ 242411 h 244906"/>
                          <a:gd name="connsiteX11" fmla="*/ 92662 w 397674"/>
                          <a:gd name="connsiteY11" fmla="*/ 234589 h 244906"/>
                          <a:gd name="connsiteX12" fmla="*/ 75329 w 397674"/>
                          <a:gd name="connsiteY12" fmla="*/ 228028 h 244906"/>
                          <a:gd name="connsiteX13" fmla="*/ 41697 w 397674"/>
                          <a:gd name="connsiteY13" fmla="*/ 202563 h 244906"/>
                          <a:gd name="connsiteX14" fmla="*/ 41697 w 397674"/>
                          <a:gd name="connsiteY14" fmla="*/ 1228 h 244906"/>
                          <a:gd name="connsiteX0" fmla="*/ 41697 w 397674"/>
                          <a:gd name="connsiteY0" fmla="*/ 1186 h 244864"/>
                          <a:gd name="connsiteX1" fmla="*/ 105994 w 397674"/>
                          <a:gd name="connsiteY1" fmla="*/ 116145 h 244864"/>
                          <a:gd name="connsiteX2" fmla="*/ 229449 w 397674"/>
                          <a:gd name="connsiteY2" fmla="*/ 77750 h 244864"/>
                          <a:gd name="connsiteX3" fmla="*/ 397674 w 397674"/>
                          <a:gd name="connsiteY3" fmla="*/ 77750 h 244864"/>
                          <a:gd name="connsiteX4" fmla="*/ 397674 w 397674"/>
                          <a:gd name="connsiteY4" fmla="*/ 193192 h 244864"/>
                          <a:gd name="connsiteX5" fmla="*/ 235111 w 397674"/>
                          <a:gd name="connsiteY5" fmla="*/ 243728 h 244864"/>
                          <a:gd name="connsiteX6" fmla="*/ 168746 w 397674"/>
                          <a:gd name="connsiteY6" fmla="*/ 244798 h 244864"/>
                          <a:gd name="connsiteX7" fmla="*/ 144783 w 397674"/>
                          <a:gd name="connsiteY7" fmla="*/ 243748 h 244864"/>
                          <a:gd name="connsiteX8" fmla="*/ 142365 w 397674"/>
                          <a:gd name="connsiteY8" fmla="*/ 244218 h 244864"/>
                          <a:gd name="connsiteX9" fmla="*/ 138540 w 397674"/>
                          <a:gd name="connsiteY9" fmla="*/ 243474 h 244864"/>
                          <a:gd name="connsiteX10" fmla="*/ 113327 w 397674"/>
                          <a:gd name="connsiteY10" fmla="*/ 242369 h 244864"/>
                          <a:gd name="connsiteX11" fmla="*/ 92662 w 397674"/>
                          <a:gd name="connsiteY11" fmla="*/ 234547 h 244864"/>
                          <a:gd name="connsiteX12" fmla="*/ 75329 w 397674"/>
                          <a:gd name="connsiteY12" fmla="*/ 227986 h 244864"/>
                          <a:gd name="connsiteX13" fmla="*/ 41697 w 397674"/>
                          <a:gd name="connsiteY13" fmla="*/ 202521 h 244864"/>
                          <a:gd name="connsiteX14" fmla="*/ 41697 w 397674"/>
                          <a:gd name="connsiteY14" fmla="*/ 1186 h 244864"/>
                          <a:gd name="connsiteX0" fmla="*/ 41697 w 397674"/>
                          <a:gd name="connsiteY0" fmla="*/ 1186 h 244864"/>
                          <a:gd name="connsiteX1" fmla="*/ 105994 w 397674"/>
                          <a:gd name="connsiteY1" fmla="*/ 116145 h 244864"/>
                          <a:gd name="connsiteX2" fmla="*/ 229449 w 397674"/>
                          <a:gd name="connsiteY2" fmla="*/ 77750 h 244864"/>
                          <a:gd name="connsiteX3" fmla="*/ 397674 w 397674"/>
                          <a:gd name="connsiteY3" fmla="*/ 77750 h 244864"/>
                          <a:gd name="connsiteX4" fmla="*/ 397674 w 397674"/>
                          <a:gd name="connsiteY4" fmla="*/ 193192 h 244864"/>
                          <a:gd name="connsiteX5" fmla="*/ 235111 w 397674"/>
                          <a:gd name="connsiteY5" fmla="*/ 243728 h 244864"/>
                          <a:gd name="connsiteX6" fmla="*/ 168746 w 397674"/>
                          <a:gd name="connsiteY6" fmla="*/ 244798 h 244864"/>
                          <a:gd name="connsiteX7" fmla="*/ 144783 w 397674"/>
                          <a:gd name="connsiteY7" fmla="*/ 243748 h 244864"/>
                          <a:gd name="connsiteX8" fmla="*/ 142365 w 397674"/>
                          <a:gd name="connsiteY8" fmla="*/ 244218 h 244864"/>
                          <a:gd name="connsiteX9" fmla="*/ 113327 w 397674"/>
                          <a:gd name="connsiteY9" fmla="*/ 242369 h 244864"/>
                          <a:gd name="connsiteX10" fmla="*/ 92662 w 397674"/>
                          <a:gd name="connsiteY10" fmla="*/ 234547 h 244864"/>
                          <a:gd name="connsiteX11" fmla="*/ 75329 w 397674"/>
                          <a:gd name="connsiteY11" fmla="*/ 227986 h 244864"/>
                          <a:gd name="connsiteX12" fmla="*/ 41697 w 397674"/>
                          <a:gd name="connsiteY12" fmla="*/ 202521 h 244864"/>
                          <a:gd name="connsiteX13" fmla="*/ 41697 w 397674"/>
                          <a:gd name="connsiteY13" fmla="*/ 1186 h 244864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</a:cxnLst>
                        <a:rect l="l" t="t" r="r" b="b"/>
                        <a:pathLst>
                          <a:path w="397674" h="244864">
                            <a:moveTo>
                              <a:pt x="41697" y="1186"/>
                            </a:moveTo>
                            <a:cubicBezTo>
                              <a:pt x="52413" y="-13210"/>
                              <a:pt x="38983" y="108146"/>
                              <a:pt x="105994" y="116145"/>
                            </a:cubicBezTo>
                            <a:cubicBezTo>
                              <a:pt x="173005" y="124144"/>
                              <a:pt x="188297" y="90548"/>
                              <a:pt x="229449" y="77750"/>
                            </a:cubicBezTo>
                            <a:lnTo>
                              <a:pt x="397674" y="77750"/>
                            </a:lnTo>
                            <a:lnTo>
                              <a:pt x="397674" y="193192"/>
                            </a:lnTo>
                            <a:cubicBezTo>
                              <a:pt x="397674" y="256949"/>
                              <a:pt x="328018" y="243728"/>
                              <a:pt x="235111" y="243728"/>
                            </a:cubicBezTo>
                            <a:cubicBezTo>
                              <a:pt x="211884" y="243728"/>
                              <a:pt x="189403" y="244555"/>
                              <a:pt x="168746" y="244798"/>
                            </a:cubicBezTo>
                            <a:lnTo>
                              <a:pt x="144783" y="243748"/>
                            </a:lnTo>
                            <a:lnTo>
                              <a:pt x="142365" y="244218"/>
                            </a:lnTo>
                            <a:lnTo>
                              <a:pt x="113327" y="242369"/>
                            </a:lnTo>
                            <a:lnTo>
                              <a:pt x="92662" y="234547"/>
                            </a:lnTo>
                            <a:lnTo>
                              <a:pt x="75329" y="227986"/>
                            </a:lnTo>
                            <a:lnTo>
                              <a:pt x="41697" y="202521"/>
                            </a:lnTo>
                            <a:cubicBezTo>
                              <a:pt x="-13900" y="146924"/>
                              <a:pt x="-13900" y="56783"/>
                              <a:pt x="41697" y="1186"/>
                            </a:cubicBezTo>
                            <a:close/>
                          </a:path>
                        </a:pathLst>
                      </a:custGeom>
                      <a:solidFill>
                        <a:srgbClr val="FF0000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rtlCol="0" anchor="ctr"/>
                      <a:lstStyle/>
                      <a:p>
                        <a:pPr algn="ctr"/>
                        <a:endParaRPr lang="ja-JP" altLang="en-US"/>
                      </a:p>
                    </p:txBody>
                  </p:sp>
                  <p:sp>
                    <p:nvSpPr>
                      <p:cNvPr id="88" name="四角形: 上の 2 つの角を丸める 87">
                        <a:extLst>
                          <a:ext uri="{FF2B5EF4-FFF2-40B4-BE49-F238E27FC236}">
                            <a16:creationId xmlns:a16="http://schemas.microsoft.com/office/drawing/2014/main" id="{047252F3-ECB7-027D-12C2-EBFBCF4572B8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6633663" y="3011752"/>
                        <a:ext cx="327873" cy="450050"/>
                      </a:xfrm>
                      <a:prstGeom prst="round2SameRect">
                        <a:avLst>
                          <a:gd name="adj1" fmla="val 16667"/>
                          <a:gd name="adj2" fmla="val 50000"/>
                        </a:avLst>
                      </a:prstGeom>
                      <a:solidFill>
                        <a:srgbClr val="0070C0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rtlCol="0" anchor="ctr"/>
                      <a:lstStyle/>
                      <a:p>
                        <a:pPr algn="ctr"/>
                        <a:endParaRPr lang="ja-JP" altLang="en-US"/>
                      </a:p>
                    </p:txBody>
                  </p:sp>
                  <p:sp>
                    <p:nvSpPr>
                      <p:cNvPr id="89" name="四角形: 上の 2 つの角を丸める 88">
                        <a:extLst>
                          <a:ext uri="{FF2B5EF4-FFF2-40B4-BE49-F238E27FC236}">
                            <a16:creationId xmlns:a16="http://schemas.microsoft.com/office/drawing/2014/main" id="{C246F7F6-1696-F4DF-2343-23F211958DF3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6672867" y="3011752"/>
                        <a:ext cx="244628" cy="450050"/>
                      </a:xfrm>
                      <a:prstGeom prst="round2SameRect">
                        <a:avLst>
                          <a:gd name="adj1" fmla="val 16667"/>
                          <a:gd name="adj2" fmla="val 50000"/>
                        </a:avLst>
                      </a:prstGeom>
                      <a:solidFill>
                        <a:schemeClr val="bg1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rtlCol="0" anchor="ctr"/>
                      <a:lstStyle/>
                      <a:p>
                        <a:pPr algn="ctr"/>
                        <a:endParaRPr lang="ja-JP" altLang="en-US"/>
                      </a:p>
                    </p:txBody>
                  </p:sp>
                  <p:sp>
                    <p:nvSpPr>
                      <p:cNvPr id="90" name="四角形: 上の 2 つの角を丸める 89">
                        <a:extLst>
                          <a:ext uri="{FF2B5EF4-FFF2-40B4-BE49-F238E27FC236}">
                            <a16:creationId xmlns:a16="http://schemas.microsoft.com/office/drawing/2014/main" id="{481F2F5E-900C-9423-3FED-291CA788B367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6739330" y="3011752"/>
                        <a:ext cx="125638" cy="450050"/>
                      </a:xfrm>
                      <a:prstGeom prst="round2SameRect">
                        <a:avLst>
                          <a:gd name="adj1" fmla="val 16667"/>
                          <a:gd name="adj2" fmla="val 50000"/>
                        </a:avLst>
                      </a:prstGeom>
                      <a:solidFill>
                        <a:srgbClr val="0070C0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rtlCol="0" anchor="ctr"/>
                      <a:lstStyle/>
                      <a:p>
                        <a:pPr algn="ctr"/>
                        <a:endParaRPr lang="ja-JP" altLang="en-US"/>
                      </a:p>
                    </p:txBody>
                  </p:sp>
                </p:grpSp>
                <p:grpSp>
                  <p:nvGrpSpPr>
                    <p:cNvPr id="30" name="グループ化 29">
                      <a:extLst>
                        <a:ext uri="{FF2B5EF4-FFF2-40B4-BE49-F238E27FC236}">
                          <a16:creationId xmlns:a16="http://schemas.microsoft.com/office/drawing/2014/main" id="{6182EAFA-987D-3E8C-94B6-3E91664A0673}"/>
                        </a:ext>
                      </a:extLst>
                    </p:cNvPr>
                    <p:cNvGrpSpPr/>
                    <p:nvPr/>
                  </p:nvGrpSpPr>
                  <p:grpSpPr>
                    <a:xfrm>
                      <a:off x="1589815" y="2481909"/>
                      <a:ext cx="946746" cy="661478"/>
                      <a:chOff x="6474632" y="1510224"/>
                      <a:chExt cx="821518" cy="573983"/>
                    </a:xfrm>
                  </p:grpSpPr>
                  <p:sp>
                    <p:nvSpPr>
                      <p:cNvPr id="79" name="楕円 78">
                        <a:extLst>
                          <a:ext uri="{FF2B5EF4-FFF2-40B4-BE49-F238E27FC236}">
                            <a16:creationId xmlns:a16="http://schemas.microsoft.com/office/drawing/2014/main" id="{195D4475-94BC-40C9-9C3E-66D9B4383FA5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6474632" y="1510224"/>
                        <a:ext cx="821518" cy="573983"/>
                      </a:xfrm>
                      <a:prstGeom prst="ellipse">
                        <a:avLst/>
                      </a:prstGeom>
                      <a:solidFill>
                        <a:srgbClr val="0070C0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pPr algn="ctr"/>
                        <a:endParaRPr lang="ja-JP" altLang="en-US"/>
                      </a:p>
                    </p:txBody>
                  </p:sp>
                  <p:sp>
                    <p:nvSpPr>
                      <p:cNvPr id="82" name="楕円 81">
                        <a:extLst>
                          <a:ext uri="{FF2B5EF4-FFF2-40B4-BE49-F238E27FC236}">
                            <a16:creationId xmlns:a16="http://schemas.microsoft.com/office/drawing/2014/main" id="{9DB8B2A8-5A4E-128E-E6F5-99DE53DAF30D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6590063" y="1510224"/>
                        <a:ext cx="594962" cy="573983"/>
                      </a:xfrm>
                      <a:prstGeom prst="ellipse">
                        <a:avLst/>
                      </a:prstGeom>
                      <a:solidFill>
                        <a:schemeClr val="bg1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pPr algn="ctr"/>
                        <a:endParaRPr lang="ja-JP" altLang="en-US"/>
                      </a:p>
                    </p:txBody>
                  </p:sp>
                  <p:sp>
                    <p:nvSpPr>
                      <p:cNvPr id="83" name="楕円 82">
                        <a:extLst>
                          <a:ext uri="{FF2B5EF4-FFF2-40B4-BE49-F238E27FC236}">
                            <a16:creationId xmlns:a16="http://schemas.microsoft.com/office/drawing/2014/main" id="{848BD0C5-A675-DEEF-595B-43D0BE21695F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>
                        <a:off x="6743910" y="1510224"/>
                        <a:ext cx="279190" cy="573983"/>
                      </a:xfrm>
                      <a:prstGeom prst="ellipse">
                        <a:avLst/>
                      </a:prstGeom>
                      <a:solidFill>
                        <a:srgbClr val="0070C0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  <a:extLst>
                        <a:ext uri="{AF507438-7753-43E0-B8FC-AC1667EBCBE1}">
                          <a14:hiddenEffects xmlns:a14="http://schemas.microsoft.com/office/drawing/2010/main">
                            <a:effectLst>
                              <a:outerShdw dist="35921" dir="2700000" algn="ctr" rotWithShape="0">
                                <a:schemeClr val="bg2"/>
                              </a:outerShdw>
                            </a:effectLst>
                          </a14:hiddenEffects>
                        </a:ext>
                      </a:extLst>
                    </p:spPr>
                    <p:txBody>
  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  <a:prstTxWarp prst="textNoShape">
                          <a:avLst/>
                        </a:prstTxWarp>
                        <a:noAutofit/>
                      </a:bodyPr>
                      <a:lstStyle/>
                      <a:p>
                        <a:pPr algn="ctr"/>
                        <a:endParaRPr lang="ja-JP" altLang="en-US"/>
                      </a:p>
                    </p:txBody>
                  </p:sp>
                </p:grpSp>
                <p:sp>
                  <p:nvSpPr>
                    <p:cNvPr id="31" name="片側の 2 つの角を丸めた四角形 513">
                      <a:extLst>
                        <a:ext uri="{FF2B5EF4-FFF2-40B4-BE49-F238E27FC236}">
                          <a16:creationId xmlns:a16="http://schemas.microsoft.com/office/drawing/2014/main" id="{450042BA-D9EF-D119-F1C3-0F2B57295306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635733" y="1888759"/>
                      <a:ext cx="847804" cy="757970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0070C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64" name="片側の 2 つの角を丸めた四角形 513">
                      <a:extLst>
                        <a:ext uri="{FF2B5EF4-FFF2-40B4-BE49-F238E27FC236}">
                          <a16:creationId xmlns:a16="http://schemas.microsoft.com/office/drawing/2014/main" id="{DB154BF1-A1DA-AD18-44D2-F059B76C7501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732728" y="1888759"/>
                      <a:ext cx="653816" cy="757970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65" name="片側の 2 つの角を丸めた四角形 513">
                      <a:extLst>
                        <a:ext uri="{FF2B5EF4-FFF2-40B4-BE49-F238E27FC236}">
                          <a16:creationId xmlns:a16="http://schemas.microsoft.com/office/drawing/2014/main" id="{E7B6BC20-3C3F-A3BD-99DA-CFA75C85BF2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933972" y="1888759"/>
                      <a:ext cx="251328" cy="757970"/>
                    </a:xfrm>
                    <a:prstGeom prst="round2SameRect">
                      <a:avLst>
                        <a:gd name="adj1" fmla="val 50000"/>
                        <a:gd name="adj2" fmla="val 0"/>
                      </a:avLst>
                    </a:prstGeom>
                    <a:solidFill>
                      <a:srgbClr val="0070C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  <p:grpSp>
                  <p:nvGrpSpPr>
                    <p:cNvPr id="66" name="グループ化 65">
                      <a:extLst>
                        <a:ext uri="{FF2B5EF4-FFF2-40B4-BE49-F238E27FC236}">
                          <a16:creationId xmlns:a16="http://schemas.microsoft.com/office/drawing/2014/main" id="{8D2D2C16-D62B-28D4-2743-F5FD616E96F2}"/>
                        </a:ext>
                      </a:extLst>
                    </p:cNvPr>
                    <p:cNvGrpSpPr/>
                    <p:nvPr/>
                  </p:nvGrpSpPr>
                  <p:grpSpPr>
                    <a:xfrm rot="7200000" flipH="1">
                      <a:off x="1078173" y="1432243"/>
                      <a:ext cx="520456" cy="1000288"/>
                      <a:chOff x="7480502" y="1188968"/>
                      <a:chExt cx="451613" cy="867978"/>
                    </a:xfrm>
                  </p:grpSpPr>
                  <p:sp>
                    <p:nvSpPr>
                      <p:cNvPr id="76" name="角丸四角形 559">
                        <a:extLst>
                          <a:ext uri="{FF2B5EF4-FFF2-40B4-BE49-F238E27FC236}">
                            <a16:creationId xmlns:a16="http://schemas.microsoft.com/office/drawing/2014/main" id="{D6E972F1-D516-F916-0D29-F6F27A47512B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 rot="11847475">
                        <a:off x="7480502" y="1584421"/>
                        <a:ext cx="451613" cy="472525"/>
                      </a:xfrm>
                      <a:custGeom>
                        <a:avLst/>
                        <a:gdLst>
                          <a:gd name="connsiteX0" fmla="*/ 287786 w 541545"/>
                          <a:gd name="connsiteY0" fmla="*/ 562671 h 564013"/>
                          <a:gd name="connsiteX1" fmla="*/ 343865 w 541545"/>
                          <a:gd name="connsiteY1" fmla="*/ 559157 h 564013"/>
                          <a:gd name="connsiteX2" fmla="*/ 443918 w 541545"/>
                          <a:gd name="connsiteY2" fmla="*/ 385858 h 564013"/>
                          <a:gd name="connsiteX3" fmla="*/ 442612 w 541545"/>
                          <a:gd name="connsiteY3" fmla="*/ 380983 h 564013"/>
                          <a:gd name="connsiteX4" fmla="*/ 537606 w 541545"/>
                          <a:gd name="connsiteY4" fmla="*/ 203352 h 564013"/>
                          <a:gd name="connsiteX5" fmla="*/ 523953 w 541545"/>
                          <a:gd name="connsiteY5" fmla="*/ 158311 h 564013"/>
                          <a:gd name="connsiteX6" fmla="*/ 478912 w 541545"/>
                          <a:gd name="connsiteY6" fmla="*/ 171963 h 564013"/>
                          <a:gd name="connsiteX7" fmla="*/ 411711 w 541545"/>
                          <a:gd name="connsiteY7" fmla="*/ 297623 h 564013"/>
                          <a:gd name="connsiteX8" fmla="*/ 401048 w 541545"/>
                          <a:gd name="connsiteY8" fmla="*/ 277470 h 564013"/>
                          <a:gd name="connsiteX9" fmla="*/ 401048 w 541545"/>
                          <a:gd name="connsiteY9" fmla="*/ 64117 h 564013"/>
                          <a:gd name="connsiteX10" fmla="*/ 362594 w 541545"/>
                          <a:gd name="connsiteY10" fmla="*/ 25663 h 564013"/>
                          <a:gd name="connsiteX11" fmla="*/ 324140 w 541545"/>
                          <a:gd name="connsiteY11" fmla="*/ 64117 h 564013"/>
                          <a:gd name="connsiteX12" fmla="*/ 324140 w 541545"/>
                          <a:gd name="connsiteY12" fmla="*/ 231082 h 564013"/>
                          <a:gd name="connsiteX13" fmla="*/ 294917 w 541545"/>
                          <a:gd name="connsiteY13" fmla="*/ 227912 h 564013"/>
                          <a:gd name="connsiteX14" fmla="*/ 241488 w 541545"/>
                          <a:gd name="connsiteY14" fmla="*/ 28510 h 564013"/>
                          <a:gd name="connsiteX15" fmla="*/ 194391 w 541545"/>
                          <a:gd name="connsiteY15" fmla="*/ 1319 h 564013"/>
                          <a:gd name="connsiteX16" fmla="*/ 167200 w 541545"/>
                          <a:gd name="connsiteY16" fmla="*/ 48415 h 564013"/>
                          <a:gd name="connsiteX17" fmla="*/ 220630 w 541545"/>
                          <a:gd name="connsiteY17" fmla="*/ 247817 h 564013"/>
                          <a:gd name="connsiteX18" fmla="*/ 92040 w 541545"/>
                          <a:gd name="connsiteY18" fmla="*/ 119875 h 564013"/>
                          <a:gd name="connsiteX19" fmla="*/ 38458 w 541545"/>
                          <a:gd name="connsiteY19" fmla="*/ 110578 h 564013"/>
                          <a:gd name="connsiteX20" fmla="*/ 29161 w 541545"/>
                          <a:gd name="connsiteY20" fmla="*/ 164160 h 564013"/>
                          <a:gd name="connsiteX21" fmla="*/ 154214 w 541545"/>
                          <a:gd name="connsiteY21" fmla="*/ 341721 h 564013"/>
                          <a:gd name="connsiteX22" fmla="*/ 152366 w 541545"/>
                          <a:gd name="connsiteY22" fmla="*/ 380966 h 564013"/>
                          <a:gd name="connsiteX23" fmla="*/ 74325 w 541545"/>
                          <a:gd name="connsiteY23" fmla="*/ 348560 h 564013"/>
                          <a:gd name="connsiteX24" fmla="*/ 4120 w 541545"/>
                          <a:gd name="connsiteY24" fmla="*/ 377569 h 564013"/>
                          <a:gd name="connsiteX25" fmla="*/ 33128 w 541545"/>
                          <a:gd name="connsiteY25" fmla="*/ 447773 h 564013"/>
                          <a:gd name="connsiteX26" fmla="*/ 194939 w 541545"/>
                          <a:gd name="connsiteY26" fmla="*/ 514962 h 564013"/>
                          <a:gd name="connsiteX27" fmla="*/ 203548 w 541545"/>
                          <a:gd name="connsiteY27" fmla="*/ 516657 h 564013"/>
                          <a:gd name="connsiteX28" fmla="*/ 287786 w 541545"/>
                          <a:gd name="connsiteY28" fmla="*/ 562671 h 564013"/>
                          <a:gd name="connsiteX0" fmla="*/ 287786 w 541545"/>
                          <a:gd name="connsiteY0" fmla="*/ 562671 h 564013"/>
                          <a:gd name="connsiteX1" fmla="*/ 343865 w 541545"/>
                          <a:gd name="connsiteY1" fmla="*/ 559157 h 564013"/>
                          <a:gd name="connsiteX2" fmla="*/ 443918 w 541545"/>
                          <a:gd name="connsiteY2" fmla="*/ 385858 h 564013"/>
                          <a:gd name="connsiteX3" fmla="*/ 442612 w 541545"/>
                          <a:gd name="connsiteY3" fmla="*/ 380983 h 564013"/>
                          <a:gd name="connsiteX4" fmla="*/ 537606 w 541545"/>
                          <a:gd name="connsiteY4" fmla="*/ 203352 h 564013"/>
                          <a:gd name="connsiteX5" fmla="*/ 523953 w 541545"/>
                          <a:gd name="connsiteY5" fmla="*/ 158311 h 564013"/>
                          <a:gd name="connsiteX6" fmla="*/ 478912 w 541545"/>
                          <a:gd name="connsiteY6" fmla="*/ 171963 h 564013"/>
                          <a:gd name="connsiteX7" fmla="*/ 411711 w 541545"/>
                          <a:gd name="connsiteY7" fmla="*/ 297623 h 564013"/>
                          <a:gd name="connsiteX8" fmla="*/ 401048 w 541545"/>
                          <a:gd name="connsiteY8" fmla="*/ 277470 h 564013"/>
                          <a:gd name="connsiteX9" fmla="*/ 401048 w 541545"/>
                          <a:gd name="connsiteY9" fmla="*/ 64117 h 564013"/>
                          <a:gd name="connsiteX10" fmla="*/ 362594 w 541545"/>
                          <a:gd name="connsiteY10" fmla="*/ 25663 h 564013"/>
                          <a:gd name="connsiteX11" fmla="*/ 324140 w 541545"/>
                          <a:gd name="connsiteY11" fmla="*/ 64117 h 564013"/>
                          <a:gd name="connsiteX12" fmla="*/ 324140 w 541545"/>
                          <a:gd name="connsiteY12" fmla="*/ 231082 h 564013"/>
                          <a:gd name="connsiteX13" fmla="*/ 294917 w 541545"/>
                          <a:gd name="connsiteY13" fmla="*/ 227912 h 564013"/>
                          <a:gd name="connsiteX14" fmla="*/ 241488 w 541545"/>
                          <a:gd name="connsiteY14" fmla="*/ 28510 h 564013"/>
                          <a:gd name="connsiteX15" fmla="*/ 194391 w 541545"/>
                          <a:gd name="connsiteY15" fmla="*/ 1319 h 564013"/>
                          <a:gd name="connsiteX16" fmla="*/ 167200 w 541545"/>
                          <a:gd name="connsiteY16" fmla="*/ 48415 h 564013"/>
                          <a:gd name="connsiteX17" fmla="*/ 208700 w 541545"/>
                          <a:gd name="connsiteY17" fmla="*/ 270259 h 564013"/>
                          <a:gd name="connsiteX18" fmla="*/ 92040 w 541545"/>
                          <a:gd name="connsiteY18" fmla="*/ 119875 h 564013"/>
                          <a:gd name="connsiteX19" fmla="*/ 38458 w 541545"/>
                          <a:gd name="connsiteY19" fmla="*/ 110578 h 564013"/>
                          <a:gd name="connsiteX20" fmla="*/ 29161 w 541545"/>
                          <a:gd name="connsiteY20" fmla="*/ 164160 h 564013"/>
                          <a:gd name="connsiteX21" fmla="*/ 154214 w 541545"/>
                          <a:gd name="connsiteY21" fmla="*/ 341721 h 564013"/>
                          <a:gd name="connsiteX22" fmla="*/ 152366 w 541545"/>
                          <a:gd name="connsiteY22" fmla="*/ 380966 h 564013"/>
                          <a:gd name="connsiteX23" fmla="*/ 74325 w 541545"/>
                          <a:gd name="connsiteY23" fmla="*/ 348560 h 564013"/>
                          <a:gd name="connsiteX24" fmla="*/ 4120 w 541545"/>
                          <a:gd name="connsiteY24" fmla="*/ 377569 h 564013"/>
                          <a:gd name="connsiteX25" fmla="*/ 33128 w 541545"/>
                          <a:gd name="connsiteY25" fmla="*/ 447773 h 564013"/>
                          <a:gd name="connsiteX26" fmla="*/ 194939 w 541545"/>
                          <a:gd name="connsiteY26" fmla="*/ 514962 h 564013"/>
                          <a:gd name="connsiteX27" fmla="*/ 203548 w 541545"/>
                          <a:gd name="connsiteY27" fmla="*/ 516657 h 564013"/>
                          <a:gd name="connsiteX28" fmla="*/ 287786 w 541545"/>
                          <a:gd name="connsiteY28" fmla="*/ 562671 h 564013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11711 w 541545"/>
                          <a:gd name="connsiteY7" fmla="*/ 300230 h 566620"/>
                          <a:gd name="connsiteX8" fmla="*/ 401048 w 541545"/>
                          <a:gd name="connsiteY8" fmla="*/ 280077 h 566620"/>
                          <a:gd name="connsiteX9" fmla="*/ 401048 w 541545"/>
                          <a:gd name="connsiteY9" fmla="*/ 66724 h 566620"/>
                          <a:gd name="connsiteX10" fmla="*/ 362594 w 541545"/>
                          <a:gd name="connsiteY10" fmla="*/ 28270 h 566620"/>
                          <a:gd name="connsiteX11" fmla="*/ 324140 w 541545"/>
                          <a:gd name="connsiteY11" fmla="*/ 66724 h 566620"/>
                          <a:gd name="connsiteX12" fmla="*/ 324140 w 541545"/>
                          <a:gd name="connsiteY12" fmla="*/ 233689 h 566620"/>
                          <a:gd name="connsiteX13" fmla="*/ 241488 w 541545"/>
                          <a:gd name="connsiteY13" fmla="*/ 31117 h 566620"/>
                          <a:gd name="connsiteX14" fmla="*/ 194391 w 541545"/>
                          <a:gd name="connsiteY14" fmla="*/ 3926 h 566620"/>
                          <a:gd name="connsiteX15" fmla="*/ 167200 w 541545"/>
                          <a:gd name="connsiteY15" fmla="*/ 51022 h 566620"/>
                          <a:gd name="connsiteX16" fmla="*/ 208700 w 541545"/>
                          <a:gd name="connsiteY16" fmla="*/ 272866 h 566620"/>
                          <a:gd name="connsiteX17" fmla="*/ 92040 w 541545"/>
                          <a:gd name="connsiteY17" fmla="*/ 122482 h 566620"/>
                          <a:gd name="connsiteX18" fmla="*/ 38458 w 541545"/>
                          <a:gd name="connsiteY18" fmla="*/ 113185 h 566620"/>
                          <a:gd name="connsiteX19" fmla="*/ 29161 w 541545"/>
                          <a:gd name="connsiteY19" fmla="*/ 166767 h 566620"/>
                          <a:gd name="connsiteX20" fmla="*/ 154214 w 541545"/>
                          <a:gd name="connsiteY20" fmla="*/ 344328 h 566620"/>
                          <a:gd name="connsiteX21" fmla="*/ 152366 w 541545"/>
                          <a:gd name="connsiteY21" fmla="*/ 383573 h 566620"/>
                          <a:gd name="connsiteX22" fmla="*/ 74325 w 541545"/>
                          <a:gd name="connsiteY22" fmla="*/ 351167 h 566620"/>
                          <a:gd name="connsiteX23" fmla="*/ 4120 w 541545"/>
                          <a:gd name="connsiteY23" fmla="*/ 380176 h 566620"/>
                          <a:gd name="connsiteX24" fmla="*/ 33128 w 541545"/>
                          <a:gd name="connsiteY24" fmla="*/ 450380 h 566620"/>
                          <a:gd name="connsiteX25" fmla="*/ 194939 w 541545"/>
                          <a:gd name="connsiteY25" fmla="*/ 517569 h 566620"/>
                          <a:gd name="connsiteX26" fmla="*/ 203548 w 541545"/>
                          <a:gd name="connsiteY26" fmla="*/ 519264 h 566620"/>
                          <a:gd name="connsiteX27" fmla="*/ 287786 w 541545"/>
                          <a:gd name="connsiteY27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11711 w 541545"/>
                          <a:gd name="connsiteY7" fmla="*/ 300230 h 566620"/>
                          <a:gd name="connsiteX8" fmla="*/ 401048 w 541545"/>
                          <a:gd name="connsiteY8" fmla="*/ 280077 h 566620"/>
                          <a:gd name="connsiteX9" fmla="*/ 401048 w 541545"/>
                          <a:gd name="connsiteY9" fmla="*/ 66724 h 566620"/>
                          <a:gd name="connsiteX10" fmla="*/ 362594 w 541545"/>
                          <a:gd name="connsiteY10" fmla="*/ 28270 h 566620"/>
                          <a:gd name="connsiteX11" fmla="*/ 324140 w 541545"/>
                          <a:gd name="connsiteY11" fmla="*/ 66724 h 566620"/>
                          <a:gd name="connsiteX12" fmla="*/ 308530 w 541545"/>
                          <a:gd name="connsiteY12" fmla="*/ 255145 h 566620"/>
                          <a:gd name="connsiteX13" fmla="*/ 241488 w 541545"/>
                          <a:gd name="connsiteY13" fmla="*/ 31117 h 566620"/>
                          <a:gd name="connsiteX14" fmla="*/ 194391 w 541545"/>
                          <a:gd name="connsiteY14" fmla="*/ 3926 h 566620"/>
                          <a:gd name="connsiteX15" fmla="*/ 167200 w 541545"/>
                          <a:gd name="connsiteY15" fmla="*/ 51022 h 566620"/>
                          <a:gd name="connsiteX16" fmla="*/ 208700 w 541545"/>
                          <a:gd name="connsiteY16" fmla="*/ 272866 h 566620"/>
                          <a:gd name="connsiteX17" fmla="*/ 92040 w 541545"/>
                          <a:gd name="connsiteY17" fmla="*/ 122482 h 566620"/>
                          <a:gd name="connsiteX18" fmla="*/ 38458 w 541545"/>
                          <a:gd name="connsiteY18" fmla="*/ 113185 h 566620"/>
                          <a:gd name="connsiteX19" fmla="*/ 29161 w 541545"/>
                          <a:gd name="connsiteY19" fmla="*/ 166767 h 566620"/>
                          <a:gd name="connsiteX20" fmla="*/ 154214 w 541545"/>
                          <a:gd name="connsiteY20" fmla="*/ 344328 h 566620"/>
                          <a:gd name="connsiteX21" fmla="*/ 152366 w 541545"/>
                          <a:gd name="connsiteY21" fmla="*/ 383573 h 566620"/>
                          <a:gd name="connsiteX22" fmla="*/ 74325 w 541545"/>
                          <a:gd name="connsiteY22" fmla="*/ 351167 h 566620"/>
                          <a:gd name="connsiteX23" fmla="*/ 4120 w 541545"/>
                          <a:gd name="connsiteY23" fmla="*/ 380176 h 566620"/>
                          <a:gd name="connsiteX24" fmla="*/ 33128 w 541545"/>
                          <a:gd name="connsiteY24" fmla="*/ 450380 h 566620"/>
                          <a:gd name="connsiteX25" fmla="*/ 194939 w 541545"/>
                          <a:gd name="connsiteY25" fmla="*/ 517569 h 566620"/>
                          <a:gd name="connsiteX26" fmla="*/ 203548 w 541545"/>
                          <a:gd name="connsiteY26" fmla="*/ 519264 h 566620"/>
                          <a:gd name="connsiteX27" fmla="*/ 287786 w 541545"/>
                          <a:gd name="connsiteY27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11711 w 541545"/>
                          <a:gd name="connsiteY7" fmla="*/ 300230 h 566620"/>
                          <a:gd name="connsiteX8" fmla="*/ 401048 w 541545"/>
                          <a:gd name="connsiteY8" fmla="*/ 280077 h 566620"/>
                          <a:gd name="connsiteX9" fmla="*/ 401048 w 541545"/>
                          <a:gd name="connsiteY9" fmla="*/ 66724 h 566620"/>
                          <a:gd name="connsiteX10" fmla="*/ 362594 w 541545"/>
                          <a:gd name="connsiteY10" fmla="*/ 28270 h 566620"/>
                          <a:gd name="connsiteX11" fmla="*/ 324140 w 541545"/>
                          <a:gd name="connsiteY11" fmla="*/ 66724 h 566620"/>
                          <a:gd name="connsiteX12" fmla="*/ 308530 w 541545"/>
                          <a:gd name="connsiteY12" fmla="*/ 255145 h 566620"/>
                          <a:gd name="connsiteX13" fmla="*/ 241488 w 541545"/>
                          <a:gd name="connsiteY13" fmla="*/ 31117 h 566620"/>
                          <a:gd name="connsiteX14" fmla="*/ 194391 w 541545"/>
                          <a:gd name="connsiteY14" fmla="*/ 3926 h 566620"/>
                          <a:gd name="connsiteX15" fmla="*/ 167200 w 541545"/>
                          <a:gd name="connsiteY15" fmla="*/ 51022 h 566620"/>
                          <a:gd name="connsiteX16" fmla="*/ 208700 w 541545"/>
                          <a:gd name="connsiteY16" fmla="*/ 272866 h 566620"/>
                          <a:gd name="connsiteX17" fmla="*/ 92040 w 541545"/>
                          <a:gd name="connsiteY17" fmla="*/ 122482 h 566620"/>
                          <a:gd name="connsiteX18" fmla="*/ 38458 w 541545"/>
                          <a:gd name="connsiteY18" fmla="*/ 113185 h 566620"/>
                          <a:gd name="connsiteX19" fmla="*/ 29161 w 541545"/>
                          <a:gd name="connsiteY19" fmla="*/ 166767 h 566620"/>
                          <a:gd name="connsiteX20" fmla="*/ 152366 w 541545"/>
                          <a:gd name="connsiteY20" fmla="*/ 383573 h 566620"/>
                          <a:gd name="connsiteX21" fmla="*/ 74325 w 541545"/>
                          <a:gd name="connsiteY21" fmla="*/ 351167 h 566620"/>
                          <a:gd name="connsiteX22" fmla="*/ 4120 w 541545"/>
                          <a:gd name="connsiteY22" fmla="*/ 380176 h 566620"/>
                          <a:gd name="connsiteX23" fmla="*/ 33128 w 541545"/>
                          <a:gd name="connsiteY23" fmla="*/ 450380 h 566620"/>
                          <a:gd name="connsiteX24" fmla="*/ 194939 w 541545"/>
                          <a:gd name="connsiteY24" fmla="*/ 517569 h 566620"/>
                          <a:gd name="connsiteX25" fmla="*/ 203548 w 541545"/>
                          <a:gd name="connsiteY25" fmla="*/ 519264 h 566620"/>
                          <a:gd name="connsiteX26" fmla="*/ 287786 w 541545"/>
                          <a:gd name="connsiteY26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11711 w 541545"/>
                          <a:gd name="connsiteY7" fmla="*/ 300230 h 566620"/>
                          <a:gd name="connsiteX8" fmla="*/ 401048 w 541545"/>
                          <a:gd name="connsiteY8" fmla="*/ 280077 h 566620"/>
                          <a:gd name="connsiteX9" fmla="*/ 401048 w 541545"/>
                          <a:gd name="connsiteY9" fmla="*/ 66724 h 566620"/>
                          <a:gd name="connsiteX10" fmla="*/ 362594 w 541545"/>
                          <a:gd name="connsiteY10" fmla="*/ 28270 h 566620"/>
                          <a:gd name="connsiteX11" fmla="*/ 324140 w 541545"/>
                          <a:gd name="connsiteY11" fmla="*/ 66724 h 566620"/>
                          <a:gd name="connsiteX12" fmla="*/ 308530 w 541545"/>
                          <a:gd name="connsiteY12" fmla="*/ 255145 h 566620"/>
                          <a:gd name="connsiteX13" fmla="*/ 241488 w 541545"/>
                          <a:gd name="connsiteY13" fmla="*/ 31117 h 566620"/>
                          <a:gd name="connsiteX14" fmla="*/ 194391 w 541545"/>
                          <a:gd name="connsiteY14" fmla="*/ 3926 h 566620"/>
                          <a:gd name="connsiteX15" fmla="*/ 167200 w 541545"/>
                          <a:gd name="connsiteY15" fmla="*/ 51022 h 566620"/>
                          <a:gd name="connsiteX16" fmla="*/ 208700 w 541545"/>
                          <a:gd name="connsiteY16" fmla="*/ 272866 h 566620"/>
                          <a:gd name="connsiteX17" fmla="*/ 92040 w 541545"/>
                          <a:gd name="connsiteY17" fmla="*/ 122482 h 566620"/>
                          <a:gd name="connsiteX18" fmla="*/ 38458 w 541545"/>
                          <a:gd name="connsiteY18" fmla="*/ 113185 h 566620"/>
                          <a:gd name="connsiteX19" fmla="*/ 29161 w 541545"/>
                          <a:gd name="connsiteY19" fmla="*/ 166767 h 566620"/>
                          <a:gd name="connsiteX20" fmla="*/ 152366 w 541545"/>
                          <a:gd name="connsiteY20" fmla="*/ 383573 h 566620"/>
                          <a:gd name="connsiteX21" fmla="*/ 74325 w 541545"/>
                          <a:gd name="connsiteY21" fmla="*/ 351167 h 566620"/>
                          <a:gd name="connsiteX22" fmla="*/ 4120 w 541545"/>
                          <a:gd name="connsiteY22" fmla="*/ 380176 h 566620"/>
                          <a:gd name="connsiteX23" fmla="*/ 33128 w 541545"/>
                          <a:gd name="connsiteY23" fmla="*/ 450380 h 566620"/>
                          <a:gd name="connsiteX24" fmla="*/ 194939 w 541545"/>
                          <a:gd name="connsiteY24" fmla="*/ 517569 h 566620"/>
                          <a:gd name="connsiteX25" fmla="*/ 287786 w 541545"/>
                          <a:gd name="connsiteY25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01048 w 541545"/>
                          <a:gd name="connsiteY7" fmla="*/ 280077 h 566620"/>
                          <a:gd name="connsiteX8" fmla="*/ 401048 w 541545"/>
                          <a:gd name="connsiteY8" fmla="*/ 66724 h 566620"/>
                          <a:gd name="connsiteX9" fmla="*/ 362594 w 541545"/>
                          <a:gd name="connsiteY9" fmla="*/ 28270 h 566620"/>
                          <a:gd name="connsiteX10" fmla="*/ 324140 w 541545"/>
                          <a:gd name="connsiteY10" fmla="*/ 66724 h 566620"/>
                          <a:gd name="connsiteX11" fmla="*/ 308530 w 541545"/>
                          <a:gd name="connsiteY11" fmla="*/ 255145 h 566620"/>
                          <a:gd name="connsiteX12" fmla="*/ 241488 w 541545"/>
                          <a:gd name="connsiteY12" fmla="*/ 31117 h 566620"/>
                          <a:gd name="connsiteX13" fmla="*/ 194391 w 541545"/>
                          <a:gd name="connsiteY13" fmla="*/ 3926 h 566620"/>
                          <a:gd name="connsiteX14" fmla="*/ 167200 w 541545"/>
                          <a:gd name="connsiteY14" fmla="*/ 51022 h 566620"/>
                          <a:gd name="connsiteX15" fmla="*/ 208700 w 541545"/>
                          <a:gd name="connsiteY15" fmla="*/ 272866 h 566620"/>
                          <a:gd name="connsiteX16" fmla="*/ 92040 w 541545"/>
                          <a:gd name="connsiteY16" fmla="*/ 122482 h 566620"/>
                          <a:gd name="connsiteX17" fmla="*/ 38458 w 541545"/>
                          <a:gd name="connsiteY17" fmla="*/ 113185 h 566620"/>
                          <a:gd name="connsiteX18" fmla="*/ 29161 w 541545"/>
                          <a:gd name="connsiteY18" fmla="*/ 166767 h 566620"/>
                          <a:gd name="connsiteX19" fmla="*/ 152366 w 541545"/>
                          <a:gd name="connsiteY19" fmla="*/ 383573 h 566620"/>
                          <a:gd name="connsiteX20" fmla="*/ 74325 w 541545"/>
                          <a:gd name="connsiteY20" fmla="*/ 351167 h 566620"/>
                          <a:gd name="connsiteX21" fmla="*/ 4120 w 541545"/>
                          <a:gd name="connsiteY21" fmla="*/ 380176 h 566620"/>
                          <a:gd name="connsiteX22" fmla="*/ 33128 w 541545"/>
                          <a:gd name="connsiteY22" fmla="*/ 450380 h 566620"/>
                          <a:gd name="connsiteX23" fmla="*/ 194939 w 541545"/>
                          <a:gd name="connsiteY23" fmla="*/ 517569 h 566620"/>
                          <a:gd name="connsiteX24" fmla="*/ 287786 w 541545"/>
                          <a:gd name="connsiteY24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399930 w 541545"/>
                          <a:gd name="connsiteY7" fmla="*/ 291611 h 566620"/>
                          <a:gd name="connsiteX8" fmla="*/ 401048 w 541545"/>
                          <a:gd name="connsiteY8" fmla="*/ 66724 h 566620"/>
                          <a:gd name="connsiteX9" fmla="*/ 362594 w 541545"/>
                          <a:gd name="connsiteY9" fmla="*/ 28270 h 566620"/>
                          <a:gd name="connsiteX10" fmla="*/ 324140 w 541545"/>
                          <a:gd name="connsiteY10" fmla="*/ 66724 h 566620"/>
                          <a:gd name="connsiteX11" fmla="*/ 308530 w 541545"/>
                          <a:gd name="connsiteY11" fmla="*/ 255145 h 566620"/>
                          <a:gd name="connsiteX12" fmla="*/ 241488 w 541545"/>
                          <a:gd name="connsiteY12" fmla="*/ 31117 h 566620"/>
                          <a:gd name="connsiteX13" fmla="*/ 194391 w 541545"/>
                          <a:gd name="connsiteY13" fmla="*/ 3926 h 566620"/>
                          <a:gd name="connsiteX14" fmla="*/ 167200 w 541545"/>
                          <a:gd name="connsiteY14" fmla="*/ 51022 h 566620"/>
                          <a:gd name="connsiteX15" fmla="*/ 208700 w 541545"/>
                          <a:gd name="connsiteY15" fmla="*/ 272866 h 566620"/>
                          <a:gd name="connsiteX16" fmla="*/ 92040 w 541545"/>
                          <a:gd name="connsiteY16" fmla="*/ 122482 h 566620"/>
                          <a:gd name="connsiteX17" fmla="*/ 38458 w 541545"/>
                          <a:gd name="connsiteY17" fmla="*/ 113185 h 566620"/>
                          <a:gd name="connsiteX18" fmla="*/ 29161 w 541545"/>
                          <a:gd name="connsiteY18" fmla="*/ 166767 h 566620"/>
                          <a:gd name="connsiteX19" fmla="*/ 152366 w 541545"/>
                          <a:gd name="connsiteY19" fmla="*/ 383573 h 566620"/>
                          <a:gd name="connsiteX20" fmla="*/ 74325 w 541545"/>
                          <a:gd name="connsiteY20" fmla="*/ 351167 h 566620"/>
                          <a:gd name="connsiteX21" fmla="*/ 4120 w 541545"/>
                          <a:gd name="connsiteY21" fmla="*/ 380176 h 566620"/>
                          <a:gd name="connsiteX22" fmla="*/ 33128 w 541545"/>
                          <a:gd name="connsiteY22" fmla="*/ 450380 h 566620"/>
                          <a:gd name="connsiteX23" fmla="*/ 194939 w 541545"/>
                          <a:gd name="connsiteY23" fmla="*/ 517569 h 566620"/>
                          <a:gd name="connsiteX24" fmla="*/ 287786 w 541545"/>
                          <a:gd name="connsiteY24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537606 w 541545"/>
                          <a:gd name="connsiteY3" fmla="*/ 205959 h 566620"/>
                          <a:gd name="connsiteX4" fmla="*/ 523953 w 541545"/>
                          <a:gd name="connsiteY4" fmla="*/ 160918 h 566620"/>
                          <a:gd name="connsiteX5" fmla="*/ 478912 w 541545"/>
                          <a:gd name="connsiteY5" fmla="*/ 174570 h 566620"/>
                          <a:gd name="connsiteX6" fmla="*/ 399930 w 541545"/>
                          <a:gd name="connsiteY6" fmla="*/ 291611 h 566620"/>
                          <a:gd name="connsiteX7" fmla="*/ 401048 w 541545"/>
                          <a:gd name="connsiteY7" fmla="*/ 66724 h 566620"/>
                          <a:gd name="connsiteX8" fmla="*/ 362594 w 541545"/>
                          <a:gd name="connsiteY8" fmla="*/ 28270 h 566620"/>
                          <a:gd name="connsiteX9" fmla="*/ 324140 w 541545"/>
                          <a:gd name="connsiteY9" fmla="*/ 66724 h 566620"/>
                          <a:gd name="connsiteX10" fmla="*/ 308530 w 541545"/>
                          <a:gd name="connsiteY10" fmla="*/ 255145 h 566620"/>
                          <a:gd name="connsiteX11" fmla="*/ 241488 w 541545"/>
                          <a:gd name="connsiteY11" fmla="*/ 31117 h 566620"/>
                          <a:gd name="connsiteX12" fmla="*/ 194391 w 541545"/>
                          <a:gd name="connsiteY12" fmla="*/ 3926 h 566620"/>
                          <a:gd name="connsiteX13" fmla="*/ 167200 w 541545"/>
                          <a:gd name="connsiteY13" fmla="*/ 51022 h 566620"/>
                          <a:gd name="connsiteX14" fmla="*/ 208700 w 541545"/>
                          <a:gd name="connsiteY14" fmla="*/ 272866 h 566620"/>
                          <a:gd name="connsiteX15" fmla="*/ 92040 w 541545"/>
                          <a:gd name="connsiteY15" fmla="*/ 122482 h 566620"/>
                          <a:gd name="connsiteX16" fmla="*/ 38458 w 541545"/>
                          <a:gd name="connsiteY16" fmla="*/ 113185 h 566620"/>
                          <a:gd name="connsiteX17" fmla="*/ 29161 w 541545"/>
                          <a:gd name="connsiteY17" fmla="*/ 166767 h 566620"/>
                          <a:gd name="connsiteX18" fmla="*/ 152366 w 541545"/>
                          <a:gd name="connsiteY18" fmla="*/ 383573 h 566620"/>
                          <a:gd name="connsiteX19" fmla="*/ 74325 w 541545"/>
                          <a:gd name="connsiteY19" fmla="*/ 351167 h 566620"/>
                          <a:gd name="connsiteX20" fmla="*/ 4120 w 541545"/>
                          <a:gd name="connsiteY20" fmla="*/ 380176 h 566620"/>
                          <a:gd name="connsiteX21" fmla="*/ 33128 w 541545"/>
                          <a:gd name="connsiteY21" fmla="*/ 450380 h 566620"/>
                          <a:gd name="connsiteX22" fmla="*/ 194939 w 541545"/>
                          <a:gd name="connsiteY22" fmla="*/ 517569 h 566620"/>
                          <a:gd name="connsiteX23" fmla="*/ 287786 w 541545"/>
                          <a:gd name="connsiteY23" fmla="*/ 565278 h 56662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</a:cxnLst>
                        <a:rect l="l" t="t" r="r" b="b"/>
                        <a:pathLst>
                          <a:path w="541545" h="566620">
                            <a:moveTo>
                              <a:pt x="287786" y="565278"/>
                            </a:moveTo>
                            <a:cubicBezTo>
                              <a:pt x="305991" y="567813"/>
                              <a:pt x="324993" y="566821"/>
                              <a:pt x="343865" y="561764"/>
                            </a:cubicBezTo>
                            <a:cubicBezTo>
                              <a:pt x="419349" y="541538"/>
                              <a:pt x="464144" y="463949"/>
                              <a:pt x="443918" y="388465"/>
                            </a:cubicBezTo>
                            <a:lnTo>
                              <a:pt x="537606" y="205959"/>
                            </a:lnTo>
                            <a:cubicBezTo>
                              <a:pt x="546273" y="189751"/>
                              <a:pt x="540161" y="169586"/>
                              <a:pt x="523953" y="160918"/>
                            </a:cubicBezTo>
                            <a:cubicBezTo>
                              <a:pt x="507745" y="152250"/>
                              <a:pt x="487580" y="158363"/>
                              <a:pt x="478912" y="174570"/>
                            </a:cubicBezTo>
                            <a:lnTo>
                              <a:pt x="399930" y="291611"/>
                            </a:lnTo>
                            <a:cubicBezTo>
                              <a:pt x="400303" y="216649"/>
                              <a:pt x="400675" y="141686"/>
                              <a:pt x="401048" y="66724"/>
                            </a:cubicBezTo>
                            <a:cubicBezTo>
                              <a:pt x="401048" y="45486"/>
                              <a:pt x="383832" y="28270"/>
                              <a:pt x="362594" y="28270"/>
                            </a:cubicBezTo>
                            <a:cubicBezTo>
                              <a:pt x="341356" y="28270"/>
                              <a:pt x="324140" y="45486"/>
                              <a:pt x="324140" y="66724"/>
                            </a:cubicBezTo>
                            <a:lnTo>
                              <a:pt x="308530" y="255145"/>
                            </a:lnTo>
                            <a:cubicBezTo>
                              <a:pt x="294755" y="249211"/>
                              <a:pt x="263113" y="69411"/>
                              <a:pt x="241488" y="31117"/>
                            </a:cubicBezTo>
                            <a:cubicBezTo>
                              <a:pt x="219863" y="-7177"/>
                              <a:pt x="214906" y="-1571"/>
                              <a:pt x="194391" y="3926"/>
                            </a:cubicBezTo>
                            <a:cubicBezTo>
                              <a:pt x="173877" y="9423"/>
                              <a:pt x="161703" y="30508"/>
                              <a:pt x="167200" y="51022"/>
                            </a:cubicBezTo>
                            <a:lnTo>
                              <a:pt x="208700" y="272866"/>
                            </a:lnTo>
                            <a:cubicBezTo>
                              <a:pt x="196173" y="284776"/>
                              <a:pt x="122402" y="145355"/>
                              <a:pt x="92040" y="122482"/>
                            </a:cubicBezTo>
                            <a:cubicBezTo>
                              <a:pt x="61678" y="99609"/>
                              <a:pt x="55822" y="100956"/>
                              <a:pt x="38458" y="113185"/>
                            </a:cubicBezTo>
                            <a:cubicBezTo>
                              <a:pt x="21094" y="125414"/>
                              <a:pt x="16932" y="149403"/>
                              <a:pt x="29161" y="166767"/>
                            </a:cubicBezTo>
                            <a:lnTo>
                              <a:pt x="152366" y="383573"/>
                            </a:lnTo>
                            <a:lnTo>
                              <a:pt x="74325" y="351167"/>
                            </a:lnTo>
                            <a:cubicBezTo>
                              <a:pt x="46927" y="339791"/>
                              <a:pt x="15496" y="352779"/>
                              <a:pt x="4120" y="380176"/>
                            </a:cubicBezTo>
                            <a:cubicBezTo>
                              <a:pt x="-7256" y="407573"/>
                              <a:pt x="5731" y="439004"/>
                              <a:pt x="33128" y="450380"/>
                            </a:cubicBezTo>
                            <a:lnTo>
                              <a:pt x="194939" y="517569"/>
                            </a:lnTo>
                            <a:cubicBezTo>
                              <a:pt x="237382" y="536719"/>
                              <a:pt x="262965" y="557912"/>
                              <a:pt x="287786" y="565278"/>
                            </a:cubicBezTo>
                            <a:close/>
                          </a:path>
                        </a:pathLst>
                      </a:custGeom>
                      <a:solidFill>
                        <a:srgbClr val="FF0000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/>
                        <a:endParaRPr lang="ja-JP" altLang="en-US"/>
                      </a:p>
                    </p:txBody>
                  </p:sp>
                  <p:sp>
                    <p:nvSpPr>
                      <p:cNvPr id="77" name="台形 441">
                        <a:extLst>
                          <a:ext uri="{FF2B5EF4-FFF2-40B4-BE49-F238E27FC236}">
                            <a16:creationId xmlns:a16="http://schemas.microsoft.com/office/drawing/2014/main" id="{F39AD47D-1BB0-EBA5-275C-E6760583445C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 rot="10761594">
                        <a:off x="7567208" y="1236371"/>
                        <a:ext cx="270037" cy="349475"/>
                      </a:xfrm>
                      <a:custGeom>
                        <a:avLst/>
                        <a:gdLst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  <a:gd name="connsiteX4" fmla="*/ 0 w 209542"/>
                          <a:gd name="connsiteY4" fmla="*/ 350865 h 350865"/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  <a:gd name="connsiteX4" fmla="*/ 78140 w 209542"/>
                          <a:gd name="connsiteY4" fmla="*/ 350305 h 350865"/>
                          <a:gd name="connsiteX5" fmla="*/ 0 w 209542"/>
                          <a:gd name="connsiteY5" fmla="*/ 350865 h 350865"/>
                          <a:gd name="connsiteX0" fmla="*/ 78140 w 209542"/>
                          <a:gd name="connsiteY0" fmla="*/ 350305 h 441745"/>
                          <a:gd name="connsiteX1" fmla="*/ 0 w 209542"/>
                          <a:gd name="connsiteY1" fmla="*/ 350865 h 441745"/>
                          <a:gd name="connsiteX2" fmla="*/ 55154 w 209542"/>
                          <a:gd name="connsiteY2" fmla="*/ 0 h 441745"/>
                          <a:gd name="connsiteX3" fmla="*/ 154388 w 209542"/>
                          <a:gd name="connsiteY3" fmla="*/ 0 h 441745"/>
                          <a:gd name="connsiteX4" fmla="*/ 209542 w 209542"/>
                          <a:gd name="connsiteY4" fmla="*/ 350865 h 441745"/>
                          <a:gd name="connsiteX5" fmla="*/ 169580 w 209542"/>
                          <a:gd name="connsiteY5" fmla="*/ 441745 h 441745"/>
                          <a:gd name="connsiteX0" fmla="*/ 0 w 209542"/>
                          <a:gd name="connsiteY0" fmla="*/ 350865 h 441745"/>
                          <a:gd name="connsiteX1" fmla="*/ 55154 w 209542"/>
                          <a:gd name="connsiteY1" fmla="*/ 0 h 441745"/>
                          <a:gd name="connsiteX2" fmla="*/ 154388 w 209542"/>
                          <a:gd name="connsiteY2" fmla="*/ 0 h 441745"/>
                          <a:gd name="connsiteX3" fmla="*/ 209542 w 209542"/>
                          <a:gd name="connsiteY3" fmla="*/ 350865 h 441745"/>
                          <a:gd name="connsiteX4" fmla="*/ 169580 w 209542"/>
                          <a:gd name="connsiteY4" fmla="*/ 441745 h 441745"/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</a:cxnLst>
                        <a:rect l="l" t="t" r="r" b="b"/>
                        <a:pathLst>
                          <a:path w="209542" h="350865">
                            <a:moveTo>
                              <a:pt x="0" y="350865"/>
                            </a:moveTo>
                            <a:lnTo>
                              <a:pt x="55154" y="0"/>
                            </a:lnTo>
                            <a:lnTo>
                              <a:pt x="154388" y="0"/>
                            </a:lnTo>
                            <a:lnTo>
                              <a:pt x="209542" y="350865"/>
                            </a:lnTo>
                          </a:path>
                        </a:pathLst>
                      </a:custGeom>
                      <a:solidFill>
                        <a:srgbClr val="0070C0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78" name="台形 441">
                        <a:extLst>
                          <a:ext uri="{FF2B5EF4-FFF2-40B4-BE49-F238E27FC236}">
                            <a16:creationId xmlns:a16="http://schemas.microsoft.com/office/drawing/2014/main" id="{4C00B551-2970-EEC2-FF16-4DD78AB92C73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 rot="10761594">
                        <a:off x="7663189" y="1188968"/>
                        <a:ext cx="77870" cy="396878"/>
                      </a:xfrm>
                      <a:custGeom>
                        <a:avLst/>
                        <a:gdLst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  <a:gd name="connsiteX4" fmla="*/ 0 w 209542"/>
                          <a:gd name="connsiteY4" fmla="*/ 350865 h 350865"/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  <a:gd name="connsiteX4" fmla="*/ 78140 w 209542"/>
                          <a:gd name="connsiteY4" fmla="*/ 350305 h 350865"/>
                          <a:gd name="connsiteX5" fmla="*/ 0 w 209542"/>
                          <a:gd name="connsiteY5" fmla="*/ 350865 h 350865"/>
                          <a:gd name="connsiteX0" fmla="*/ 78140 w 209542"/>
                          <a:gd name="connsiteY0" fmla="*/ 350305 h 441745"/>
                          <a:gd name="connsiteX1" fmla="*/ 0 w 209542"/>
                          <a:gd name="connsiteY1" fmla="*/ 350865 h 441745"/>
                          <a:gd name="connsiteX2" fmla="*/ 55154 w 209542"/>
                          <a:gd name="connsiteY2" fmla="*/ 0 h 441745"/>
                          <a:gd name="connsiteX3" fmla="*/ 154388 w 209542"/>
                          <a:gd name="connsiteY3" fmla="*/ 0 h 441745"/>
                          <a:gd name="connsiteX4" fmla="*/ 209542 w 209542"/>
                          <a:gd name="connsiteY4" fmla="*/ 350865 h 441745"/>
                          <a:gd name="connsiteX5" fmla="*/ 169580 w 209542"/>
                          <a:gd name="connsiteY5" fmla="*/ 441745 h 441745"/>
                          <a:gd name="connsiteX0" fmla="*/ 0 w 209542"/>
                          <a:gd name="connsiteY0" fmla="*/ 350865 h 441745"/>
                          <a:gd name="connsiteX1" fmla="*/ 55154 w 209542"/>
                          <a:gd name="connsiteY1" fmla="*/ 0 h 441745"/>
                          <a:gd name="connsiteX2" fmla="*/ 154388 w 209542"/>
                          <a:gd name="connsiteY2" fmla="*/ 0 h 441745"/>
                          <a:gd name="connsiteX3" fmla="*/ 209542 w 209542"/>
                          <a:gd name="connsiteY3" fmla="*/ 350865 h 441745"/>
                          <a:gd name="connsiteX4" fmla="*/ 169580 w 209542"/>
                          <a:gd name="connsiteY4" fmla="*/ 441745 h 441745"/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</a:cxnLst>
                        <a:rect l="l" t="t" r="r" b="b"/>
                        <a:pathLst>
                          <a:path w="209542" h="350865">
                            <a:moveTo>
                              <a:pt x="0" y="350865"/>
                            </a:moveTo>
                            <a:lnTo>
                              <a:pt x="55154" y="0"/>
                            </a:lnTo>
                            <a:lnTo>
                              <a:pt x="154388" y="0"/>
                            </a:lnTo>
                            <a:lnTo>
                              <a:pt x="209542" y="350865"/>
                            </a:lnTo>
                          </a:path>
                        </a:pathLst>
                      </a:custGeom>
                      <a:solidFill>
                        <a:schemeClr val="bg1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</p:grpSp>
                <p:grpSp>
                  <p:nvGrpSpPr>
                    <p:cNvPr id="67" name="グループ化 66">
                      <a:extLst>
                        <a:ext uri="{FF2B5EF4-FFF2-40B4-BE49-F238E27FC236}">
                          <a16:creationId xmlns:a16="http://schemas.microsoft.com/office/drawing/2014/main" id="{53DD5AD1-FB15-EE82-E141-88EB95C0F935}"/>
                        </a:ext>
                      </a:extLst>
                    </p:cNvPr>
                    <p:cNvGrpSpPr/>
                    <p:nvPr/>
                  </p:nvGrpSpPr>
                  <p:grpSpPr>
                    <a:xfrm rot="14400000">
                      <a:off x="2514630" y="1432470"/>
                      <a:ext cx="520456" cy="999380"/>
                      <a:chOff x="7480956" y="1188968"/>
                      <a:chExt cx="451613" cy="867190"/>
                    </a:xfrm>
                  </p:grpSpPr>
                  <p:sp>
                    <p:nvSpPr>
                      <p:cNvPr id="73" name="角丸四角形 559">
                        <a:extLst>
                          <a:ext uri="{FF2B5EF4-FFF2-40B4-BE49-F238E27FC236}">
                            <a16:creationId xmlns:a16="http://schemas.microsoft.com/office/drawing/2014/main" id="{C08FE454-33CC-3BEF-85D4-621A74B0C814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 rot="11847475">
                        <a:off x="7480956" y="1583633"/>
                        <a:ext cx="451613" cy="472525"/>
                      </a:xfrm>
                      <a:custGeom>
                        <a:avLst/>
                        <a:gdLst>
                          <a:gd name="connsiteX0" fmla="*/ 287786 w 541545"/>
                          <a:gd name="connsiteY0" fmla="*/ 562671 h 564013"/>
                          <a:gd name="connsiteX1" fmla="*/ 343865 w 541545"/>
                          <a:gd name="connsiteY1" fmla="*/ 559157 h 564013"/>
                          <a:gd name="connsiteX2" fmla="*/ 443918 w 541545"/>
                          <a:gd name="connsiteY2" fmla="*/ 385858 h 564013"/>
                          <a:gd name="connsiteX3" fmla="*/ 442612 w 541545"/>
                          <a:gd name="connsiteY3" fmla="*/ 380983 h 564013"/>
                          <a:gd name="connsiteX4" fmla="*/ 537606 w 541545"/>
                          <a:gd name="connsiteY4" fmla="*/ 203352 h 564013"/>
                          <a:gd name="connsiteX5" fmla="*/ 523953 w 541545"/>
                          <a:gd name="connsiteY5" fmla="*/ 158311 h 564013"/>
                          <a:gd name="connsiteX6" fmla="*/ 478912 w 541545"/>
                          <a:gd name="connsiteY6" fmla="*/ 171963 h 564013"/>
                          <a:gd name="connsiteX7" fmla="*/ 411711 w 541545"/>
                          <a:gd name="connsiteY7" fmla="*/ 297623 h 564013"/>
                          <a:gd name="connsiteX8" fmla="*/ 401048 w 541545"/>
                          <a:gd name="connsiteY8" fmla="*/ 277470 h 564013"/>
                          <a:gd name="connsiteX9" fmla="*/ 401048 w 541545"/>
                          <a:gd name="connsiteY9" fmla="*/ 64117 h 564013"/>
                          <a:gd name="connsiteX10" fmla="*/ 362594 w 541545"/>
                          <a:gd name="connsiteY10" fmla="*/ 25663 h 564013"/>
                          <a:gd name="connsiteX11" fmla="*/ 324140 w 541545"/>
                          <a:gd name="connsiteY11" fmla="*/ 64117 h 564013"/>
                          <a:gd name="connsiteX12" fmla="*/ 324140 w 541545"/>
                          <a:gd name="connsiteY12" fmla="*/ 231082 h 564013"/>
                          <a:gd name="connsiteX13" fmla="*/ 294917 w 541545"/>
                          <a:gd name="connsiteY13" fmla="*/ 227912 h 564013"/>
                          <a:gd name="connsiteX14" fmla="*/ 241488 w 541545"/>
                          <a:gd name="connsiteY14" fmla="*/ 28510 h 564013"/>
                          <a:gd name="connsiteX15" fmla="*/ 194391 w 541545"/>
                          <a:gd name="connsiteY15" fmla="*/ 1319 h 564013"/>
                          <a:gd name="connsiteX16" fmla="*/ 167200 w 541545"/>
                          <a:gd name="connsiteY16" fmla="*/ 48415 h 564013"/>
                          <a:gd name="connsiteX17" fmla="*/ 220630 w 541545"/>
                          <a:gd name="connsiteY17" fmla="*/ 247817 h 564013"/>
                          <a:gd name="connsiteX18" fmla="*/ 92040 w 541545"/>
                          <a:gd name="connsiteY18" fmla="*/ 119875 h 564013"/>
                          <a:gd name="connsiteX19" fmla="*/ 38458 w 541545"/>
                          <a:gd name="connsiteY19" fmla="*/ 110578 h 564013"/>
                          <a:gd name="connsiteX20" fmla="*/ 29161 w 541545"/>
                          <a:gd name="connsiteY20" fmla="*/ 164160 h 564013"/>
                          <a:gd name="connsiteX21" fmla="*/ 154214 w 541545"/>
                          <a:gd name="connsiteY21" fmla="*/ 341721 h 564013"/>
                          <a:gd name="connsiteX22" fmla="*/ 152366 w 541545"/>
                          <a:gd name="connsiteY22" fmla="*/ 380966 h 564013"/>
                          <a:gd name="connsiteX23" fmla="*/ 74325 w 541545"/>
                          <a:gd name="connsiteY23" fmla="*/ 348560 h 564013"/>
                          <a:gd name="connsiteX24" fmla="*/ 4120 w 541545"/>
                          <a:gd name="connsiteY24" fmla="*/ 377569 h 564013"/>
                          <a:gd name="connsiteX25" fmla="*/ 33128 w 541545"/>
                          <a:gd name="connsiteY25" fmla="*/ 447773 h 564013"/>
                          <a:gd name="connsiteX26" fmla="*/ 194939 w 541545"/>
                          <a:gd name="connsiteY26" fmla="*/ 514962 h 564013"/>
                          <a:gd name="connsiteX27" fmla="*/ 203548 w 541545"/>
                          <a:gd name="connsiteY27" fmla="*/ 516657 h 564013"/>
                          <a:gd name="connsiteX28" fmla="*/ 287786 w 541545"/>
                          <a:gd name="connsiteY28" fmla="*/ 562671 h 564013"/>
                          <a:gd name="connsiteX0" fmla="*/ 287786 w 541545"/>
                          <a:gd name="connsiteY0" fmla="*/ 562671 h 564013"/>
                          <a:gd name="connsiteX1" fmla="*/ 343865 w 541545"/>
                          <a:gd name="connsiteY1" fmla="*/ 559157 h 564013"/>
                          <a:gd name="connsiteX2" fmla="*/ 443918 w 541545"/>
                          <a:gd name="connsiteY2" fmla="*/ 385858 h 564013"/>
                          <a:gd name="connsiteX3" fmla="*/ 442612 w 541545"/>
                          <a:gd name="connsiteY3" fmla="*/ 380983 h 564013"/>
                          <a:gd name="connsiteX4" fmla="*/ 537606 w 541545"/>
                          <a:gd name="connsiteY4" fmla="*/ 203352 h 564013"/>
                          <a:gd name="connsiteX5" fmla="*/ 523953 w 541545"/>
                          <a:gd name="connsiteY5" fmla="*/ 158311 h 564013"/>
                          <a:gd name="connsiteX6" fmla="*/ 478912 w 541545"/>
                          <a:gd name="connsiteY6" fmla="*/ 171963 h 564013"/>
                          <a:gd name="connsiteX7" fmla="*/ 411711 w 541545"/>
                          <a:gd name="connsiteY7" fmla="*/ 297623 h 564013"/>
                          <a:gd name="connsiteX8" fmla="*/ 401048 w 541545"/>
                          <a:gd name="connsiteY8" fmla="*/ 277470 h 564013"/>
                          <a:gd name="connsiteX9" fmla="*/ 401048 w 541545"/>
                          <a:gd name="connsiteY9" fmla="*/ 64117 h 564013"/>
                          <a:gd name="connsiteX10" fmla="*/ 362594 w 541545"/>
                          <a:gd name="connsiteY10" fmla="*/ 25663 h 564013"/>
                          <a:gd name="connsiteX11" fmla="*/ 324140 w 541545"/>
                          <a:gd name="connsiteY11" fmla="*/ 64117 h 564013"/>
                          <a:gd name="connsiteX12" fmla="*/ 324140 w 541545"/>
                          <a:gd name="connsiteY12" fmla="*/ 231082 h 564013"/>
                          <a:gd name="connsiteX13" fmla="*/ 294917 w 541545"/>
                          <a:gd name="connsiteY13" fmla="*/ 227912 h 564013"/>
                          <a:gd name="connsiteX14" fmla="*/ 241488 w 541545"/>
                          <a:gd name="connsiteY14" fmla="*/ 28510 h 564013"/>
                          <a:gd name="connsiteX15" fmla="*/ 194391 w 541545"/>
                          <a:gd name="connsiteY15" fmla="*/ 1319 h 564013"/>
                          <a:gd name="connsiteX16" fmla="*/ 167200 w 541545"/>
                          <a:gd name="connsiteY16" fmla="*/ 48415 h 564013"/>
                          <a:gd name="connsiteX17" fmla="*/ 208700 w 541545"/>
                          <a:gd name="connsiteY17" fmla="*/ 270259 h 564013"/>
                          <a:gd name="connsiteX18" fmla="*/ 92040 w 541545"/>
                          <a:gd name="connsiteY18" fmla="*/ 119875 h 564013"/>
                          <a:gd name="connsiteX19" fmla="*/ 38458 w 541545"/>
                          <a:gd name="connsiteY19" fmla="*/ 110578 h 564013"/>
                          <a:gd name="connsiteX20" fmla="*/ 29161 w 541545"/>
                          <a:gd name="connsiteY20" fmla="*/ 164160 h 564013"/>
                          <a:gd name="connsiteX21" fmla="*/ 154214 w 541545"/>
                          <a:gd name="connsiteY21" fmla="*/ 341721 h 564013"/>
                          <a:gd name="connsiteX22" fmla="*/ 152366 w 541545"/>
                          <a:gd name="connsiteY22" fmla="*/ 380966 h 564013"/>
                          <a:gd name="connsiteX23" fmla="*/ 74325 w 541545"/>
                          <a:gd name="connsiteY23" fmla="*/ 348560 h 564013"/>
                          <a:gd name="connsiteX24" fmla="*/ 4120 w 541545"/>
                          <a:gd name="connsiteY24" fmla="*/ 377569 h 564013"/>
                          <a:gd name="connsiteX25" fmla="*/ 33128 w 541545"/>
                          <a:gd name="connsiteY25" fmla="*/ 447773 h 564013"/>
                          <a:gd name="connsiteX26" fmla="*/ 194939 w 541545"/>
                          <a:gd name="connsiteY26" fmla="*/ 514962 h 564013"/>
                          <a:gd name="connsiteX27" fmla="*/ 203548 w 541545"/>
                          <a:gd name="connsiteY27" fmla="*/ 516657 h 564013"/>
                          <a:gd name="connsiteX28" fmla="*/ 287786 w 541545"/>
                          <a:gd name="connsiteY28" fmla="*/ 562671 h 564013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11711 w 541545"/>
                          <a:gd name="connsiteY7" fmla="*/ 300230 h 566620"/>
                          <a:gd name="connsiteX8" fmla="*/ 401048 w 541545"/>
                          <a:gd name="connsiteY8" fmla="*/ 280077 h 566620"/>
                          <a:gd name="connsiteX9" fmla="*/ 401048 w 541545"/>
                          <a:gd name="connsiteY9" fmla="*/ 66724 h 566620"/>
                          <a:gd name="connsiteX10" fmla="*/ 362594 w 541545"/>
                          <a:gd name="connsiteY10" fmla="*/ 28270 h 566620"/>
                          <a:gd name="connsiteX11" fmla="*/ 324140 w 541545"/>
                          <a:gd name="connsiteY11" fmla="*/ 66724 h 566620"/>
                          <a:gd name="connsiteX12" fmla="*/ 324140 w 541545"/>
                          <a:gd name="connsiteY12" fmla="*/ 233689 h 566620"/>
                          <a:gd name="connsiteX13" fmla="*/ 241488 w 541545"/>
                          <a:gd name="connsiteY13" fmla="*/ 31117 h 566620"/>
                          <a:gd name="connsiteX14" fmla="*/ 194391 w 541545"/>
                          <a:gd name="connsiteY14" fmla="*/ 3926 h 566620"/>
                          <a:gd name="connsiteX15" fmla="*/ 167200 w 541545"/>
                          <a:gd name="connsiteY15" fmla="*/ 51022 h 566620"/>
                          <a:gd name="connsiteX16" fmla="*/ 208700 w 541545"/>
                          <a:gd name="connsiteY16" fmla="*/ 272866 h 566620"/>
                          <a:gd name="connsiteX17" fmla="*/ 92040 w 541545"/>
                          <a:gd name="connsiteY17" fmla="*/ 122482 h 566620"/>
                          <a:gd name="connsiteX18" fmla="*/ 38458 w 541545"/>
                          <a:gd name="connsiteY18" fmla="*/ 113185 h 566620"/>
                          <a:gd name="connsiteX19" fmla="*/ 29161 w 541545"/>
                          <a:gd name="connsiteY19" fmla="*/ 166767 h 566620"/>
                          <a:gd name="connsiteX20" fmla="*/ 154214 w 541545"/>
                          <a:gd name="connsiteY20" fmla="*/ 344328 h 566620"/>
                          <a:gd name="connsiteX21" fmla="*/ 152366 w 541545"/>
                          <a:gd name="connsiteY21" fmla="*/ 383573 h 566620"/>
                          <a:gd name="connsiteX22" fmla="*/ 74325 w 541545"/>
                          <a:gd name="connsiteY22" fmla="*/ 351167 h 566620"/>
                          <a:gd name="connsiteX23" fmla="*/ 4120 w 541545"/>
                          <a:gd name="connsiteY23" fmla="*/ 380176 h 566620"/>
                          <a:gd name="connsiteX24" fmla="*/ 33128 w 541545"/>
                          <a:gd name="connsiteY24" fmla="*/ 450380 h 566620"/>
                          <a:gd name="connsiteX25" fmla="*/ 194939 w 541545"/>
                          <a:gd name="connsiteY25" fmla="*/ 517569 h 566620"/>
                          <a:gd name="connsiteX26" fmla="*/ 203548 w 541545"/>
                          <a:gd name="connsiteY26" fmla="*/ 519264 h 566620"/>
                          <a:gd name="connsiteX27" fmla="*/ 287786 w 541545"/>
                          <a:gd name="connsiteY27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11711 w 541545"/>
                          <a:gd name="connsiteY7" fmla="*/ 300230 h 566620"/>
                          <a:gd name="connsiteX8" fmla="*/ 401048 w 541545"/>
                          <a:gd name="connsiteY8" fmla="*/ 280077 h 566620"/>
                          <a:gd name="connsiteX9" fmla="*/ 401048 w 541545"/>
                          <a:gd name="connsiteY9" fmla="*/ 66724 h 566620"/>
                          <a:gd name="connsiteX10" fmla="*/ 362594 w 541545"/>
                          <a:gd name="connsiteY10" fmla="*/ 28270 h 566620"/>
                          <a:gd name="connsiteX11" fmla="*/ 324140 w 541545"/>
                          <a:gd name="connsiteY11" fmla="*/ 66724 h 566620"/>
                          <a:gd name="connsiteX12" fmla="*/ 308530 w 541545"/>
                          <a:gd name="connsiteY12" fmla="*/ 255145 h 566620"/>
                          <a:gd name="connsiteX13" fmla="*/ 241488 w 541545"/>
                          <a:gd name="connsiteY13" fmla="*/ 31117 h 566620"/>
                          <a:gd name="connsiteX14" fmla="*/ 194391 w 541545"/>
                          <a:gd name="connsiteY14" fmla="*/ 3926 h 566620"/>
                          <a:gd name="connsiteX15" fmla="*/ 167200 w 541545"/>
                          <a:gd name="connsiteY15" fmla="*/ 51022 h 566620"/>
                          <a:gd name="connsiteX16" fmla="*/ 208700 w 541545"/>
                          <a:gd name="connsiteY16" fmla="*/ 272866 h 566620"/>
                          <a:gd name="connsiteX17" fmla="*/ 92040 w 541545"/>
                          <a:gd name="connsiteY17" fmla="*/ 122482 h 566620"/>
                          <a:gd name="connsiteX18" fmla="*/ 38458 w 541545"/>
                          <a:gd name="connsiteY18" fmla="*/ 113185 h 566620"/>
                          <a:gd name="connsiteX19" fmla="*/ 29161 w 541545"/>
                          <a:gd name="connsiteY19" fmla="*/ 166767 h 566620"/>
                          <a:gd name="connsiteX20" fmla="*/ 154214 w 541545"/>
                          <a:gd name="connsiteY20" fmla="*/ 344328 h 566620"/>
                          <a:gd name="connsiteX21" fmla="*/ 152366 w 541545"/>
                          <a:gd name="connsiteY21" fmla="*/ 383573 h 566620"/>
                          <a:gd name="connsiteX22" fmla="*/ 74325 w 541545"/>
                          <a:gd name="connsiteY22" fmla="*/ 351167 h 566620"/>
                          <a:gd name="connsiteX23" fmla="*/ 4120 w 541545"/>
                          <a:gd name="connsiteY23" fmla="*/ 380176 h 566620"/>
                          <a:gd name="connsiteX24" fmla="*/ 33128 w 541545"/>
                          <a:gd name="connsiteY24" fmla="*/ 450380 h 566620"/>
                          <a:gd name="connsiteX25" fmla="*/ 194939 w 541545"/>
                          <a:gd name="connsiteY25" fmla="*/ 517569 h 566620"/>
                          <a:gd name="connsiteX26" fmla="*/ 203548 w 541545"/>
                          <a:gd name="connsiteY26" fmla="*/ 519264 h 566620"/>
                          <a:gd name="connsiteX27" fmla="*/ 287786 w 541545"/>
                          <a:gd name="connsiteY27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11711 w 541545"/>
                          <a:gd name="connsiteY7" fmla="*/ 300230 h 566620"/>
                          <a:gd name="connsiteX8" fmla="*/ 401048 w 541545"/>
                          <a:gd name="connsiteY8" fmla="*/ 280077 h 566620"/>
                          <a:gd name="connsiteX9" fmla="*/ 401048 w 541545"/>
                          <a:gd name="connsiteY9" fmla="*/ 66724 h 566620"/>
                          <a:gd name="connsiteX10" fmla="*/ 362594 w 541545"/>
                          <a:gd name="connsiteY10" fmla="*/ 28270 h 566620"/>
                          <a:gd name="connsiteX11" fmla="*/ 324140 w 541545"/>
                          <a:gd name="connsiteY11" fmla="*/ 66724 h 566620"/>
                          <a:gd name="connsiteX12" fmla="*/ 308530 w 541545"/>
                          <a:gd name="connsiteY12" fmla="*/ 255145 h 566620"/>
                          <a:gd name="connsiteX13" fmla="*/ 241488 w 541545"/>
                          <a:gd name="connsiteY13" fmla="*/ 31117 h 566620"/>
                          <a:gd name="connsiteX14" fmla="*/ 194391 w 541545"/>
                          <a:gd name="connsiteY14" fmla="*/ 3926 h 566620"/>
                          <a:gd name="connsiteX15" fmla="*/ 167200 w 541545"/>
                          <a:gd name="connsiteY15" fmla="*/ 51022 h 566620"/>
                          <a:gd name="connsiteX16" fmla="*/ 208700 w 541545"/>
                          <a:gd name="connsiteY16" fmla="*/ 272866 h 566620"/>
                          <a:gd name="connsiteX17" fmla="*/ 92040 w 541545"/>
                          <a:gd name="connsiteY17" fmla="*/ 122482 h 566620"/>
                          <a:gd name="connsiteX18" fmla="*/ 38458 w 541545"/>
                          <a:gd name="connsiteY18" fmla="*/ 113185 h 566620"/>
                          <a:gd name="connsiteX19" fmla="*/ 29161 w 541545"/>
                          <a:gd name="connsiteY19" fmla="*/ 166767 h 566620"/>
                          <a:gd name="connsiteX20" fmla="*/ 152366 w 541545"/>
                          <a:gd name="connsiteY20" fmla="*/ 383573 h 566620"/>
                          <a:gd name="connsiteX21" fmla="*/ 74325 w 541545"/>
                          <a:gd name="connsiteY21" fmla="*/ 351167 h 566620"/>
                          <a:gd name="connsiteX22" fmla="*/ 4120 w 541545"/>
                          <a:gd name="connsiteY22" fmla="*/ 380176 h 566620"/>
                          <a:gd name="connsiteX23" fmla="*/ 33128 w 541545"/>
                          <a:gd name="connsiteY23" fmla="*/ 450380 h 566620"/>
                          <a:gd name="connsiteX24" fmla="*/ 194939 w 541545"/>
                          <a:gd name="connsiteY24" fmla="*/ 517569 h 566620"/>
                          <a:gd name="connsiteX25" fmla="*/ 203548 w 541545"/>
                          <a:gd name="connsiteY25" fmla="*/ 519264 h 566620"/>
                          <a:gd name="connsiteX26" fmla="*/ 287786 w 541545"/>
                          <a:gd name="connsiteY26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11711 w 541545"/>
                          <a:gd name="connsiteY7" fmla="*/ 300230 h 566620"/>
                          <a:gd name="connsiteX8" fmla="*/ 401048 w 541545"/>
                          <a:gd name="connsiteY8" fmla="*/ 280077 h 566620"/>
                          <a:gd name="connsiteX9" fmla="*/ 401048 w 541545"/>
                          <a:gd name="connsiteY9" fmla="*/ 66724 h 566620"/>
                          <a:gd name="connsiteX10" fmla="*/ 362594 w 541545"/>
                          <a:gd name="connsiteY10" fmla="*/ 28270 h 566620"/>
                          <a:gd name="connsiteX11" fmla="*/ 324140 w 541545"/>
                          <a:gd name="connsiteY11" fmla="*/ 66724 h 566620"/>
                          <a:gd name="connsiteX12" fmla="*/ 308530 w 541545"/>
                          <a:gd name="connsiteY12" fmla="*/ 255145 h 566620"/>
                          <a:gd name="connsiteX13" fmla="*/ 241488 w 541545"/>
                          <a:gd name="connsiteY13" fmla="*/ 31117 h 566620"/>
                          <a:gd name="connsiteX14" fmla="*/ 194391 w 541545"/>
                          <a:gd name="connsiteY14" fmla="*/ 3926 h 566620"/>
                          <a:gd name="connsiteX15" fmla="*/ 167200 w 541545"/>
                          <a:gd name="connsiteY15" fmla="*/ 51022 h 566620"/>
                          <a:gd name="connsiteX16" fmla="*/ 208700 w 541545"/>
                          <a:gd name="connsiteY16" fmla="*/ 272866 h 566620"/>
                          <a:gd name="connsiteX17" fmla="*/ 92040 w 541545"/>
                          <a:gd name="connsiteY17" fmla="*/ 122482 h 566620"/>
                          <a:gd name="connsiteX18" fmla="*/ 38458 w 541545"/>
                          <a:gd name="connsiteY18" fmla="*/ 113185 h 566620"/>
                          <a:gd name="connsiteX19" fmla="*/ 29161 w 541545"/>
                          <a:gd name="connsiteY19" fmla="*/ 166767 h 566620"/>
                          <a:gd name="connsiteX20" fmla="*/ 152366 w 541545"/>
                          <a:gd name="connsiteY20" fmla="*/ 383573 h 566620"/>
                          <a:gd name="connsiteX21" fmla="*/ 74325 w 541545"/>
                          <a:gd name="connsiteY21" fmla="*/ 351167 h 566620"/>
                          <a:gd name="connsiteX22" fmla="*/ 4120 w 541545"/>
                          <a:gd name="connsiteY22" fmla="*/ 380176 h 566620"/>
                          <a:gd name="connsiteX23" fmla="*/ 33128 w 541545"/>
                          <a:gd name="connsiteY23" fmla="*/ 450380 h 566620"/>
                          <a:gd name="connsiteX24" fmla="*/ 194939 w 541545"/>
                          <a:gd name="connsiteY24" fmla="*/ 517569 h 566620"/>
                          <a:gd name="connsiteX25" fmla="*/ 287786 w 541545"/>
                          <a:gd name="connsiteY25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401048 w 541545"/>
                          <a:gd name="connsiteY7" fmla="*/ 280077 h 566620"/>
                          <a:gd name="connsiteX8" fmla="*/ 401048 w 541545"/>
                          <a:gd name="connsiteY8" fmla="*/ 66724 h 566620"/>
                          <a:gd name="connsiteX9" fmla="*/ 362594 w 541545"/>
                          <a:gd name="connsiteY9" fmla="*/ 28270 h 566620"/>
                          <a:gd name="connsiteX10" fmla="*/ 324140 w 541545"/>
                          <a:gd name="connsiteY10" fmla="*/ 66724 h 566620"/>
                          <a:gd name="connsiteX11" fmla="*/ 308530 w 541545"/>
                          <a:gd name="connsiteY11" fmla="*/ 255145 h 566620"/>
                          <a:gd name="connsiteX12" fmla="*/ 241488 w 541545"/>
                          <a:gd name="connsiteY12" fmla="*/ 31117 h 566620"/>
                          <a:gd name="connsiteX13" fmla="*/ 194391 w 541545"/>
                          <a:gd name="connsiteY13" fmla="*/ 3926 h 566620"/>
                          <a:gd name="connsiteX14" fmla="*/ 167200 w 541545"/>
                          <a:gd name="connsiteY14" fmla="*/ 51022 h 566620"/>
                          <a:gd name="connsiteX15" fmla="*/ 208700 w 541545"/>
                          <a:gd name="connsiteY15" fmla="*/ 272866 h 566620"/>
                          <a:gd name="connsiteX16" fmla="*/ 92040 w 541545"/>
                          <a:gd name="connsiteY16" fmla="*/ 122482 h 566620"/>
                          <a:gd name="connsiteX17" fmla="*/ 38458 w 541545"/>
                          <a:gd name="connsiteY17" fmla="*/ 113185 h 566620"/>
                          <a:gd name="connsiteX18" fmla="*/ 29161 w 541545"/>
                          <a:gd name="connsiteY18" fmla="*/ 166767 h 566620"/>
                          <a:gd name="connsiteX19" fmla="*/ 152366 w 541545"/>
                          <a:gd name="connsiteY19" fmla="*/ 383573 h 566620"/>
                          <a:gd name="connsiteX20" fmla="*/ 74325 w 541545"/>
                          <a:gd name="connsiteY20" fmla="*/ 351167 h 566620"/>
                          <a:gd name="connsiteX21" fmla="*/ 4120 w 541545"/>
                          <a:gd name="connsiteY21" fmla="*/ 380176 h 566620"/>
                          <a:gd name="connsiteX22" fmla="*/ 33128 w 541545"/>
                          <a:gd name="connsiteY22" fmla="*/ 450380 h 566620"/>
                          <a:gd name="connsiteX23" fmla="*/ 194939 w 541545"/>
                          <a:gd name="connsiteY23" fmla="*/ 517569 h 566620"/>
                          <a:gd name="connsiteX24" fmla="*/ 287786 w 541545"/>
                          <a:gd name="connsiteY24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442612 w 541545"/>
                          <a:gd name="connsiteY3" fmla="*/ 383590 h 566620"/>
                          <a:gd name="connsiteX4" fmla="*/ 537606 w 541545"/>
                          <a:gd name="connsiteY4" fmla="*/ 205959 h 566620"/>
                          <a:gd name="connsiteX5" fmla="*/ 523953 w 541545"/>
                          <a:gd name="connsiteY5" fmla="*/ 160918 h 566620"/>
                          <a:gd name="connsiteX6" fmla="*/ 478912 w 541545"/>
                          <a:gd name="connsiteY6" fmla="*/ 174570 h 566620"/>
                          <a:gd name="connsiteX7" fmla="*/ 399930 w 541545"/>
                          <a:gd name="connsiteY7" fmla="*/ 291611 h 566620"/>
                          <a:gd name="connsiteX8" fmla="*/ 401048 w 541545"/>
                          <a:gd name="connsiteY8" fmla="*/ 66724 h 566620"/>
                          <a:gd name="connsiteX9" fmla="*/ 362594 w 541545"/>
                          <a:gd name="connsiteY9" fmla="*/ 28270 h 566620"/>
                          <a:gd name="connsiteX10" fmla="*/ 324140 w 541545"/>
                          <a:gd name="connsiteY10" fmla="*/ 66724 h 566620"/>
                          <a:gd name="connsiteX11" fmla="*/ 308530 w 541545"/>
                          <a:gd name="connsiteY11" fmla="*/ 255145 h 566620"/>
                          <a:gd name="connsiteX12" fmla="*/ 241488 w 541545"/>
                          <a:gd name="connsiteY12" fmla="*/ 31117 h 566620"/>
                          <a:gd name="connsiteX13" fmla="*/ 194391 w 541545"/>
                          <a:gd name="connsiteY13" fmla="*/ 3926 h 566620"/>
                          <a:gd name="connsiteX14" fmla="*/ 167200 w 541545"/>
                          <a:gd name="connsiteY14" fmla="*/ 51022 h 566620"/>
                          <a:gd name="connsiteX15" fmla="*/ 208700 w 541545"/>
                          <a:gd name="connsiteY15" fmla="*/ 272866 h 566620"/>
                          <a:gd name="connsiteX16" fmla="*/ 92040 w 541545"/>
                          <a:gd name="connsiteY16" fmla="*/ 122482 h 566620"/>
                          <a:gd name="connsiteX17" fmla="*/ 38458 w 541545"/>
                          <a:gd name="connsiteY17" fmla="*/ 113185 h 566620"/>
                          <a:gd name="connsiteX18" fmla="*/ 29161 w 541545"/>
                          <a:gd name="connsiteY18" fmla="*/ 166767 h 566620"/>
                          <a:gd name="connsiteX19" fmla="*/ 152366 w 541545"/>
                          <a:gd name="connsiteY19" fmla="*/ 383573 h 566620"/>
                          <a:gd name="connsiteX20" fmla="*/ 74325 w 541545"/>
                          <a:gd name="connsiteY20" fmla="*/ 351167 h 566620"/>
                          <a:gd name="connsiteX21" fmla="*/ 4120 w 541545"/>
                          <a:gd name="connsiteY21" fmla="*/ 380176 h 566620"/>
                          <a:gd name="connsiteX22" fmla="*/ 33128 w 541545"/>
                          <a:gd name="connsiteY22" fmla="*/ 450380 h 566620"/>
                          <a:gd name="connsiteX23" fmla="*/ 194939 w 541545"/>
                          <a:gd name="connsiteY23" fmla="*/ 517569 h 566620"/>
                          <a:gd name="connsiteX24" fmla="*/ 287786 w 541545"/>
                          <a:gd name="connsiteY24" fmla="*/ 565278 h 566620"/>
                          <a:gd name="connsiteX0" fmla="*/ 287786 w 541545"/>
                          <a:gd name="connsiteY0" fmla="*/ 565278 h 566620"/>
                          <a:gd name="connsiteX1" fmla="*/ 343865 w 541545"/>
                          <a:gd name="connsiteY1" fmla="*/ 561764 h 566620"/>
                          <a:gd name="connsiteX2" fmla="*/ 443918 w 541545"/>
                          <a:gd name="connsiteY2" fmla="*/ 388465 h 566620"/>
                          <a:gd name="connsiteX3" fmla="*/ 537606 w 541545"/>
                          <a:gd name="connsiteY3" fmla="*/ 205959 h 566620"/>
                          <a:gd name="connsiteX4" fmla="*/ 523953 w 541545"/>
                          <a:gd name="connsiteY4" fmla="*/ 160918 h 566620"/>
                          <a:gd name="connsiteX5" fmla="*/ 478912 w 541545"/>
                          <a:gd name="connsiteY5" fmla="*/ 174570 h 566620"/>
                          <a:gd name="connsiteX6" fmla="*/ 399930 w 541545"/>
                          <a:gd name="connsiteY6" fmla="*/ 291611 h 566620"/>
                          <a:gd name="connsiteX7" fmla="*/ 401048 w 541545"/>
                          <a:gd name="connsiteY7" fmla="*/ 66724 h 566620"/>
                          <a:gd name="connsiteX8" fmla="*/ 362594 w 541545"/>
                          <a:gd name="connsiteY8" fmla="*/ 28270 h 566620"/>
                          <a:gd name="connsiteX9" fmla="*/ 324140 w 541545"/>
                          <a:gd name="connsiteY9" fmla="*/ 66724 h 566620"/>
                          <a:gd name="connsiteX10" fmla="*/ 308530 w 541545"/>
                          <a:gd name="connsiteY10" fmla="*/ 255145 h 566620"/>
                          <a:gd name="connsiteX11" fmla="*/ 241488 w 541545"/>
                          <a:gd name="connsiteY11" fmla="*/ 31117 h 566620"/>
                          <a:gd name="connsiteX12" fmla="*/ 194391 w 541545"/>
                          <a:gd name="connsiteY12" fmla="*/ 3926 h 566620"/>
                          <a:gd name="connsiteX13" fmla="*/ 167200 w 541545"/>
                          <a:gd name="connsiteY13" fmla="*/ 51022 h 566620"/>
                          <a:gd name="connsiteX14" fmla="*/ 208700 w 541545"/>
                          <a:gd name="connsiteY14" fmla="*/ 272866 h 566620"/>
                          <a:gd name="connsiteX15" fmla="*/ 92040 w 541545"/>
                          <a:gd name="connsiteY15" fmla="*/ 122482 h 566620"/>
                          <a:gd name="connsiteX16" fmla="*/ 38458 w 541545"/>
                          <a:gd name="connsiteY16" fmla="*/ 113185 h 566620"/>
                          <a:gd name="connsiteX17" fmla="*/ 29161 w 541545"/>
                          <a:gd name="connsiteY17" fmla="*/ 166767 h 566620"/>
                          <a:gd name="connsiteX18" fmla="*/ 152366 w 541545"/>
                          <a:gd name="connsiteY18" fmla="*/ 383573 h 566620"/>
                          <a:gd name="connsiteX19" fmla="*/ 74325 w 541545"/>
                          <a:gd name="connsiteY19" fmla="*/ 351167 h 566620"/>
                          <a:gd name="connsiteX20" fmla="*/ 4120 w 541545"/>
                          <a:gd name="connsiteY20" fmla="*/ 380176 h 566620"/>
                          <a:gd name="connsiteX21" fmla="*/ 33128 w 541545"/>
                          <a:gd name="connsiteY21" fmla="*/ 450380 h 566620"/>
                          <a:gd name="connsiteX22" fmla="*/ 194939 w 541545"/>
                          <a:gd name="connsiteY22" fmla="*/ 517569 h 566620"/>
                          <a:gd name="connsiteX23" fmla="*/ 287786 w 541545"/>
                          <a:gd name="connsiteY23" fmla="*/ 565278 h 566620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  <a:cxn ang="0">
                            <a:pos x="connsiteX4" y="connsiteY4"/>
                          </a:cxn>
                          <a:cxn ang="0">
                            <a:pos x="connsiteX5" y="connsiteY5"/>
                          </a:cxn>
                          <a:cxn ang="0">
                            <a:pos x="connsiteX6" y="connsiteY6"/>
                          </a:cxn>
                          <a:cxn ang="0">
                            <a:pos x="connsiteX7" y="connsiteY7"/>
                          </a:cxn>
                          <a:cxn ang="0">
                            <a:pos x="connsiteX8" y="connsiteY8"/>
                          </a:cxn>
                          <a:cxn ang="0">
                            <a:pos x="connsiteX9" y="connsiteY9"/>
                          </a:cxn>
                          <a:cxn ang="0">
                            <a:pos x="connsiteX10" y="connsiteY10"/>
                          </a:cxn>
                          <a:cxn ang="0">
                            <a:pos x="connsiteX11" y="connsiteY11"/>
                          </a:cxn>
                          <a:cxn ang="0">
                            <a:pos x="connsiteX12" y="connsiteY12"/>
                          </a:cxn>
                          <a:cxn ang="0">
                            <a:pos x="connsiteX13" y="connsiteY13"/>
                          </a:cxn>
                          <a:cxn ang="0">
                            <a:pos x="connsiteX14" y="connsiteY14"/>
                          </a:cxn>
                          <a:cxn ang="0">
                            <a:pos x="connsiteX15" y="connsiteY15"/>
                          </a:cxn>
                          <a:cxn ang="0">
                            <a:pos x="connsiteX16" y="connsiteY16"/>
                          </a:cxn>
                          <a:cxn ang="0">
                            <a:pos x="connsiteX17" y="connsiteY17"/>
                          </a:cxn>
                          <a:cxn ang="0">
                            <a:pos x="connsiteX18" y="connsiteY18"/>
                          </a:cxn>
                          <a:cxn ang="0">
                            <a:pos x="connsiteX19" y="connsiteY19"/>
                          </a:cxn>
                          <a:cxn ang="0">
                            <a:pos x="connsiteX20" y="connsiteY20"/>
                          </a:cxn>
                          <a:cxn ang="0">
                            <a:pos x="connsiteX21" y="connsiteY21"/>
                          </a:cxn>
                          <a:cxn ang="0">
                            <a:pos x="connsiteX22" y="connsiteY22"/>
                          </a:cxn>
                          <a:cxn ang="0">
                            <a:pos x="connsiteX23" y="connsiteY23"/>
                          </a:cxn>
                        </a:cxnLst>
                        <a:rect l="l" t="t" r="r" b="b"/>
                        <a:pathLst>
                          <a:path w="541545" h="566620">
                            <a:moveTo>
                              <a:pt x="287786" y="565278"/>
                            </a:moveTo>
                            <a:cubicBezTo>
                              <a:pt x="305991" y="567813"/>
                              <a:pt x="324993" y="566821"/>
                              <a:pt x="343865" y="561764"/>
                            </a:cubicBezTo>
                            <a:cubicBezTo>
                              <a:pt x="419349" y="541538"/>
                              <a:pt x="464144" y="463949"/>
                              <a:pt x="443918" y="388465"/>
                            </a:cubicBezTo>
                            <a:lnTo>
                              <a:pt x="537606" y="205959"/>
                            </a:lnTo>
                            <a:cubicBezTo>
                              <a:pt x="546273" y="189751"/>
                              <a:pt x="540161" y="169586"/>
                              <a:pt x="523953" y="160918"/>
                            </a:cubicBezTo>
                            <a:cubicBezTo>
                              <a:pt x="507745" y="152250"/>
                              <a:pt x="487580" y="158363"/>
                              <a:pt x="478912" y="174570"/>
                            </a:cubicBezTo>
                            <a:lnTo>
                              <a:pt x="399930" y="291611"/>
                            </a:lnTo>
                            <a:cubicBezTo>
                              <a:pt x="400303" y="216649"/>
                              <a:pt x="400675" y="141686"/>
                              <a:pt x="401048" y="66724"/>
                            </a:cubicBezTo>
                            <a:cubicBezTo>
                              <a:pt x="401048" y="45486"/>
                              <a:pt x="383832" y="28270"/>
                              <a:pt x="362594" y="28270"/>
                            </a:cubicBezTo>
                            <a:cubicBezTo>
                              <a:pt x="341356" y="28270"/>
                              <a:pt x="324140" y="45486"/>
                              <a:pt x="324140" y="66724"/>
                            </a:cubicBezTo>
                            <a:lnTo>
                              <a:pt x="308530" y="255145"/>
                            </a:lnTo>
                            <a:cubicBezTo>
                              <a:pt x="294755" y="249211"/>
                              <a:pt x="263113" y="69411"/>
                              <a:pt x="241488" y="31117"/>
                            </a:cubicBezTo>
                            <a:cubicBezTo>
                              <a:pt x="219863" y="-7177"/>
                              <a:pt x="214906" y="-1571"/>
                              <a:pt x="194391" y="3926"/>
                            </a:cubicBezTo>
                            <a:cubicBezTo>
                              <a:pt x="173877" y="9423"/>
                              <a:pt x="161703" y="30508"/>
                              <a:pt x="167200" y="51022"/>
                            </a:cubicBezTo>
                            <a:lnTo>
                              <a:pt x="208700" y="272866"/>
                            </a:lnTo>
                            <a:cubicBezTo>
                              <a:pt x="196173" y="284776"/>
                              <a:pt x="122402" y="145355"/>
                              <a:pt x="92040" y="122482"/>
                            </a:cubicBezTo>
                            <a:cubicBezTo>
                              <a:pt x="61678" y="99609"/>
                              <a:pt x="55822" y="100956"/>
                              <a:pt x="38458" y="113185"/>
                            </a:cubicBezTo>
                            <a:cubicBezTo>
                              <a:pt x="21094" y="125414"/>
                              <a:pt x="16932" y="149403"/>
                              <a:pt x="29161" y="166767"/>
                            </a:cubicBezTo>
                            <a:lnTo>
                              <a:pt x="152366" y="383573"/>
                            </a:lnTo>
                            <a:lnTo>
                              <a:pt x="74325" y="351167"/>
                            </a:lnTo>
                            <a:cubicBezTo>
                              <a:pt x="46927" y="339791"/>
                              <a:pt x="15496" y="352779"/>
                              <a:pt x="4120" y="380176"/>
                            </a:cubicBezTo>
                            <a:cubicBezTo>
                              <a:pt x="-7256" y="407573"/>
                              <a:pt x="5731" y="439004"/>
                              <a:pt x="33128" y="450380"/>
                            </a:cubicBezTo>
                            <a:lnTo>
                              <a:pt x="194939" y="517569"/>
                            </a:lnTo>
                            <a:cubicBezTo>
                              <a:pt x="237382" y="536719"/>
                              <a:pt x="262965" y="557912"/>
                              <a:pt x="287786" y="565278"/>
                            </a:cubicBezTo>
                            <a:close/>
                          </a:path>
                        </a:pathLst>
                      </a:custGeom>
                      <a:solidFill>
                        <a:srgbClr val="FF0000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/>
                        <a:endParaRPr lang="ja-JP" altLang="en-US"/>
                      </a:p>
                    </p:txBody>
                  </p:sp>
                  <p:sp>
                    <p:nvSpPr>
                      <p:cNvPr id="74" name="台形 441">
                        <a:extLst>
                          <a:ext uri="{FF2B5EF4-FFF2-40B4-BE49-F238E27FC236}">
                            <a16:creationId xmlns:a16="http://schemas.microsoft.com/office/drawing/2014/main" id="{FCBDCE53-C3A2-7D18-3DA4-D563953AD1FB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 rot="10761594">
                        <a:off x="7567208" y="1236371"/>
                        <a:ext cx="270037" cy="349475"/>
                      </a:xfrm>
                      <a:custGeom>
                        <a:avLst/>
                        <a:gdLst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  <a:gd name="connsiteX4" fmla="*/ 0 w 209542"/>
                          <a:gd name="connsiteY4" fmla="*/ 350865 h 350865"/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  <a:gd name="connsiteX4" fmla="*/ 78140 w 209542"/>
                          <a:gd name="connsiteY4" fmla="*/ 350305 h 350865"/>
                          <a:gd name="connsiteX5" fmla="*/ 0 w 209542"/>
                          <a:gd name="connsiteY5" fmla="*/ 350865 h 350865"/>
                          <a:gd name="connsiteX0" fmla="*/ 78140 w 209542"/>
                          <a:gd name="connsiteY0" fmla="*/ 350305 h 441745"/>
                          <a:gd name="connsiteX1" fmla="*/ 0 w 209542"/>
                          <a:gd name="connsiteY1" fmla="*/ 350865 h 441745"/>
                          <a:gd name="connsiteX2" fmla="*/ 55154 w 209542"/>
                          <a:gd name="connsiteY2" fmla="*/ 0 h 441745"/>
                          <a:gd name="connsiteX3" fmla="*/ 154388 w 209542"/>
                          <a:gd name="connsiteY3" fmla="*/ 0 h 441745"/>
                          <a:gd name="connsiteX4" fmla="*/ 209542 w 209542"/>
                          <a:gd name="connsiteY4" fmla="*/ 350865 h 441745"/>
                          <a:gd name="connsiteX5" fmla="*/ 169580 w 209542"/>
                          <a:gd name="connsiteY5" fmla="*/ 441745 h 441745"/>
                          <a:gd name="connsiteX0" fmla="*/ 0 w 209542"/>
                          <a:gd name="connsiteY0" fmla="*/ 350865 h 441745"/>
                          <a:gd name="connsiteX1" fmla="*/ 55154 w 209542"/>
                          <a:gd name="connsiteY1" fmla="*/ 0 h 441745"/>
                          <a:gd name="connsiteX2" fmla="*/ 154388 w 209542"/>
                          <a:gd name="connsiteY2" fmla="*/ 0 h 441745"/>
                          <a:gd name="connsiteX3" fmla="*/ 209542 w 209542"/>
                          <a:gd name="connsiteY3" fmla="*/ 350865 h 441745"/>
                          <a:gd name="connsiteX4" fmla="*/ 169580 w 209542"/>
                          <a:gd name="connsiteY4" fmla="*/ 441745 h 441745"/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</a:cxnLst>
                        <a:rect l="l" t="t" r="r" b="b"/>
                        <a:pathLst>
                          <a:path w="209542" h="350865">
                            <a:moveTo>
                              <a:pt x="0" y="350865"/>
                            </a:moveTo>
                            <a:lnTo>
                              <a:pt x="55154" y="0"/>
                            </a:lnTo>
                            <a:lnTo>
                              <a:pt x="154388" y="0"/>
                            </a:lnTo>
                            <a:lnTo>
                              <a:pt x="209542" y="350865"/>
                            </a:lnTo>
                          </a:path>
                        </a:pathLst>
                      </a:custGeom>
                      <a:solidFill>
                        <a:srgbClr val="0070C0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  <p:sp>
                    <p:nvSpPr>
                      <p:cNvPr id="75" name="台形 441">
                        <a:extLst>
                          <a:ext uri="{FF2B5EF4-FFF2-40B4-BE49-F238E27FC236}">
                            <a16:creationId xmlns:a16="http://schemas.microsoft.com/office/drawing/2014/main" id="{20993B98-2ACE-EACA-9DF7-99C467706AC6}"/>
                          </a:ext>
                        </a:extLst>
                      </p:cNvPr>
                      <p:cNvSpPr/>
                      <p:nvPr/>
                    </p:nvSpPr>
                    <p:spPr bwMode="auto">
                      <a:xfrm rot="10761594">
                        <a:off x="7663189" y="1188968"/>
                        <a:ext cx="77870" cy="396878"/>
                      </a:xfrm>
                      <a:custGeom>
                        <a:avLst/>
                        <a:gdLst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  <a:gd name="connsiteX4" fmla="*/ 0 w 209542"/>
                          <a:gd name="connsiteY4" fmla="*/ 350865 h 350865"/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  <a:gd name="connsiteX4" fmla="*/ 78140 w 209542"/>
                          <a:gd name="connsiteY4" fmla="*/ 350305 h 350865"/>
                          <a:gd name="connsiteX5" fmla="*/ 0 w 209542"/>
                          <a:gd name="connsiteY5" fmla="*/ 350865 h 350865"/>
                          <a:gd name="connsiteX0" fmla="*/ 78140 w 209542"/>
                          <a:gd name="connsiteY0" fmla="*/ 350305 h 441745"/>
                          <a:gd name="connsiteX1" fmla="*/ 0 w 209542"/>
                          <a:gd name="connsiteY1" fmla="*/ 350865 h 441745"/>
                          <a:gd name="connsiteX2" fmla="*/ 55154 w 209542"/>
                          <a:gd name="connsiteY2" fmla="*/ 0 h 441745"/>
                          <a:gd name="connsiteX3" fmla="*/ 154388 w 209542"/>
                          <a:gd name="connsiteY3" fmla="*/ 0 h 441745"/>
                          <a:gd name="connsiteX4" fmla="*/ 209542 w 209542"/>
                          <a:gd name="connsiteY4" fmla="*/ 350865 h 441745"/>
                          <a:gd name="connsiteX5" fmla="*/ 169580 w 209542"/>
                          <a:gd name="connsiteY5" fmla="*/ 441745 h 441745"/>
                          <a:gd name="connsiteX0" fmla="*/ 0 w 209542"/>
                          <a:gd name="connsiteY0" fmla="*/ 350865 h 441745"/>
                          <a:gd name="connsiteX1" fmla="*/ 55154 w 209542"/>
                          <a:gd name="connsiteY1" fmla="*/ 0 h 441745"/>
                          <a:gd name="connsiteX2" fmla="*/ 154388 w 209542"/>
                          <a:gd name="connsiteY2" fmla="*/ 0 h 441745"/>
                          <a:gd name="connsiteX3" fmla="*/ 209542 w 209542"/>
                          <a:gd name="connsiteY3" fmla="*/ 350865 h 441745"/>
                          <a:gd name="connsiteX4" fmla="*/ 169580 w 209542"/>
                          <a:gd name="connsiteY4" fmla="*/ 441745 h 441745"/>
                          <a:gd name="connsiteX0" fmla="*/ 0 w 209542"/>
                          <a:gd name="connsiteY0" fmla="*/ 350865 h 350865"/>
                          <a:gd name="connsiteX1" fmla="*/ 55154 w 209542"/>
                          <a:gd name="connsiteY1" fmla="*/ 0 h 350865"/>
                          <a:gd name="connsiteX2" fmla="*/ 154388 w 209542"/>
                          <a:gd name="connsiteY2" fmla="*/ 0 h 350865"/>
                          <a:gd name="connsiteX3" fmla="*/ 209542 w 209542"/>
                          <a:gd name="connsiteY3" fmla="*/ 350865 h 350865"/>
                        </a:gdLst>
                        <a:ahLst/>
                        <a:cxnLst>
                          <a:cxn ang="0">
                            <a:pos x="connsiteX0" y="connsiteY0"/>
                          </a:cxn>
                          <a:cxn ang="0">
                            <a:pos x="connsiteX1" y="connsiteY1"/>
                          </a:cxn>
                          <a:cxn ang="0">
                            <a:pos x="connsiteX2" y="connsiteY2"/>
                          </a:cxn>
                          <a:cxn ang="0">
                            <a:pos x="connsiteX3" y="connsiteY3"/>
                          </a:cxn>
                        </a:cxnLst>
                        <a:rect l="l" t="t" r="r" b="b"/>
                        <a:pathLst>
                          <a:path w="209542" h="350865">
                            <a:moveTo>
                              <a:pt x="0" y="350865"/>
                            </a:moveTo>
                            <a:lnTo>
                              <a:pt x="55154" y="0"/>
                            </a:lnTo>
                            <a:lnTo>
                              <a:pt x="154388" y="0"/>
                            </a:lnTo>
                            <a:lnTo>
                              <a:pt x="209542" y="350865"/>
                            </a:lnTo>
                          </a:path>
                        </a:pathLst>
                      </a:custGeom>
                      <a:solidFill>
                        <a:schemeClr val="bg1"/>
                      </a:solidFill>
                      <a:ln w="38100">
                        <a:solidFill>
                          <a:schemeClr val="tx1"/>
                        </a:solidFill>
                        <a:round/>
                        <a:headEnd/>
                        <a:tailEnd/>
                      </a:ln>
                      <a:effectLst/>
                    </p:spPr>
                    <p:txBody>
                      <a:bodyPr rtlCol="0" anchor="ctr"/>
                      <a:lstStyle/>
                      <a:p>
                        <a:pPr algn="ctr"/>
                        <a:endParaRPr kumimoji="1" lang="ja-JP" altLang="en-US"/>
                      </a:p>
                    </p:txBody>
                  </p:sp>
                </p:grpSp>
                <p:sp>
                  <p:nvSpPr>
                    <p:cNvPr id="68" name="円/楕円 525">
                      <a:extLst>
                        <a:ext uri="{FF2B5EF4-FFF2-40B4-BE49-F238E27FC236}">
                          <a16:creationId xmlns:a16="http://schemas.microsoft.com/office/drawing/2014/main" id="{84B976A2-0E70-5B09-50B8-8AB1F6A22A8F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516296" y="1112647"/>
                      <a:ext cx="1117248" cy="1117248"/>
                    </a:xfrm>
                    <a:prstGeom prst="ellipse">
                      <a:avLst/>
                    </a:pr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kumimoji="1" lang="ja-JP" altLang="en-US"/>
                    </a:p>
                  </p:txBody>
                </p:sp>
                <p:sp>
                  <p:nvSpPr>
                    <p:cNvPr id="69" name="フリーフォーム: 図形 68">
                      <a:extLst>
                        <a:ext uri="{FF2B5EF4-FFF2-40B4-BE49-F238E27FC236}">
                          <a16:creationId xmlns:a16="http://schemas.microsoft.com/office/drawing/2014/main" id="{15F2F006-9211-46D1-4F30-D6708F7FFD00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687276" y="740730"/>
                      <a:ext cx="776177" cy="672754"/>
                    </a:xfrm>
                    <a:custGeom>
                      <a:avLst/>
                      <a:gdLst>
                        <a:gd name="connsiteX0" fmla="*/ 336754 w 673510"/>
                        <a:gd name="connsiteY0" fmla="*/ 0 h 583767"/>
                        <a:gd name="connsiteX1" fmla="*/ 591450 w 673510"/>
                        <a:gd name="connsiteY1" fmla="*/ 266171 h 583767"/>
                        <a:gd name="connsiteX2" fmla="*/ 615998 w 673510"/>
                        <a:gd name="connsiteY2" fmla="*/ 283203 h 583767"/>
                        <a:gd name="connsiteX3" fmla="*/ 647046 w 673510"/>
                        <a:gd name="connsiteY3" fmla="*/ 315950 h 583767"/>
                        <a:gd name="connsiteX4" fmla="*/ 657462 w 673510"/>
                        <a:gd name="connsiteY4" fmla="*/ 335158 h 583767"/>
                        <a:gd name="connsiteX5" fmla="*/ 657573 w 673510"/>
                        <a:gd name="connsiteY5" fmla="*/ 335274 h 583767"/>
                        <a:gd name="connsiteX6" fmla="*/ 657525 w 673510"/>
                        <a:gd name="connsiteY6" fmla="*/ 335274 h 583767"/>
                        <a:gd name="connsiteX7" fmla="*/ 666669 w 673510"/>
                        <a:gd name="connsiteY7" fmla="*/ 352136 h 583767"/>
                        <a:gd name="connsiteX8" fmla="*/ 673510 w 673510"/>
                        <a:gd name="connsiteY8" fmla="*/ 390988 h 583767"/>
                        <a:gd name="connsiteX9" fmla="*/ 336755 w 673510"/>
                        <a:gd name="connsiteY9" fmla="*/ 583767 h 583767"/>
                        <a:gd name="connsiteX10" fmla="*/ 0 w 673510"/>
                        <a:gd name="connsiteY10" fmla="*/ 390988 h 583767"/>
                        <a:gd name="connsiteX11" fmla="*/ 6842 w 673510"/>
                        <a:gd name="connsiteY11" fmla="*/ 352136 h 583767"/>
                        <a:gd name="connsiteX12" fmla="*/ 15985 w 673510"/>
                        <a:gd name="connsiteY12" fmla="*/ 335274 h 583767"/>
                        <a:gd name="connsiteX13" fmla="*/ 15935 w 673510"/>
                        <a:gd name="connsiteY13" fmla="*/ 335274 h 583767"/>
                        <a:gd name="connsiteX14" fmla="*/ 16051 w 673510"/>
                        <a:gd name="connsiteY14" fmla="*/ 335153 h 583767"/>
                        <a:gd name="connsiteX15" fmla="*/ 26464 w 673510"/>
                        <a:gd name="connsiteY15" fmla="*/ 315950 h 583767"/>
                        <a:gd name="connsiteX16" fmla="*/ 57513 w 673510"/>
                        <a:gd name="connsiteY16" fmla="*/ 283203 h 583767"/>
                        <a:gd name="connsiteX17" fmla="*/ 82055 w 673510"/>
                        <a:gd name="connsiteY17" fmla="*/ 266175 h 583767"/>
                        <a:gd name="connsiteX0" fmla="*/ 336754 w 673510"/>
                        <a:gd name="connsiteY0" fmla="*/ 0 h 583767"/>
                        <a:gd name="connsiteX1" fmla="*/ 591450 w 673510"/>
                        <a:gd name="connsiteY1" fmla="*/ 266171 h 583767"/>
                        <a:gd name="connsiteX2" fmla="*/ 615998 w 673510"/>
                        <a:gd name="connsiteY2" fmla="*/ 283203 h 583767"/>
                        <a:gd name="connsiteX3" fmla="*/ 647046 w 673510"/>
                        <a:gd name="connsiteY3" fmla="*/ 315950 h 583767"/>
                        <a:gd name="connsiteX4" fmla="*/ 657462 w 673510"/>
                        <a:gd name="connsiteY4" fmla="*/ 335158 h 583767"/>
                        <a:gd name="connsiteX5" fmla="*/ 657573 w 673510"/>
                        <a:gd name="connsiteY5" fmla="*/ 335274 h 583767"/>
                        <a:gd name="connsiteX6" fmla="*/ 657525 w 673510"/>
                        <a:gd name="connsiteY6" fmla="*/ 335274 h 583767"/>
                        <a:gd name="connsiteX7" fmla="*/ 666669 w 673510"/>
                        <a:gd name="connsiteY7" fmla="*/ 352136 h 583767"/>
                        <a:gd name="connsiteX8" fmla="*/ 673510 w 673510"/>
                        <a:gd name="connsiteY8" fmla="*/ 390988 h 583767"/>
                        <a:gd name="connsiteX9" fmla="*/ 336755 w 673510"/>
                        <a:gd name="connsiteY9" fmla="*/ 583767 h 583767"/>
                        <a:gd name="connsiteX10" fmla="*/ 0 w 673510"/>
                        <a:gd name="connsiteY10" fmla="*/ 390988 h 583767"/>
                        <a:gd name="connsiteX11" fmla="*/ 6842 w 673510"/>
                        <a:gd name="connsiteY11" fmla="*/ 352136 h 583767"/>
                        <a:gd name="connsiteX12" fmla="*/ 15985 w 673510"/>
                        <a:gd name="connsiteY12" fmla="*/ 335274 h 583767"/>
                        <a:gd name="connsiteX13" fmla="*/ 15935 w 673510"/>
                        <a:gd name="connsiteY13" fmla="*/ 335274 h 583767"/>
                        <a:gd name="connsiteX14" fmla="*/ 16051 w 673510"/>
                        <a:gd name="connsiteY14" fmla="*/ 335153 h 583767"/>
                        <a:gd name="connsiteX15" fmla="*/ 26464 w 673510"/>
                        <a:gd name="connsiteY15" fmla="*/ 315950 h 583767"/>
                        <a:gd name="connsiteX16" fmla="*/ 57513 w 673510"/>
                        <a:gd name="connsiteY16" fmla="*/ 283203 h 583767"/>
                        <a:gd name="connsiteX17" fmla="*/ 336754 w 673510"/>
                        <a:gd name="connsiteY17" fmla="*/ 0 h 583767"/>
                        <a:gd name="connsiteX0" fmla="*/ 336754 w 673510"/>
                        <a:gd name="connsiteY0" fmla="*/ 0 h 583767"/>
                        <a:gd name="connsiteX1" fmla="*/ 615998 w 673510"/>
                        <a:gd name="connsiteY1" fmla="*/ 283203 h 583767"/>
                        <a:gd name="connsiteX2" fmla="*/ 647046 w 673510"/>
                        <a:gd name="connsiteY2" fmla="*/ 315950 h 583767"/>
                        <a:gd name="connsiteX3" fmla="*/ 657462 w 673510"/>
                        <a:gd name="connsiteY3" fmla="*/ 335158 h 583767"/>
                        <a:gd name="connsiteX4" fmla="*/ 657573 w 673510"/>
                        <a:gd name="connsiteY4" fmla="*/ 335274 h 583767"/>
                        <a:gd name="connsiteX5" fmla="*/ 657525 w 673510"/>
                        <a:gd name="connsiteY5" fmla="*/ 335274 h 583767"/>
                        <a:gd name="connsiteX6" fmla="*/ 666669 w 673510"/>
                        <a:gd name="connsiteY6" fmla="*/ 352136 h 583767"/>
                        <a:gd name="connsiteX7" fmla="*/ 673510 w 673510"/>
                        <a:gd name="connsiteY7" fmla="*/ 390988 h 583767"/>
                        <a:gd name="connsiteX8" fmla="*/ 336755 w 673510"/>
                        <a:gd name="connsiteY8" fmla="*/ 583767 h 583767"/>
                        <a:gd name="connsiteX9" fmla="*/ 0 w 673510"/>
                        <a:gd name="connsiteY9" fmla="*/ 390988 h 583767"/>
                        <a:gd name="connsiteX10" fmla="*/ 6842 w 673510"/>
                        <a:gd name="connsiteY10" fmla="*/ 352136 h 583767"/>
                        <a:gd name="connsiteX11" fmla="*/ 15985 w 673510"/>
                        <a:gd name="connsiteY11" fmla="*/ 335274 h 583767"/>
                        <a:gd name="connsiteX12" fmla="*/ 15935 w 673510"/>
                        <a:gd name="connsiteY12" fmla="*/ 335274 h 583767"/>
                        <a:gd name="connsiteX13" fmla="*/ 16051 w 673510"/>
                        <a:gd name="connsiteY13" fmla="*/ 335153 h 583767"/>
                        <a:gd name="connsiteX14" fmla="*/ 26464 w 673510"/>
                        <a:gd name="connsiteY14" fmla="*/ 315950 h 583767"/>
                        <a:gd name="connsiteX15" fmla="*/ 57513 w 673510"/>
                        <a:gd name="connsiteY15" fmla="*/ 283203 h 583767"/>
                        <a:gd name="connsiteX16" fmla="*/ 336754 w 673510"/>
                        <a:gd name="connsiteY16" fmla="*/ 0 h 58376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</a:cxnLst>
                      <a:rect l="l" t="t" r="r" b="b"/>
                      <a:pathLst>
                        <a:path w="673510" h="583767">
                          <a:moveTo>
                            <a:pt x="336754" y="0"/>
                          </a:moveTo>
                          <a:lnTo>
                            <a:pt x="615998" y="283203"/>
                          </a:lnTo>
                          <a:cubicBezTo>
                            <a:pt x="628101" y="293459"/>
                            <a:pt x="638526" y="304418"/>
                            <a:pt x="647046" y="315950"/>
                          </a:cubicBezTo>
                          <a:lnTo>
                            <a:pt x="657462" y="335158"/>
                          </a:lnTo>
                          <a:lnTo>
                            <a:pt x="657573" y="335274"/>
                          </a:lnTo>
                          <a:lnTo>
                            <a:pt x="657525" y="335274"/>
                          </a:lnTo>
                          <a:lnTo>
                            <a:pt x="666669" y="352136"/>
                          </a:lnTo>
                          <a:cubicBezTo>
                            <a:pt x="671154" y="364686"/>
                            <a:pt x="673510" y="377679"/>
                            <a:pt x="673510" y="390988"/>
                          </a:cubicBezTo>
                          <a:cubicBezTo>
                            <a:pt x="673510" y="497457"/>
                            <a:pt x="522740" y="583767"/>
                            <a:pt x="336755" y="583767"/>
                          </a:cubicBezTo>
                          <a:cubicBezTo>
                            <a:pt x="150770" y="583767"/>
                            <a:pt x="0" y="497457"/>
                            <a:pt x="0" y="390988"/>
                          </a:cubicBezTo>
                          <a:cubicBezTo>
                            <a:pt x="0" y="377679"/>
                            <a:pt x="2356" y="364686"/>
                            <a:pt x="6842" y="352136"/>
                          </a:cubicBezTo>
                          <a:lnTo>
                            <a:pt x="15985" y="335274"/>
                          </a:lnTo>
                          <a:lnTo>
                            <a:pt x="15935" y="335274"/>
                          </a:lnTo>
                          <a:cubicBezTo>
                            <a:pt x="15974" y="335234"/>
                            <a:pt x="16012" y="335193"/>
                            <a:pt x="16051" y="335153"/>
                          </a:cubicBezTo>
                          <a:lnTo>
                            <a:pt x="26464" y="315950"/>
                          </a:lnTo>
                          <a:cubicBezTo>
                            <a:pt x="34984" y="304418"/>
                            <a:pt x="45409" y="293459"/>
                            <a:pt x="57513" y="283203"/>
                          </a:cubicBezTo>
                          <a:lnTo>
                            <a:pt x="336754" y="0"/>
                          </a:lnTo>
                          <a:close/>
                        </a:path>
                      </a:pathLst>
                    </a:custGeom>
                    <a:solidFill>
                      <a:srgbClr val="FF000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70" name="フリーフォーム: 図形 69">
                      <a:extLst>
                        <a:ext uri="{FF2B5EF4-FFF2-40B4-BE49-F238E27FC236}">
                          <a16:creationId xmlns:a16="http://schemas.microsoft.com/office/drawing/2014/main" id="{19C4F20D-14C3-717C-4966-BD8BE7A2AA21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803518" y="744389"/>
                      <a:ext cx="543691" cy="672754"/>
                    </a:xfrm>
                    <a:custGeom>
                      <a:avLst/>
                      <a:gdLst>
                        <a:gd name="connsiteX0" fmla="*/ 336754 w 673510"/>
                        <a:gd name="connsiteY0" fmla="*/ 0 h 583767"/>
                        <a:gd name="connsiteX1" fmla="*/ 591450 w 673510"/>
                        <a:gd name="connsiteY1" fmla="*/ 266171 h 583767"/>
                        <a:gd name="connsiteX2" fmla="*/ 615998 w 673510"/>
                        <a:gd name="connsiteY2" fmla="*/ 283203 h 583767"/>
                        <a:gd name="connsiteX3" fmla="*/ 647046 w 673510"/>
                        <a:gd name="connsiteY3" fmla="*/ 315950 h 583767"/>
                        <a:gd name="connsiteX4" fmla="*/ 657462 w 673510"/>
                        <a:gd name="connsiteY4" fmla="*/ 335158 h 583767"/>
                        <a:gd name="connsiteX5" fmla="*/ 657573 w 673510"/>
                        <a:gd name="connsiteY5" fmla="*/ 335274 h 583767"/>
                        <a:gd name="connsiteX6" fmla="*/ 657525 w 673510"/>
                        <a:gd name="connsiteY6" fmla="*/ 335274 h 583767"/>
                        <a:gd name="connsiteX7" fmla="*/ 666669 w 673510"/>
                        <a:gd name="connsiteY7" fmla="*/ 352136 h 583767"/>
                        <a:gd name="connsiteX8" fmla="*/ 673510 w 673510"/>
                        <a:gd name="connsiteY8" fmla="*/ 390988 h 583767"/>
                        <a:gd name="connsiteX9" fmla="*/ 336755 w 673510"/>
                        <a:gd name="connsiteY9" fmla="*/ 583767 h 583767"/>
                        <a:gd name="connsiteX10" fmla="*/ 0 w 673510"/>
                        <a:gd name="connsiteY10" fmla="*/ 390988 h 583767"/>
                        <a:gd name="connsiteX11" fmla="*/ 6842 w 673510"/>
                        <a:gd name="connsiteY11" fmla="*/ 352136 h 583767"/>
                        <a:gd name="connsiteX12" fmla="*/ 15985 w 673510"/>
                        <a:gd name="connsiteY12" fmla="*/ 335274 h 583767"/>
                        <a:gd name="connsiteX13" fmla="*/ 15935 w 673510"/>
                        <a:gd name="connsiteY13" fmla="*/ 335274 h 583767"/>
                        <a:gd name="connsiteX14" fmla="*/ 16051 w 673510"/>
                        <a:gd name="connsiteY14" fmla="*/ 335153 h 583767"/>
                        <a:gd name="connsiteX15" fmla="*/ 26464 w 673510"/>
                        <a:gd name="connsiteY15" fmla="*/ 315950 h 583767"/>
                        <a:gd name="connsiteX16" fmla="*/ 57513 w 673510"/>
                        <a:gd name="connsiteY16" fmla="*/ 283203 h 583767"/>
                        <a:gd name="connsiteX17" fmla="*/ 82055 w 673510"/>
                        <a:gd name="connsiteY17" fmla="*/ 266175 h 583767"/>
                        <a:gd name="connsiteX0" fmla="*/ 336754 w 673510"/>
                        <a:gd name="connsiteY0" fmla="*/ 0 h 583767"/>
                        <a:gd name="connsiteX1" fmla="*/ 591450 w 673510"/>
                        <a:gd name="connsiteY1" fmla="*/ 266171 h 583767"/>
                        <a:gd name="connsiteX2" fmla="*/ 615998 w 673510"/>
                        <a:gd name="connsiteY2" fmla="*/ 283203 h 583767"/>
                        <a:gd name="connsiteX3" fmla="*/ 647046 w 673510"/>
                        <a:gd name="connsiteY3" fmla="*/ 315950 h 583767"/>
                        <a:gd name="connsiteX4" fmla="*/ 657462 w 673510"/>
                        <a:gd name="connsiteY4" fmla="*/ 335158 h 583767"/>
                        <a:gd name="connsiteX5" fmla="*/ 657573 w 673510"/>
                        <a:gd name="connsiteY5" fmla="*/ 335274 h 583767"/>
                        <a:gd name="connsiteX6" fmla="*/ 657525 w 673510"/>
                        <a:gd name="connsiteY6" fmla="*/ 335274 h 583767"/>
                        <a:gd name="connsiteX7" fmla="*/ 666669 w 673510"/>
                        <a:gd name="connsiteY7" fmla="*/ 352136 h 583767"/>
                        <a:gd name="connsiteX8" fmla="*/ 673510 w 673510"/>
                        <a:gd name="connsiteY8" fmla="*/ 390988 h 583767"/>
                        <a:gd name="connsiteX9" fmla="*/ 336755 w 673510"/>
                        <a:gd name="connsiteY9" fmla="*/ 583767 h 583767"/>
                        <a:gd name="connsiteX10" fmla="*/ 0 w 673510"/>
                        <a:gd name="connsiteY10" fmla="*/ 390988 h 583767"/>
                        <a:gd name="connsiteX11" fmla="*/ 6842 w 673510"/>
                        <a:gd name="connsiteY11" fmla="*/ 352136 h 583767"/>
                        <a:gd name="connsiteX12" fmla="*/ 15985 w 673510"/>
                        <a:gd name="connsiteY12" fmla="*/ 335274 h 583767"/>
                        <a:gd name="connsiteX13" fmla="*/ 15935 w 673510"/>
                        <a:gd name="connsiteY13" fmla="*/ 335274 h 583767"/>
                        <a:gd name="connsiteX14" fmla="*/ 16051 w 673510"/>
                        <a:gd name="connsiteY14" fmla="*/ 335153 h 583767"/>
                        <a:gd name="connsiteX15" fmla="*/ 26464 w 673510"/>
                        <a:gd name="connsiteY15" fmla="*/ 315950 h 583767"/>
                        <a:gd name="connsiteX16" fmla="*/ 57513 w 673510"/>
                        <a:gd name="connsiteY16" fmla="*/ 283203 h 583767"/>
                        <a:gd name="connsiteX17" fmla="*/ 336754 w 673510"/>
                        <a:gd name="connsiteY17" fmla="*/ 0 h 583767"/>
                        <a:gd name="connsiteX0" fmla="*/ 336754 w 673510"/>
                        <a:gd name="connsiteY0" fmla="*/ 0 h 583767"/>
                        <a:gd name="connsiteX1" fmla="*/ 615998 w 673510"/>
                        <a:gd name="connsiteY1" fmla="*/ 283203 h 583767"/>
                        <a:gd name="connsiteX2" fmla="*/ 647046 w 673510"/>
                        <a:gd name="connsiteY2" fmla="*/ 315950 h 583767"/>
                        <a:gd name="connsiteX3" fmla="*/ 657462 w 673510"/>
                        <a:gd name="connsiteY3" fmla="*/ 335158 h 583767"/>
                        <a:gd name="connsiteX4" fmla="*/ 657573 w 673510"/>
                        <a:gd name="connsiteY4" fmla="*/ 335274 h 583767"/>
                        <a:gd name="connsiteX5" fmla="*/ 657525 w 673510"/>
                        <a:gd name="connsiteY5" fmla="*/ 335274 h 583767"/>
                        <a:gd name="connsiteX6" fmla="*/ 666669 w 673510"/>
                        <a:gd name="connsiteY6" fmla="*/ 352136 h 583767"/>
                        <a:gd name="connsiteX7" fmla="*/ 673510 w 673510"/>
                        <a:gd name="connsiteY7" fmla="*/ 390988 h 583767"/>
                        <a:gd name="connsiteX8" fmla="*/ 336755 w 673510"/>
                        <a:gd name="connsiteY8" fmla="*/ 583767 h 583767"/>
                        <a:gd name="connsiteX9" fmla="*/ 0 w 673510"/>
                        <a:gd name="connsiteY9" fmla="*/ 390988 h 583767"/>
                        <a:gd name="connsiteX10" fmla="*/ 6842 w 673510"/>
                        <a:gd name="connsiteY10" fmla="*/ 352136 h 583767"/>
                        <a:gd name="connsiteX11" fmla="*/ 15985 w 673510"/>
                        <a:gd name="connsiteY11" fmla="*/ 335274 h 583767"/>
                        <a:gd name="connsiteX12" fmla="*/ 15935 w 673510"/>
                        <a:gd name="connsiteY12" fmla="*/ 335274 h 583767"/>
                        <a:gd name="connsiteX13" fmla="*/ 16051 w 673510"/>
                        <a:gd name="connsiteY13" fmla="*/ 335153 h 583767"/>
                        <a:gd name="connsiteX14" fmla="*/ 26464 w 673510"/>
                        <a:gd name="connsiteY14" fmla="*/ 315950 h 583767"/>
                        <a:gd name="connsiteX15" fmla="*/ 57513 w 673510"/>
                        <a:gd name="connsiteY15" fmla="*/ 283203 h 583767"/>
                        <a:gd name="connsiteX16" fmla="*/ 336754 w 673510"/>
                        <a:gd name="connsiteY16" fmla="*/ 0 h 58376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</a:cxnLst>
                      <a:rect l="l" t="t" r="r" b="b"/>
                      <a:pathLst>
                        <a:path w="673510" h="583767">
                          <a:moveTo>
                            <a:pt x="336754" y="0"/>
                          </a:moveTo>
                          <a:lnTo>
                            <a:pt x="615998" y="283203"/>
                          </a:lnTo>
                          <a:cubicBezTo>
                            <a:pt x="628101" y="293459"/>
                            <a:pt x="638526" y="304418"/>
                            <a:pt x="647046" y="315950"/>
                          </a:cubicBezTo>
                          <a:lnTo>
                            <a:pt x="657462" y="335158"/>
                          </a:lnTo>
                          <a:lnTo>
                            <a:pt x="657573" y="335274"/>
                          </a:lnTo>
                          <a:lnTo>
                            <a:pt x="657525" y="335274"/>
                          </a:lnTo>
                          <a:lnTo>
                            <a:pt x="666669" y="352136"/>
                          </a:lnTo>
                          <a:cubicBezTo>
                            <a:pt x="671154" y="364686"/>
                            <a:pt x="673510" y="377679"/>
                            <a:pt x="673510" y="390988"/>
                          </a:cubicBezTo>
                          <a:cubicBezTo>
                            <a:pt x="673510" y="497457"/>
                            <a:pt x="522740" y="583767"/>
                            <a:pt x="336755" y="583767"/>
                          </a:cubicBezTo>
                          <a:cubicBezTo>
                            <a:pt x="150770" y="583767"/>
                            <a:pt x="0" y="497457"/>
                            <a:pt x="0" y="390988"/>
                          </a:cubicBezTo>
                          <a:cubicBezTo>
                            <a:pt x="0" y="377679"/>
                            <a:pt x="2356" y="364686"/>
                            <a:pt x="6842" y="352136"/>
                          </a:cubicBezTo>
                          <a:lnTo>
                            <a:pt x="15985" y="335274"/>
                          </a:lnTo>
                          <a:lnTo>
                            <a:pt x="15935" y="335274"/>
                          </a:lnTo>
                          <a:cubicBezTo>
                            <a:pt x="15974" y="335234"/>
                            <a:pt x="16012" y="335193"/>
                            <a:pt x="16051" y="335153"/>
                          </a:cubicBezTo>
                          <a:lnTo>
                            <a:pt x="26464" y="315950"/>
                          </a:lnTo>
                          <a:cubicBezTo>
                            <a:pt x="34984" y="304418"/>
                            <a:pt x="45409" y="293459"/>
                            <a:pt x="57513" y="283203"/>
                          </a:cubicBezTo>
                          <a:lnTo>
                            <a:pt x="336754" y="0"/>
                          </a:lnTo>
                          <a:close/>
                        </a:path>
                      </a:pathLst>
                    </a:custGeom>
                    <a:solidFill>
                      <a:schemeClr val="bg1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71" name="フリーフォーム: 図形 70">
                      <a:extLst>
                        <a:ext uri="{FF2B5EF4-FFF2-40B4-BE49-F238E27FC236}">
                          <a16:creationId xmlns:a16="http://schemas.microsoft.com/office/drawing/2014/main" id="{2EF2381A-CA29-8638-A673-05030754884B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968173" y="737782"/>
                      <a:ext cx="214383" cy="672754"/>
                    </a:xfrm>
                    <a:custGeom>
                      <a:avLst/>
                      <a:gdLst>
                        <a:gd name="connsiteX0" fmla="*/ 336754 w 673510"/>
                        <a:gd name="connsiteY0" fmla="*/ 0 h 583767"/>
                        <a:gd name="connsiteX1" fmla="*/ 591450 w 673510"/>
                        <a:gd name="connsiteY1" fmla="*/ 266171 h 583767"/>
                        <a:gd name="connsiteX2" fmla="*/ 615998 w 673510"/>
                        <a:gd name="connsiteY2" fmla="*/ 283203 h 583767"/>
                        <a:gd name="connsiteX3" fmla="*/ 647046 w 673510"/>
                        <a:gd name="connsiteY3" fmla="*/ 315950 h 583767"/>
                        <a:gd name="connsiteX4" fmla="*/ 657462 w 673510"/>
                        <a:gd name="connsiteY4" fmla="*/ 335158 h 583767"/>
                        <a:gd name="connsiteX5" fmla="*/ 657573 w 673510"/>
                        <a:gd name="connsiteY5" fmla="*/ 335274 h 583767"/>
                        <a:gd name="connsiteX6" fmla="*/ 657525 w 673510"/>
                        <a:gd name="connsiteY6" fmla="*/ 335274 h 583767"/>
                        <a:gd name="connsiteX7" fmla="*/ 666669 w 673510"/>
                        <a:gd name="connsiteY7" fmla="*/ 352136 h 583767"/>
                        <a:gd name="connsiteX8" fmla="*/ 673510 w 673510"/>
                        <a:gd name="connsiteY8" fmla="*/ 390988 h 583767"/>
                        <a:gd name="connsiteX9" fmla="*/ 336755 w 673510"/>
                        <a:gd name="connsiteY9" fmla="*/ 583767 h 583767"/>
                        <a:gd name="connsiteX10" fmla="*/ 0 w 673510"/>
                        <a:gd name="connsiteY10" fmla="*/ 390988 h 583767"/>
                        <a:gd name="connsiteX11" fmla="*/ 6842 w 673510"/>
                        <a:gd name="connsiteY11" fmla="*/ 352136 h 583767"/>
                        <a:gd name="connsiteX12" fmla="*/ 15985 w 673510"/>
                        <a:gd name="connsiteY12" fmla="*/ 335274 h 583767"/>
                        <a:gd name="connsiteX13" fmla="*/ 15935 w 673510"/>
                        <a:gd name="connsiteY13" fmla="*/ 335274 h 583767"/>
                        <a:gd name="connsiteX14" fmla="*/ 16051 w 673510"/>
                        <a:gd name="connsiteY14" fmla="*/ 335153 h 583767"/>
                        <a:gd name="connsiteX15" fmla="*/ 26464 w 673510"/>
                        <a:gd name="connsiteY15" fmla="*/ 315950 h 583767"/>
                        <a:gd name="connsiteX16" fmla="*/ 57513 w 673510"/>
                        <a:gd name="connsiteY16" fmla="*/ 283203 h 583767"/>
                        <a:gd name="connsiteX17" fmla="*/ 82055 w 673510"/>
                        <a:gd name="connsiteY17" fmla="*/ 266175 h 583767"/>
                        <a:gd name="connsiteX0" fmla="*/ 336754 w 673510"/>
                        <a:gd name="connsiteY0" fmla="*/ 0 h 583767"/>
                        <a:gd name="connsiteX1" fmla="*/ 591450 w 673510"/>
                        <a:gd name="connsiteY1" fmla="*/ 266171 h 583767"/>
                        <a:gd name="connsiteX2" fmla="*/ 615998 w 673510"/>
                        <a:gd name="connsiteY2" fmla="*/ 283203 h 583767"/>
                        <a:gd name="connsiteX3" fmla="*/ 647046 w 673510"/>
                        <a:gd name="connsiteY3" fmla="*/ 315950 h 583767"/>
                        <a:gd name="connsiteX4" fmla="*/ 657462 w 673510"/>
                        <a:gd name="connsiteY4" fmla="*/ 335158 h 583767"/>
                        <a:gd name="connsiteX5" fmla="*/ 657573 w 673510"/>
                        <a:gd name="connsiteY5" fmla="*/ 335274 h 583767"/>
                        <a:gd name="connsiteX6" fmla="*/ 657525 w 673510"/>
                        <a:gd name="connsiteY6" fmla="*/ 335274 h 583767"/>
                        <a:gd name="connsiteX7" fmla="*/ 666669 w 673510"/>
                        <a:gd name="connsiteY7" fmla="*/ 352136 h 583767"/>
                        <a:gd name="connsiteX8" fmla="*/ 673510 w 673510"/>
                        <a:gd name="connsiteY8" fmla="*/ 390988 h 583767"/>
                        <a:gd name="connsiteX9" fmla="*/ 336755 w 673510"/>
                        <a:gd name="connsiteY9" fmla="*/ 583767 h 583767"/>
                        <a:gd name="connsiteX10" fmla="*/ 0 w 673510"/>
                        <a:gd name="connsiteY10" fmla="*/ 390988 h 583767"/>
                        <a:gd name="connsiteX11" fmla="*/ 6842 w 673510"/>
                        <a:gd name="connsiteY11" fmla="*/ 352136 h 583767"/>
                        <a:gd name="connsiteX12" fmla="*/ 15985 w 673510"/>
                        <a:gd name="connsiteY12" fmla="*/ 335274 h 583767"/>
                        <a:gd name="connsiteX13" fmla="*/ 15935 w 673510"/>
                        <a:gd name="connsiteY13" fmla="*/ 335274 h 583767"/>
                        <a:gd name="connsiteX14" fmla="*/ 16051 w 673510"/>
                        <a:gd name="connsiteY14" fmla="*/ 335153 h 583767"/>
                        <a:gd name="connsiteX15" fmla="*/ 26464 w 673510"/>
                        <a:gd name="connsiteY15" fmla="*/ 315950 h 583767"/>
                        <a:gd name="connsiteX16" fmla="*/ 57513 w 673510"/>
                        <a:gd name="connsiteY16" fmla="*/ 283203 h 583767"/>
                        <a:gd name="connsiteX17" fmla="*/ 336754 w 673510"/>
                        <a:gd name="connsiteY17" fmla="*/ 0 h 583767"/>
                        <a:gd name="connsiteX0" fmla="*/ 336754 w 673510"/>
                        <a:gd name="connsiteY0" fmla="*/ 0 h 583767"/>
                        <a:gd name="connsiteX1" fmla="*/ 615998 w 673510"/>
                        <a:gd name="connsiteY1" fmla="*/ 283203 h 583767"/>
                        <a:gd name="connsiteX2" fmla="*/ 647046 w 673510"/>
                        <a:gd name="connsiteY2" fmla="*/ 315950 h 583767"/>
                        <a:gd name="connsiteX3" fmla="*/ 657462 w 673510"/>
                        <a:gd name="connsiteY3" fmla="*/ 335158 h 583767"/>
                        <a:gd name="connsiteX4" fmla="*/ 657573 w 673510"/>
                        <a:gd name="connsiteY4" fmla="*/ 335274 h 583767"/>
                        <a:gd name="connsiteX5" fmla="*/ 657525 w 673510"/>
                        <a:gd name="connsiteY5" fmla="*/ 335274 h 583767"/>
                        <a:gd name="connsiteX6" fmla="*/ 666669 w 673510"/>
                        <a:gd name="connsiteY6" fmla="*/ 352136 h 583767"/>
                        <a:gd name="connsiteX7" fmla="*/ 673510 w 673510"/>
                        <a:gd name="connsiteY7" fmla="*/ 390988 h 583767"/>
                        <a:gd name="connsiteX8" fmla="*/ 336755 w 673510"/>
                        <a:gd name="connsiteY8" fmla="*/ 583767 h 583767"/>
                        <a:gd name="connsiteX9" fmla="*/ 0 w 673510"/>
                        <a:gd name="connsiteY9" fmla="*/ 390988 h 583767"/>
                        <a:gd name="connsiteX10" fmla="*/ 6842 w 673510"/>
                        <a:gd name="connsiteY10" fmla="*/ 352136 h 583767"/>
                        <a:gd name="connsiteX11" fmla="*/ 15985 w 673510"/>
                        <a:gd name="connsiteY11" fmla="*/ 335274 h 583767"/>
                        <a:gd name="connsiteX12" fmla="*/ 15935 w 673510"/>
                        <a:gd name="connsiteY12" fmla="*/ 335274 h 583767"/>
                        <a:gd name="connsiteX13" fmla="*/ 16051 w 673510"/>
                        <a:gd name="connsiteY13" fmla="*/ 335153 h 583767"/>
                        <a:gd name="connsiteX14" fmla="*/ 26464 w 673510"/>
                        <a:gd name="connsiteY14" fmla="*/ 315950 h 583767"/>
                        <a:gd name="connsiteX15" fmla="*/ 57513 w 673510"/>
                        <a:gd name="connsiteY15" fmla="*/ 283203 h 583767"/>
                        <a:gd name="connsiteX16" fmla="*/ 336754 w 673510"/>
                        <a:gd name="connsiteY16" fmla="*/ 0 h 583767"/>
                      </a:gdLst>
                      <a:ahLst/>
                      <a:cxnLst>
                        <a:cxn ang="0">
                          <a:pos x="connsiteX0" y="connsiteY0"/>
                        </a:cxn>
                        <a:cxn ang="0">
                          <a:pos x="connsiteX1" y="connsiteY1"/>
                        </a:cxn>
                        <a:cxn ang="0">
                          <a:pos x="connsiteX2" y="connsiteY2"/>
                        </a:cxn>
                        <a:cxn ang="0">
                          <a:pos x="connsiteX3" y="connsiteY3"/>
                        </a:cxn>
                        <a:cxn ang="0">
                          <a:pos x="connsiteX4" y="connsiteY4"/>
                        </a:cxn>
                        <a:cxn ang="0">
                          <a:pos x="connsiteX5" y="connsiteY5"/>
                        </a:cxn>
                        <a:cxn ang="0">
                          <a:pos x="connsiteX6" y="connsiteY6"/>
                        </a:cxn>
                        <a:cxn ang="0">
                          <a:pos x="connsiteX7" y="connsiteY7"/>
                        </a:cxn>
                        <a:cxn ang="0">
                          <a:pos x="connsiteX8" y="connsiteY8"/>
                        </a:cxn>
                        <a:cxn ang="0">
                          <a:pos x="connsiteX9" y="connsiteY9"/>
                        </a:cxn>
                        <a:cxn ang="0">
                          <a:pos x="connsiteX10" y="connsiteY10"/>
                        </a:cxn>
                        <a:cxn ang="0">
                          <a:pos x="connsiteX11" y="connsiteY11"/>
                        </a:cxn>
                        <a:cxn ang="0">
                          <a:pos x="connsiteX12" y="connsiteY12"/>
                        </a:cxn>
                        <a:cxn ang="0">
                          <a:pos x="connsiteX13" y="connsiteY13"/>
                        </a:cxn>
                        <a:cxn ang="0">
                          <a:pos x="connsiteX14" y="connsiteY14"/>
                        </a:cxn>
                        <a:cxn ang="0">
                          <a:pos x="connsiteX15" y="connsiteY15"/>
                        </a:cxn>
                        <a:cxn ang="0">
                          <a:pos x="connsiteX16" y="connsiteY16"/>
                        </a:cxn>
                      </a:cxnLst>
                      <a:rect l="l" t="t" r="r" b="b"/>
                      <a:pathLst>
                        <a:path w="673510" h="583767">
                          <a:moveTo>
                            <a:pt x="336754" y="0"/>
                          </a:moveTo>
                          <a:lnTo>
                            <a:pt x="615998" y="283203"/>
                          </a:lnTo>
                          <a:cubicBezTo>
                            <a:pt x="628101" y="293459"/>
                            <a:pt x="638526" y="304418"/>
                            <a:pt x="647046" y="315950"/>
                          </a:cubicBezTo>
                          <a:lnTo>
                            <a:pt x="657462" y="335158"/>
                          </a:lnTo>
                          <a:lnTo>
                            <a:pt x="657573" y="335274"/>
                          </a:lnTo>
                          <a:lnTo>
                            <a:pt x="657525" y="335274"/>
                          </a:lnTo>
                          <a:lnTo>
                            <a:pt x="666669" y="352136"/>
                          </a:lnTo>
                          <a:cubicBezTo>
                            <a:pt x="671154" y="364686"/>
                            <a:pt x="673510" y="377679"/>
                            <a:pt x="673510" y="390988"/>
                          </a:cubicBezTo>
                          <a:cubicBezTo>
                            <a:pt x="673510" y="497457"/>
                            <a:pt x="522740" y="583767"/>
                            <a:pt x="336755" y="583767"/>
                          </a:cubicBezTo>
                          <a:cubicBezTo>
                            <a:pt x="150770" y="583767"/>
                            <a:pt x="0" y="497457"/>
                            <a:pt x="0" y="390988"/>
                          </a:cubicBezTo>
                          <a:cubicBezTo>
                            <a:pt x="0" y="377679"/>
                            <a:pt x="2356" y="364686"/>
                            <a:pt x="6842" y="352136"/>
                          </a:cubicBezTo>
                          <a:lnTo>
                            <a:pt x="15985" y="335274"/>
                          </a:lnTo>
                          <a:lnTo>
                            <a:pt x="15935" y="335274"/>
                          </a:lnTo>
                          <a:cubicBezTo>
                            <a:pt x="15974" y="335234"/>
                            <a:pt x="16012" y="335193"/>
                            <a:pt x="16051" y="335153"/>
                          </a:cubicBezTo>
                          <a:lnTo>
                            <a:pt x="26464" y="315950"/>
                          </a:lnTo>
                          <a:cubicBezTo>
                            <a:pt x="34984" y="304418"/>
                            <a:pt x="45409" y="293459"/>
                            <a:pt x="57513" y="283203"/>
                          </a:cubicBezTo>
                          <a:lnTo>
                            <a:pt x="336754" y="0"/>
                          </a:lnTo>
                          <a:close/>
                        </a:path>
                      </a:pathLst>
                    </a:custGeom>
                    <a:solidFill>
                      <a:srgbClr val="FF000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  <a:extLst>
                      <a:ext uri="{AF507438-7753-43E0-B8FC-AC1667EBCBE1}">
                        <a14:hiddenEffects xmlns:a14="http://schemas.microsoft.com/office/drawing/2010/main">
                          <a:effectLst>
                            <a:outerShdw dist="35921" dir="2700000" algn="ctr" rotWithShape="0">
                              <a:schemeClr val="bg2"/>
                            </a:outerShdw>
                          </a:effectLst>
                        </a14:hiddenEffects>
                      </a:ext>
                    </a:extLst>
                  </p:spPr>
                  <p:txBody>
                    <a:bodyPr rtlCol="0" anchor="ctr"/>
                    <a:lstStyle/>
                    <a:p>
                      <a:pPr algn="ctr"/>
                      <a:endParaRPr lang="ja-JP" altLang="en-US"/>
                    </a:p>
                  </p:txBody>
                </p:sp>
                <p:sp>
                  <p:nvSpPr>
                    <p:cNvPr id="72" name="星: 12 pt 71">
                      <a:extLst>
                        <a:ext uri="{FF2B5EF4-FFF2-40B4-BE49-F238E27FC236}">
                          <a16:creationId xmlns:a16="http://schemas.microsoft.com/office/drawing/2014/main" id="{1CFEE506-6405-566B-B8EB-D83BBC8F2C38}"/>
                        </a:ext>
                      </a:extLst>
                    </p:cNvPr>
                    <p:cNvSpPr/>
                    <p:nvPr/>
                  </p:nvSpPr>
                  <p:spPr bwMode="auto">
                    <a:xfrm>
                      <a:off x="1893390" y="634345"/>
                      <a:ext cx="363057" cy="363057"/>
                    </a:xfrm>
                    <a:prstGeom prst="star12">
                      <a:avLst>
                        <a:gd name="adj" fmla="val 43547"/>
                      </a:avLst>
                    </a:prstGeom>
                    <a:solidFill>
                      <a:srgbClr val="FFFF00"/>
                    </a:solidFill>
                    <a:ln w="38100">
                      <a:solidFill>
                        <a:schemeClr val="tx1"/>
                      </a:solidFill>
                      <a:round/>
                      <a:headEnd/>
                      <a:tailEnd/>
                    </a:ln>
                    <a:effectLst/>
                  </p:spPr>
                  <p:txBody>
                    <a:bodyPr rot="0" spcFirstLastPara="0" vertOverflow="overflow" horzOverflow="overflow" vert="horz" wrap="square" lIns="91440" tIns="45720" rIns="91440" bIns="45720" numCol="1" spcCol="0" rtlCol="0" fromWordArt="0" anchor="ctr" anchorCtr="0" forceAA="0" compatLnSpc="1">
                      <a:prstTxWarp prst="textNoShape">
                        <a:avLst/>
                      </a:prstTxWarp>
                      <a:noAutofit/>
                    </a:bodyPr>
                    <a:lstStyle/>
                    <a:p>
                      <a:pPr algn="ctr"/>
                      <a:endParaRPr lang="ja-JP" altLang="en-US"/>
                    </a:p>
                  </p:txBody>
                </p:sp>
              </p:grpSp>
              <p:sp>
                <p:nvSpPr>
                  <p:cNvPr id="23" name="楕円 22">
                    <a:extLst>
                      <a:ext uri="{FF2B5EF4-FFF2-40B4-BE49-F238E27FC236}">
                        <a16:creationId xmlns:a16="http://schemas.microsoft.com/office/drawing/2014/main" id="{1D330479-9962-C8A9-E3A0-D756B31952CA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825978" y="4479885"/>
                    <a:ext cx="227613" cy="227611"/>
                  </a:xfrm>
                  <a:prstGeom prst="ellipse">
                    <a:avLst/>
                  </a:prstGeom>
                  <a:solidFill>
                    <a:srgbClr val="FF0000"/>
                  </a:solidFill>
                  <a:ln w="38100">
                    <a:solidFill>
                      <a:schemeClr val="tx1"/>
                    </a:solidFill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  <p:sp>
                <p:nvSpPr>
                  <p:cNvPr id="24" name="楕円 23">
                    <a:extLst>
                      <a:ext uri="{FF2B5EF4-FFF2-40B4-BE49-F238E27FC236}">
                        <a16:creationId xmlns:a16="http://schemas.microsoft.com/office/drawing/2014/main" id="{D87634F1-9005-95D9-8A49-0B4067AA6FC9}"/>
                      </a:ext>
                    </a:extLst>
                  </p:cNvPr>
                  <p:cNvSpPr/>
                  <p:nvPr/>
                </p:nvSpPr>
                <p:spPr bwMode="auto">
                  <a:xfrm>
                    <a:off x="1938867" y="4524985"/>
                    <a:ext cx="74150" cy="74149"/>
                  </a:xfrm>
                  <a:prstGeom prst="ellipse">
                    <a:avLst/>
                  </a:prstGeom>
                  <a:solidFill>
                    <a:schemeClr val="bg1"/>
                  </a:solidFill>
                  <a:ln w="38100">
                    <a:noFill/>
                    <a:round/>
                    <a:headEnd/>
                    <a:tailEnd/>
                  </a:ln>
                  <a:effectLst/>
                </p:spPr>
                <p:txBody>
                  <a:bodyPr rtlCol="0" anchor="ctr"/>
                  <a:lstStyle/>
                  <a:p>
                    <a:pPr algn="ctr"/>
                    <a:endParaRPr lang="ja-JP" altLang="en-US"/>
                  </a:p>
                </p:txBody>
              </p:sp>
            </p:grpSp>
          </p:grpSp>
          <p:sp>
            <p:nvSpPr>
              <p:cNvPr id="11" name="フリーフォーム: 図形 10">
                <a:extLst>
                  <a:ext uri="{FF2B5EF4-FFF2-40B4-BE49-F238E27FC236}">
                    <a16:creationId xmlns:a16="http://schemas.microsoft.com/office/drawing/2014/main" id="{A5E45E7A-F880-D3DC-602C-EA6CAC1F9EA4}"/>
                  </a:ext>
                </a:extLst>
              </p:cNvPr>
              <p:cNvSpPr/>
              <p:nvPr/>
            </p:nvSpPr>
            <p:spPr bwMode="auto">
              <a:xfrm>
                <a:off x="1839723" y="2851150"/>
                <a:ext cx="499226" cy="488918"/>
              </a:xfrm>
              <a:custGeom>
                <a:avLst/>
                <a:gdLst>
                  <a:gd name="connsiteX0" fmla="*/ 217193 w 434386"/>
                  <a:gd name="connsiteY0" fmla="*/ 0 h 425416"/>
                  <a:gd name="connsiteX1" fmla="*/ 255588 w 434386"/>
                  <a:gd name="connsiteY1" fmla="*/ 175106 h 425416"/>
                  <a:gd name="connsiteX2" fmla="*/ 434386 w 434386"/>
                  <a:gd name="connsiteY2" fmla="*/ 212708 h 425416"/>
                  <a:gd name="connsiteX3" fmla="*/ 255588 w 434386"/>
                  <a:gd name="connsiteY3" fmla="*/ 250310 h 425416"/>
                  <a:gd name="connsiteX4" fmla="*/ 217193 w 434386"/>
                  <a:gd name="connsiteY4" fmla="*/ 425416 h 425416"/>
                  <a:gd name="connsiteX5" fmla="*/ 178798 w 434386"/>
                  <a:gd name="connsiteY5" fmla="*/ 250310 h 425416"/>
                  <a:gd name="connsiteX6" fmla="*/ 0 w 434386"/>
                  <a:gd name="connsiteY6" fmla="*/ 212708 h 425416"/>
                  <a:gd name="connsiteX7" fmla="*/ 178798 w 434386"/>
                  <a:gd name="connsiteY7" fmla="*/ 175106 h 425416"/>
                  <a:gd name="connsiteX8" fmla="*/ 217193 w 434386"/>
                  <a:gd name="connsiteY8" fmla="*/ 0 h 4254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34386" h="425416">
                    <a:moveTo>
                      <a:pt x="217193" y="0"/>
                    </a:moveTo>
                    <a:lnTo>
                      <a:pt x="255588" y="175106"/>
                    </a:lnTo>
                    <a:lnTo>
                      <a:pt x="434386" y="212708"/>
                    </a:lnTo>
                    <a:lnTo>
                      <a:pt x="255588" y="250310"/>
                    </a:lnTo>
                    <a:lnTo>
                      <a:pt x="217193" y="425416"/>
                    </a:lnTo>
                    <a:lnTo>
                      <a:pt x="178798" y="250310"/>
                    </a:lnTo>
                    <a:lnTo>
                      <a:pt x="0" y="212708"/>
                    </a:lnTo>
                    <a:lnTo>
                      <a:pt x="178798" y="175106"/>
                    </a:lnTo>
                    <a:lnTo>
                      <a:pt x="217193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2" name="フリーフォーム: 図形 11">
                <a:extLst>
                  <a:ext uri="{FF2B5EF4-FFF2-40B4-BE49-F238E27FC236}">
                    <a16:creationId xmlns:a16="http://schemas.microsoft.com/office/drawing/2014/main" id="{7C0ED130-63DC-B1B1-C01F-A67F9A54FD7C}"/>
                  </a:ext>
                </a:extLst>
              </p:cNvPr>
              <p:cNvSpPr/>
              <p:nvPr/>
            </p:nvSpPr>
            <p:spPr bwMode="auto">
              <a:xfrm>
                <a:off x="2423923" y="2851150"/>
                <a:ext cx="499226" cy="488918"/>
              </a:xfrm>
              <a:custGeom>
                <a:avLst/>
                <a:gdLst>
                  <a:gd name="connsiteX0" fmla="*/ 217193 w 434386"/>
                  <a:gd name="connsiteY0" fmla="*/ 0 h 425416"/>
                  <a:gd name="connsiteX1" fmla="*/ 255588 w 434386"/>
                  <a:gd name="connsiteY1" fmla="*/ 175106 h 425416"/>
                  <a:gd name="connsiteX2" fmla="*/ 434386 w 434386"/>
                  <a:gd name="connsiteY2" fmla="*/ 212708 h 425416"/>
                  <a:gd name="connsiteX3" fmla="*/ 255588 w 434386"/>
                  <a:gd name="connsiteY3" fmla="*/ 250310 h 425416"/>
                  <a:gd name="connsiteX4" fmla="*/ 217193 w 434386"/>
                  <a:gd name="connsiteY4" fmla="*/ 425416 h 425416"/>
                  <a:gd name="connsiteX5" fmla="*/ 178798 w 434386"/>
                  <a:gd name="connsiteY5" fmla="*/ 250310 h 425416"/>
                  <a:gd name="connsiteX6" fmla="*/ 0 w 434386"/>
                  <a:gd name="connsiteY6" fmla="*/ 212708 h 425416"/>
                  <a:gd name="connsiteX7" fmla="*/ 178798 w 434386"/>
                  <a:gd name="connsiteY7" fmla="*/ 175106 h 425416"/>
                  <a:gd name="connsiteX8" fmla="*/ 217193 w 434386"/>
                  <a:gd name="connsiteY8" fmla="*/ 0 h 425416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434386" h="425416">
                    <a:moveTo>
                      <a:pt x="217193" y="0"/>
                    </a:moveTo>
                    <a:lnTo>
                      <a:pt x="255588" y="175106"/>
                    </a:lnTo>
                    <a:lnTo>
                      <a:pt x="434386" y="212708"/>
                    </a:lnTo>
                    <a:lnTo>
                      <a:pt x="255588" y="250310"/>
                    </a:lnTo>
                    <a:lnTo>
                      <a:pt x="217193" y="425416"/>
                    </a:lnTo>
                    <a:lnTo>
                      <a:pt x="178798" y="250310"/>
                    </a:lnTo>
                    <a:lnTo>
                      <a:pt x="0" y="212708"/>
                    </a:lnTo>
                    <a:lnTo>
                      <a:pt x="178798" y="175106"/>
                    </a:lnTo>
                    <a:lnTo>
                      <a:pt x="217193" y="0"/>
                    </a:lnTo>
                    <a:close/>
                  </a:path>
                </a:pathLst>
              </a:custGeom>
              <a:solidFill>
                <a:srgbClr val="FF0000"/>
              </a:solidFill>
              <a:ln w="9525">
                <a:noFill/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13" name="フリーフォーム: 図形 12">
                <a:extLst>
                  <a:ext uri="{FF2B5EF4-FFF2-40B4-BE49-F238E27FC236}">
                    <a16:creationId xmlns:a16="http://schemas.microsoft.com/office/drawing/2014/main" id="{E04B3354-945C-CB4C-3D0D-2D4B108A01E9}"/>
                  </a:ext>
                </a:extLst>
              </p:cNvPr>
              <p:cNvSpPr/>
              <p:nvPr/>
            </p:nvSpPr>
            <p:spPr bwMode="auto">
              <a:xfrm>
                <a:off x="1959822" y="3033704"/>
                <a:ext cx="256190" cy="131569"/>
              </a:xfrm>
              <a:custGeom>
                <a:avLst/>
                <a:gdLst>
                  <a:gd name="connsiteX0" fmla="*/ 128095 w 256190"/>
                  <a:gd name="connsiteY0" fmla="*/ 0 h 131569"/>
                  <a:gd name="connsiteX1" fmla="*/ 252102 w 256190"/>
                  <a:gd name="connsiteY1" fmla="*/ 52783 h 131569"/>
                  <a:gd name="connsiteX2" fmla="*/ 256190 w 256190"/>
                  <a:gd name="connsiteY2" fmla="*/ 65785 h 131569"/>
                  <a:gd name="connsiteX3" fmla="*/ 252102 w 256190"/>
                  <a:gd name="connsiteY3" fmla="*/ 78787 h 131569"/>
                  <a:gd name="connsiteX4" fmla="*/ 128095 w 256190"/>
                  <a:gd name="connsiteY4" fmla="*/ 131569 h 131569"/>
                  <a:gd name="connsiteX5" fmla="*/ 4088 w 256190"/>
                  <a:gd name="connsiteY5" fmla="*/ 78787 h 131569"/>
                  <a:gd name="connsiteX6" fmla="*/ 0 w 256190"/>
                  <a:gd name="connsiteY6" fmla="*/ 65785 h 131569"/>
                  <a:gd name="connsiteX7" fmla="*/ 4088 w 256190"/>
                  <a:gd name="connsiteY7" fmla="*/ 52783 h 131569"/>
                  <a:gd name="connsiteX8" fmla="*/ 128095 w 256190"/>
                  <a:gd name="connsiteY8" fmla="*/ 0 h 1315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56190" h="131569">
                    <a:moveTo>
                      <a:pt x="128095" y="0"/>
                    </a:moveTo>
                    <a:cubicBezTo>
                      <a:pt x="183841" y="0"/>
                      <a:pt x="231671" y="21764"/>
                      <a:pt x="252102" y="52783"/>
                    </a:cubicBezTo>
                    <a:lnTo>
                      <a:pt x="256190" y="65785"/>
                    </a:lnTo>
                    <a:lnTo>
                      <a:pt x="252102" y="78787"/>
                    </a:lnTo>
                    <a:cubicBezTo>
                      <a:pt x="231671" y="109805"/>
                      <a:pt x="183841" y="131569"/>
                      <a:pt x="128095" y="131569"/>
                    </a:cubicBezTo>
                    <a:cubicBezTo>
                      <a:pt x="72349" y="131569"/>
                      <a:pt x="24519" y="109805"/>
                      <a:pt x="4088" y="78787"/>
                    </a:cubicBezTo>
                    <a:lnTo>
                      <a:pt x="0" y="65785"/>
                    </a:lnTo>
                    <a:lnTo>
                      <a:pt x="4088" y="52783"/>
                    </a:lnTo>
                    <a:cubicBezTo>
                      <a:pt x="24519" y="21764"/>
                      <a:pt x="72349" y="0"/>
                      <a:pt x="128095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4" name="楕円 13">
                <a:extLst>
                  <a:ext uri="{FF2B5EF4-FFF2-40B4-BE49-F238E27FC236}">
                    <a16:creationId xmlns:a16="http://schemas.microsoft.com/office/drawing/2014/main" id="{FF9AE217-82EE-8037-F7E1-BEC80207BD48}"/>
                  </a:ext>
                </a:extLst>
              </p:cNvPr>
              <p:cNvSpPr/>
              <p:nvPr/>
            </p:nvSpPr>
            <p:spPr bwMode="auto">
              <a:xfrm>
                <a:off x="2042234" y="3037091"/>
                <a:ext cx="91366" cy="122044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5" name="フリーフォーム: 図形 14">
                <a:extLst>
                  <a:ext uri="{FF2B5EF4-FFF2-40B4-BE49-F238E27FC236}">
                    <a16:creationId xmlns:a16="http://schemas.microsoft.com/office/drawing/2014/main" id="{08005ADF-F31C-6DCD-2CF5-410BC5E9C620}"/>
                  </a:ext>
                </a:extLst>
              </p:cNvPr>
              <p:cNvSpPr/>
              <p:nvPr/>
            </p:nvSpPr>
            <p:spPr bwMode="auto">
              <a:xfrm>
                <a:off x="2547197" y="3033704"/>
                <a:ext cx="256190" cy="131569"/>
              </a:xfrm>
              <a:custGeom>
                <a:avLst/>
                <a:gdLst>
                  <a:gd name="connsiteX0" fmla="*/ 128095 w 256190"/>
                  <a:gd name="connsiteY0" fmla="*/ 0 h 131569"/>
                  <a:gd name="connsiteX1" fmla="*/ 252102 w 256190"/>
                  <a:gd name="connsiteY1" fmla="*/ 52783 h 131569"/>
                  <a:gd name="connsiteX2" fmla="*/ 256190 w 256190"/>
                  <a:gd name="connsiteY2" fmla="*/ 65785 h 131569"/>
                  <a:gd name="connsiteX3" fmla="*/ 252102 w 256190"/>
                  <a:gd name="connsiteY3" fmla="*/ 78787 h 131569"/>
                  <a:gd name="connsiteX4" fmla="*/ 128095 w 256190"/>
                  <a:gd name="connsiteY4" fmla="*/ 131569 h 131569"/>
                  <a:gd name="connsiteX5" fmla="*/ 4088 w 256190"/>
                  <a:gd name="connsiteY5" fmla="*/ 78787 h 131569"/>
                  <a:gd name="connsiteX6" fmla="*/ 0 w 256190"/>
                  <a:gd name="connsiteY6" fmla="*/ 65785 h 131569"/>
                  <a:gd name="connsiteX7" fmla="*/ 4088 w 256190"/>
                  <a:gd name="connsiteY7" fmla="*/ 52783 h 131569"/>
                  <a:gd name="connsiteX8" fmla="*/ 128095 w 256190"/>
                  <a:gd name="connsiteY8" fmla="*/ 0 h 1315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56190" h="131569">
                    <a:moveTo>
                      <a:pt x="128095" y="0"/>
                    </a:moveTo>
                    <a:cubicBezTo>
                      <a:pt x="183841" y="0"/>
                      <a:pt x="231671" y="21764"/>
                      <a:pt x="252102" y="52783"/>
                    </a:cubicBezTo>
                    <a:lnTo>
                      <a:pt x="256190" y="65785"/>
                    </a:lnTo>
                    <a:lnTo>
                      <a:pt x="252102" y="78787"/>
                    </a:lnTo>
                    <a:cubicBezTo>
                      <a:pt x="231671" y="109805"/>
                      <a:pt x="183841" y="131569"/>
                      <a:pt x="128095" y="131569"/>
                    </a:cubicBezTo>
                    <a:cubicBezTo>
                      <a:pt x="72349" y="131569"/>
                      <a:pt x="24519" y="109805"/>
                      <a:pt x="4088" y="78787"/>
                    </a:cubicBezTo>
                    <a:lnTo>
                      <a:pt x="0" y="65785"/>
                    </a:lnTo>
                    <a:lnTo>
                      <a:pt x="4088" y="52783"/>
                    </a:lnTo>
                    <a:cubicBezTo>
                      <a:pt x="24519" y="21764"/>
                      <a:pt x="72349" y="0"/>
                      <a:pt x="128095" y="0"/>
                    </a:cubicBezTo>
                    <a:close/>
                  </a:path>
                </a:pathLst>
              </a:custGeom>
              <a:solidFill>
                <a:schemeClr val="bg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lang="ja-JP" altLang="en-US"/>
              </a:p>
            </p:txBody>
          </p:sp>
          <p:sp>
            <p:nvSpPr>
              <p:cNvPr id="16" name="楕円 15">
                <a:extLst>
                  <a:ext uri="{FF2B5EF4-FFF2-40B4-BE49-F238E27FC236}">
                    <a16:creationId xmlns:a16="http://schemas.microsoft.com/office/drawing/2014/main" id="{0018E52D-EB06-1AF6-1E0E-539611CC7B02}"/>
                  </a:ext>
                </a:extLst>
              </p:cNvPr>
              <p:cNvSpPr/>
              <p:nvPr/>
            </p:nvSpPr>
            <p:spPr bwMode="auto">
              <a:xfrm>
                <a:off x="2629609" y="3037091"/>
                <a:ext cx="91366" cy="122044"/>
              </a:xfrm>
              <a:prstGeom prst="ellipse">
                <a:avLst/>
              </a:prstGeom>
              <a:solidFill>
                <a:schemeClr val="tx1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7" name="フリーフォーム: 図形 16">
                <a:extLst>
                  <a:ext uri="{FF2B5EF4-FFF2-40B4-BE49-F238E27FC236}">
                    <a16:creationId xmlns:a16="http://schemas.microsoft.com/office/drawing/2014/main" id="{C96793B0-1733-5E31-F228-6C3AB405C2A6}"/>
                  </a:ext>
                </a:extLst>
              </p:cNvPr>
              <p:cNvSpPr/>
              <p:nvPr/>
            </p:nvSpPr>
            <p:spPr bwMode="auto">
              <a:xfrm>
                <a:off x="1965308" y="3354035"/>
                <a:ext cx="808848" cy="297741"/>
              </a:xfrm>
              <a:custGeom>
                <a:avLst/>
                <a:gdLst>
                  <a:gd name="connsiteX0" fmla="*/ 85136 w 808848"/>
                  <a:gd name="connsiteY0" fmla="*/ 0 h 297741"/>
                  <a:gd name="connsiteX1" fmla="*/ 145336 w 808848"/>
                  <a:gd name="connsiteY1" fmla="*/ 24936 h 297741"/>
                  <a:gd name="connsiteX2" fmla="*/ 149300 w 808848"/>
                  <a:gd name="connsiteY2" fmla="*/ 30814 h 297741"/>
                  <a:gd name="connsiteX3" fmla="*/ 151869 w 808848"/>
                  <a:gd name="connsiteY3" fmla="*/ 28139 h 297741"/>
                  <a:gd name="connsiteX4" fmla="*/ 613887 w 808848"/>
                  <a:gd name="connsiteY4" fmla="*/ 72471 h 297741"/>
                  <a:gd name="connsiteX5" fmla="*/ 659485 w 808848"/>
                  <a:gd name="connsiteY5" fmla="*/ 36033 h 297741"/>
                  <a:gd name="connsiteX6" fmla="*/ 663512 w 808848"/>
                  <a:gd name="connsiteY6" fmla="*/ 30060 h 297741"/>
                  <a:gd name="connsiteX7" fmla="*/ 723712 w 808848"/>
                  <a:gd name="connsiteY7" fmla="*/ 5124 h 297741"/>
                  <a:gd name="connsiteX8" fmla="*/ 808848 w 808848"/>
                  <a:gd name="connsiteY8" fmla="*/ 90260 h 297741"/>
                  <a:gd name="connsiteX9" fmla="*/ 783912 w 808848"/>
                  <a:gd name="connsiteY9" fmla="*/ 150460 h 297741"/>
                  <a:gd name="connsiteX10" fmla="*/ 762467 w 808848"/>
                  <a:gd name="connsiteY10" fmla="*/ 164919 h 297741"/>
                  <a:gd name="connsiteX11" fmla="*/ 714690 w 808848"/>
                  <a:gd name="connsiteY11" fmla="*/ 204063 h 297741"/>
                  <a:gd name="connsiteX12" fmla="*/ 121208 w 808848"/>
                  <a:gd name="connsiteY12" fmla="*/ 213473 h 297741"/>
                  <a:gd name="connsiteX13" fmla="*/ 59852 w 808848"/>
                  <a:gd name="connsiteY13" fmla="*/ 165168 h 297741"/>
                  <a:gd name="connsiteX14" fmla="*/ 51997 w 808848"/>
                  <a:gd name="connsiteY14" fmla="*/ 163582 h 297741"/>
                  <a:gd name="connsiteX15" fmla="*/ 0 w 808848"/>
                  <a:gd name="connsiteY15" fmla="*/ 85136 h 297741"/>
                  <a:gd name="connsiteX16" fmla="*/ 85136 w 808848"/>
                  <a:gd name="connsiteY16" fmla="*/ 0 h 2977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08848" h="297741">
                    <a:moveTo>
                      <a:pt x="85136" y="0"/>
                    </a:moveTo>
                    <a:cubicBezTo>
                      <a:pt x="108646" y="0"/>
                      <a:pt x="129930" y="9529"/>
                      <a:pt x="145336" y="24936"/>
                    </a:cubicBezTo>
                    <a:lnTo>
                      <a:pt x="149300" y="30814"/>
                    </a:lnTo>
                    <a:lnTo>
                      <a:pt x="151869" y="28139"/>
                    </a:lnTo>
                    <a:cubicBezTo>
                      <a:pt x="279120" y="150364"/>
                      <a:pt x="471128" y="165004"/>
                      <a:pt x="613887" y="72471"/>
                    </a:cubicBezTo>
                    <a:lnTo>
                      <a:pt x="659485" y="36033"/>
                    </a:lnTo>
                    <a:lnTo>
                      <a:pt x="663512" y="30060"/>
                    </a:lnTo>
                    <a:cubicBezTo>
                      <a:pt x="678919" y="14653"/>
                      <a:pt x="700203" y="5124"/>
                      <a:pt x="723712" y="5124"/>
                    </a:cubicBezTo>
                    <a:cubicBezTo>
                      <a:pt x="770731" y="5124"/>
                      <a:pt x="808848" y="43241"/>
                      <a:pt x="808848" y="90260"/>
                    </a:cubicBezTo>
                    <a:cubicBezTo>
                      <a:pt x="808848" y="113770"/>
                      <a:pt x="799319" y="135054"/>
                      <a:pt x="783912" y="150460"/>
                    </a:cubicBezTo>
                    <a:lnTo>
                      <a:pt x="762467" y="164919"/>
                    </a:lnTo>
                    <a:lnTo>
                      <a:pt x="714690" y="204063"/>
                    </a:lnTo>
                    <a:cubicBezTo>
                      <a:pt x="536778" y="325680"/>
                      <a:pt x="302229" y="328950"/>
                      <a:pt x="121208" y="213473"/>
                    </a:cubicBezTo>
                    <a:lnTo>
                      <a:pt x="59852" y="165168"/>
                    </a:lnTo>
                    <a:lnTo>
                      <a:pt x="51997" y="163582"/>
                    </a:lnTo>
                    <a:cubicBezTo>
                      <a:pt x="21441" y="150657"/>
                      <a:pt x="0" y="120400"/>
                      <a:pt x="0" y="85136"/>
                    </a:cubicBezTo>
                    <a:cubicBezTo>
                      <a:pt x="0" y="38117"/>
                      <a:pt x="38117" y="0"/>
                      <a:pt x="85136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3810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18" name="フリーフォーム: 図形 17">
                <a:extLst>
                  <a:ext uri="{FF2B5EF4-FFF2-40B4-BE49-F238E27FC236}">
                    <a16:creationId xmlns:a16="http://schemas.microsoft.com/office/drawing/2014/main" id="{173D1243-DDEA-EACF-BBEE-52B01CC2EF6D}"/>
                  </a:ext>
                </a:extLst>
              </p:cNvPr>
              <p:cNvSpPr/>
              <p:nvPr/>
            </p:nvSpPr>
            <p:spPr bwMode="auto">
              <a:xfrm>
                <a:off x="2054586" y="3460549"/>
                <a:ext cx="630291" cy="110969"/>
              </a:xfrm>
              <a:custGeom>
                <a:avLst/>
                <a:gdLst>
                  <a:gd name="connsiteX0" fmla="*/ 10885 w 630291"/>
                  <a:gd name="connsiteY0" fmla="*/ 0 h 154511"/>
                  <a:gd name="connsiteX1" fmla="*/ 615676 w 630291"/>
                  <a:gd name="connsiteY1" fmla="*/ 0 h 154511"/>
                  <a:gd name="connsiteX2" fmla="*/ 630291 w 630291"/>
                  <a:gd name="connsiteY2" fmla="*/ 58462 h 154511"/>
                  <a:gd name="connsiteX3" fmla="*/ 627397 w 630291"/>
                  <a:gd name="connsiteY3" fmla="*/ 60833 h 154511"/>
                  <a:gd name="connsiteX4" fmla="*/ 33915 w 630291"/>
                  <a:gd name="connsiteY4" fmla="*/ 70243 h 154511"/>
                  <a:gd name="connsiteX5" fmla="*/ 0 w 630291"/>
                  <a:gd name="connsiteY5" fmla="*/ 43542 h 154511"/>
                  <a:gd name="connsiteX0" fmla="*/ 10885 w 630291"/>
                  <a:gd name="connsiteY0" fmla="*/ 0 h 154511"/>
                  <a:gd name="connsiteX1" fmla="*/ 615676 w 630291"/>
                  <a:gd name="connsiteY1" fmla="*/ 0 h 154511"/>
                  <a:gd name="connsiteX2" fmla="*/ 630291 w 630291"/>
                  <a:gd name="connsiteY2" fmla="*/ 58462 h 154511"/>
                  <a:gd name="connsiteX3" fmla="*/ 627397 w 630291"/>
                  <a:gd name="connsiteY3" fmla="*/ 60833 h 154511"/>
                  <a:gd name="connsiteX4" fmla="*/ 33915 w 630291"/>
                  <a:gd name="connsiteY4" fmla="*/ 70243 h 154511"/>
                  <a:gd name="connsiteX5" fmla="*/ 0 w 630291"/>
                  <a:gd name="connsiteY5" fmla="*/ 43542 h 154511"/>
                  <a:gd name="connsiteX6" fmla="*/ 102325 w 630291"/>
                  <a:gd name="connsiteY6" fmla="*/ 91440 h 154511"/>
                  <a:gd name="connsiteX0" fmla="*/ 10885 w 630291"/>
                  <a:gd name="connsiteY0" fmla="*/ 0 h 154511"/>
                  <a:gd name="connsiteX1" fmla="*/ 615676 w 630291"/>
                  <a:gd name="connsiteY1" fmla="*/ 0 h 154511"/>
                  <a:gd name="connsiteX2" fmla="*/ 630291 w 630291"/>
                  <a:gd name="connsiteY2" fmla="*/ 58462 h 154511"/>
                  <a:gd name="connsiteX3" fmla="*/ 627397 w 630291"/>
                  <a:gd name="connsiteY3" fmla="*/ 60833 h 154511"/>
                  <a:gd name="connsiteX4" fmla="*/ 33915 w 630291"/>
                  <a:gd name="connsiteY4" fmla="*/ 70243 h 154511"/>
                  <a:gd name="connsiteX5" fmla="*/ 0 w 630291"/>
                  <a:gd name="connsiteY5" fmla="*/ 43542 h 154511"/>
                  <a:gd name="connsiteX0" fmla="*/ 615676 w 630291"/>
                  <a:gd name="connsiteY0" fmla="*/ 0 h 154511"/>
                  <a:gd name="connsiteX1" fmla="*/ 630291 w 630291"/>
                  <a:gd name="connsiteY1" fmla="*/ 58462 h 154511"/>
                  <a:gd name="connsiteX2" fmla="*/ 627397 w 630291"/>
                  <a:gd name="connsiteY2" fmla="*/ 60833 h 154511"/>
                  <a:gd name="connsiteX3" fmla="*/ 33915 w 630291"/>
                  <a:gd name="connsiteY3" fmla="*/ 70243 h 154511"/>
                  <a:gd name="connsiteX4" fmla="*/ 0 w 630291"/>
                  <a:gd name="connsiteY4" fmla="*/ 43542 h 154511"/>
                  <a:gd name="connsiteX0" fmla="*/ 630291 w 630291"/>
                  <a:gd name="connsiteY0" fmla="*/ 14920 h 110969"/>
                  <a:gd name="connsiteX1" fmla="*/ 627397 w 630291"/>
                  <a:gd name="connsiteY1" fmla="*/ 17291 h 110969"/>
                  <a:gd name="connsiteX2" fmla="*/ 33915 w 630291"/>
                  <a:gd name="connsiteY2" fmla="*/ 26701 h 110969"/>
                  <a:gd name="connsiteX3" fmla="*/ 0 w 630291"/>
                  <a:gd name="connsiteY3" fmla="*/ 0 h 1109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30291" h="110969">
                    <a:moveTo>
                      <a:pt x="630291" y="14920"/>
                    </a:moveTo>
                    <a:lnTo>
                      <a:pt x="627397" y="17291"/>
                    </a:lnTo>
                    <a:cubicBezTo>
                      <a:pt x="449485" y="138908"/>
                      <a:pt x="214936" y="142178"/>
                      <a:pt x="33915" y="26701"/>
                    </a:cubicBezTo>
                    <a:lnTo>
                      <a:pt x="0" y="0"/>
                    </a:lnTo>
                  </a:path>
                </a:pathLst>
              </a:custGeom>
              <a:noFill/>
              <a:ln w="28575" cap="rnd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</p:grpSp>
      <p:sp>
        <p:nvSpPr>
          <p:cNvPr id="236" name="正方形/長方形 235">
            <a:extLst>
              <a:ext uri="{FF2B5EF4-FFF2-40B4-BE49-F238E27FC236}">
                <a16:creationId xmlns:a16="http://schemas.microsoft.com/office/drawing/2014/main" id="{EA64C24A-86D0-4323-A97A-9BDE05FD1C25}"/>
              </a:ext>
            </a:extLst>
          </p:cNvPr>
          <p:cNvSpPr/>
          <p:nvPr/>
        </p:nvSpPr>
        <p:spPr bwMode="auto">
          <a:xfrm>
            <a:off x="0" y="4746223"/>
            <a:ext cx="12192000" cy="2111778"/>
          </a:xfrm>
          <a:prstGeom prst="rect">
            <a:avLst/>
          </a:prstGeom>
          <a:solidFill>
            <a:srgbClr val="FFC0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37" name="グループ化 236">
            <a:extLst>
              <a:ext uri="{FF2B5EF4-FFF2-40B4-BE49-F238E27FC236}">
                <a16:creationId xmlns:a16="http://schemas.microsoft.com/office/drawing/2014/main" id="{C2EFE254-4A1A-39E0-D6FD-7C6E5CBB67D2}"/>
              </a:ext>
            </a:extLst>
          </p:cNvPr>
          <p:cNvGrpSpPr/>
          <p:nvPr/>
        </p:nvGrpSpPr>
        <p:grpSpPr>
          <a:xfrm>
            <a:off x="4164623" y="4607808"/>
            <a:ext cx="3862754" cy="1771890"/>
            <a:chOff x="4164623" y="4607808"/>
            <a:chExt cx="3862754" cy="1771890"/>
          </a:xfrm>
        </p:grpSpPr>
        <p:sp>
          <p:nvSpPr>
            <p:cNvPr id="238" name="台形 237">
              <a:extLst>
                <a:ext uri="{FF2B5EF4-FFF2-40B4-BE49-F238E27FC236}">
                  <a16:creationId xmlns:a16="http://schemas.microsoft.com/office/drawing/2014/main" id="{96E11742-1699-F380-BC13-1EE1C97F9DA7}"/>
                </a:ext>
              </a:extLst>
            </p:cNvPr>
            <p:cNvSpPr/>
            <p:nvPr/>
          </p:nvSpPr>
          <p:spPr bwMode="auto">
            <a:xfrm flipV="1">
              <a:off x="4164623" y="4607808"/>
              <a:ext cx="3862754" cy="1771890"/>
            </a:xfrm>
            <a:prstGeom prst="trapezoid">
              <a:avLst>
                <a:gd name="adj" fmla="val 42760"/>
              </a:avLst>
            </a:pr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9" name="星: 5 pt 238">
              <a:extLst>
                <a:ext uri="{FF2B5EF4-FFF2-40B4-BE49-F238E27FC236}">
                  <a16:creationId xmlns:a16="http://schemas.microsoft.com/office/drawing/2014/main" id="{C4A05DB9-31D2-F5F3-9C0F-772984C82483}"/>
                </a:ext>
              </a:extLst>
            </p:cNvPr>
            <p:cNvSpPr/>
            <p:nvPr/>
          </p:nvSpPr>
          <p:spPr bwMode="auto">
            <a:xfrm>
              <a:off x="5457699" y="4838677"/>
              <a:ext cx="1276602" cy="801159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0" name="星: 5 pt 239">
              <a:extLst>
                <a:ext uri="{FF2B5EF4-FFF2-40B4-BE49-F238E27FC236}">
                  <a16:creationId xmlns:a16="http://schemas.microsoft.com/office/drawing/2014/main" id="{D9D55AE0-B5CE-00FB-D479-E80B182EB3DD}"/>
                </a:ext>
              </a:extLst>
            </p:cNvPr>
            <p:cNvSpPr/>
            <p:nvPr/>
          </p:nvSpPr>
          <p:spPr bwMode="auto">
            <a:xfrm>
              <a:off x="4819524" y="5610225"/>
              <a:ext cx="1181226" cy="642287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星: 5 pt 240">
              <a:extLst>
                <a:ext uri="{FF2B5EF4-FFF2-40B4-BE49-F238E27FC236}">
                  <a16:creationId xmlns:a16="http://schemas.microsoft.com/office/drawing/2014/main" id="{25930DBF-F840-7E75-E92F-F63542915AEE}"/>
                </a:ext>
              </a:extLst>
            </p:cNvPr>
            <p:cNvSpPr/>
            <p:nvPr/>
          </p:nvSpPr>
          <p:spPr bwMode="auto">
            <a:xfrm>
              <a:off x="6191124" y="5610225"/>
              <a:ext cx="1181226" cy="642287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星: 5 pt 241">
              <a:extLst>
                <a:ext uri="{FF2B5EF4-FFF2-40B4-BE49-F238E27FC236}">
                  <a16:creationId xmlns:a16="http://schemas.microsoft.com/office/drawing/2014/main" id="{8BE28BBB-4508-FE16-8D87-F622E34E9B4C}"/>
                </a:ext>
              </a:extLst>
            </p:cNvPr>
            <p:cNvSpPr/>
            <p:nvPr/>
          </p:nvSpPr>
          <p:spPr bwMode="auto">
            <a:xfrm>
              <a:off x="4564714" y="4727454"/>
              <a:ext cx="706887" cy="443622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3" name="星: 5 pt 242">
              <a:extLst>
                <a:ext uri="{FF2B5EF4-FFF2-40B4-BE49-F238E27FC236}">
                  <a16:creationId xmlns:a16="http://schemas.microsoft.com/office/drawing/2014/main" id="{3F79941F-8F2F-B1DC-4DE0-DB2FF01323E0}"/>
                </a:ext>
              </a:extLst>
            </p:cNvPr>
            <p:cNvSpPr/>
            <p:nvPr/>
          </p:nvSpPr>
          <p:spPr bwMode="auto">
            <a:xfrm>
              <a:off x="6945964" y="4727454"/>
              <a:ext cx="706887" cy="443622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</p:spTree>
    <p:extLst>
      <p:ext uri="{BB962C8B-B14F-4D97-AF65-F5344CB8AC3E}">
        <p14:creationId xmlns:p14="http://schemas.microsoft.com/office/powerpoint/2010/main" val="332308788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10000"/>
    </mc:Choice>
    <mc:Fallback>
      <p:transition advClick="0" advTm="10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xit" presetSubtype="4" fill="hold" grpId="0" nodeType="afterEffect">
                                  <p:stCondLst>
                                    <p:cond delay="150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2" presetClass="entr" presetSubtype="4" accel="10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" dur="500" fill="hold"/>
                                        <p:tgtEl>
                                          <p:spTgt spid="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4" presetID="32" presetClass="emph" presetSubtype="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Rot by="120000">
                                      <p:cBhvr>
                                        <p:cTn id="15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6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17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8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19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DB1CC91-7AA8-D85C-F4CB-7BF78E5C75F4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5F5F4DB7-7D10-E84D-3C3B-6BE10C0BB129}"/>
              </a:ext>
            </a:extLst>
          </p:cNvPr>
          <p:cNvSpPr/>
          <p:nvPr/>
        </p:nvSpPr>
        <p:spPr bwMode="auto">
          <a:xfrm>
            <a:off x="0" y="0"/>
            <a:ext cx="12192000" cy="4759171"/>
          </a:xfrm>
          <a:prstGeom prst="rect">
            <a:avLst/>
          </a:prstGeom>
          <a:gradFill>
            <a:gsLst>
              <a:gs pos="100000">
                <a:schemeClr val="accent1">
                  <a:lumMod val="5000"/>
                  <a:lumOff val="95000"/>
                </a:schemeClr>
              </a:gs>
              <a:gs pos="0">
                <a:srgbClr val="00B0F0"/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" name="台形 1">
            <a:extLst>
              <a:ext uri="{FF2B5EF4-FFF2-40B4-BE49-F238E27FC236}">
                <a16:creationId xmlns:a16="http://schemas.microsoft.com/office/drawing/2014/main" id="{DD96F16E-311E-5E0B-008A-E8184C38A878}"/>
              </a:ext>
            </a:extLst>
          </p:cNvPr>
          <p:cNvSpPr/>
          <p:nvPr/>
        </p:nvSpPr>
        <p:spPr bwMode="auto">
          <a:xfrm>
            <a:off x="4164623" y="3237696"/>
            <a:ext cx="3862754" cy="1370112"/>
          </a:xfrm>
          <a:prstGeom prst="trapezoid">
            <a:avLst>
              <a:gd name="adj" fmla="val 42760"/>
            </a:avLst>
          </a:prstGeom>
          <a:solidFill>
            <a:srgbClr val="FFC00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4" name="台形 3">
            <a:extLst>
              <a:ext uri="{FF2B5EF4-FFF2-40B4-BE49-F238E27FC236}">
                <a16:creationId xmlns:a16="http://schemas.microsoft.com/office/drawing/2014/main" id="{18898F35-EBA0-82B9-CF2A-CE55FAAC300E}"/>
              </a:ext>
            </a:extLst>
          </p:cNvPr>
          <p:cNvSpPr/>
          <p:nvPr/>
        </p:nvSpPr>
        <p:spPr bwMode="auto">
          <a:xfrm flipV="1">
            <a:off x="4765431" y="3237694"/>
            <a:ext cx="2661138" cy="2160242"/>
          </a:xfrm>
          <a:prstGeom prst="trapezoid">
            <a:avLst>
              <a:gd name="adj" fmla="val 24588"/>
            </a:avLst>
          </a:prstGeom>
          <a:solidFill>
            <a:srgbClr val="FFCC66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8" name="フリーフォーム: 図形 7">
            <a:extLst>
              <a:ext uri="{FF2B5EF4-FFF2-40B4-BE49-F238E27FC236}">
                <a16:creationId xmlns:a16="http://schemas.microsoft.com/office/drawing/2014/main" id="{8A4C05CC-BC90-4DB5-3304-4F7CB40B746D}"/>
              </a:ext>
            </a:extLst>
          </p:cNvPr>
          <p:cNvSpPr/>
          <p:nvPr/>
        </p:nvSpPr>
        <p:spPr bwMode="auto">
          <a:xfrm>
            <a:off x="4164623" y="3235671"/>
            <a:ext cx="3862754" cy="1370112"/>
          </a:xfrm>
          <a:custGeom>
            <a:avLst/>
            <a:gdLst>
              <a:gd name="connsiteX0" fmla="*/ 585860 w 3862754"/>
              <a:gd name="connsiteY0" fmla="*/ 0 h 1370112"/>
              <a:gd name="connsiteX1" fmla="*/ 3276894 w 3862754"/>
              <a:gd name="connsiteY1" fmla="*/ 0 h 1370112"/>
              <a:gd name="connsiteX2" fmla="*/ 3862754 w 3862754"/>
              <a:gd name="connsiteY2" fmla="*/ 1370112 h 1370112"/>
              <a:gd name="connsiteX3" fmla="*/ 0 w 3862754"/>
              <a:gd name="connsiteY3" fmla="*/ 1370112 h 13701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62754" h="1370112">
                <a:moveTo>
                  <a:pt x="585860" y="0"/>
                </a:moveTo>
                <a:lnTo>
                  <a:pt x="3276894" y="0"/>
                </a:lnTo>
                <a:lnTo>
                  <a:pt x="3862754" y="1370112"/>
                </a:lnTo>
                <a:lnTo>
                  <a:pt x="0" y="1370112"/>
                </a:lnTo>
                <a:close/>
              </a:path>
            </a:pathLst>
          </a:custGeom>
          <a:solidFill>
            <a:srgbClr val="0070C0"/>
          </a:solidFill>
          <a:ln w="57150">
            <a:solidFill>
              <a:schemeClr val="tx1"/>
            </a:solidFill>
            <a:round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36" name="正方形/長方形 235">
            <a:extLst>
              <a:ext uri="{FF2B5EF4-FFF2-40B4-BE49-F238E27FC236}">
                <a16:creationId xmlns:a16="http://schemas.microsoft.com/office/drawing/2014/main" id="{C8E8F13A-66FE-662B-2CFC-935A5A9815AF}"/>
              </a:ext>
            </a:extLst>
          </p:cNvPr>
          <p:cNvSpPr/>
          <p:nvPr/>
        </p:nvSpPr>
        <p:spPr bwMode="auto">
          <a:xfrm>
            <a:off x="0" y="4746223"/>
            <a:ext cx="12192000" cy="2111778"/>
          </a:xfrm>
          <a:prstGeom prst="rect">
            <a:avLst/>
          </a:prstGeom>
          <a:gradFill>
            <a:gsLst>
              <a:gs pos="0">
                <a:schemeClr val="bg1"/>
              </a:gs>
              <a:gs pos="50000">
                <a:srgbClr val="FFC000"/>
              </a:gs>
              <a:gs pos="100000">
                <a:srgbClr val="FF0000"/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grpSp>
        <p:nvGrpSpPr>
          <p:cNvPr id="237" name="グループ化 236">
            <a:extLst>
              <a:ext uri="{FF2B5EF4-FFF2-40B4-BE49-F238E27FC236}">
                <a16:creationId xmlns:a16="http://schemas.microsoft.com/office/drawing/2014/main" id="{EF543ED2-24FE-03DD-377B-F2B6CE7BE233}"/>
              </a:ext>
            </a:extLst>
          </p:cNvPr>
          <p:cNvGrpSpPr/>
          <p:nvPr/>
        </p:nvGrpSpPr>
        <p:grpSpPr>
          <a:xfrm>
            <a:off x="4164623" y="4607808"/>
            <a:ext cx="3862754" cy="1771890"/>
            <a:chOff x="4164623" y="4607808"/>
            <a:chExt cx="3862754" cy="1771890"/>
          </a:xfrm>
        </p:grpSpPr>
        <p:sp>
          <p:nvSpPr>
            <p:cNvPr id="238" name="台形 237">
              <a:extLst>
                <a:ext uri="{FF2B5EF4-FFF2-40B4-BE49-F238E27FC236}">
                  <a16:creationId xmlns:a16="http://schemas.microsoft.com/office/drawing/2014/main" id="{8CC12922-5CFE-BC7E-20D1-19131950BA9A}"/>
                </a:ext>
              </a:extLst>
            </p:cNvPr>
            <p:cNvSpPr/>
            <p:nvPr/>
          </p:nvSpPr>
          <p:spPr bwMode="auto">
            <a:xfrm flipV="1">
              <a:off x="4164623" y="4607808"/>
              <a:ext cx="3862754" cy="1771890"/>
            </a:xfrm>
            <a:prstGeom prst="trapezoid">
              <a:avLst>
                <a:gd name="adj" fmla="val 42760"/>
              </a:avLst>
            </a:pr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39" name="星: 5 pt 238">
              <a:extLst>
                <a:ext uri="{FF2B5EF4-FFF2-40B4-BE49-F238E27FC236}">
                  <a16:creationId xmlns:a16="http://schemas.microsoft.com/office/drawing/2014/main" id="{4AC4A31B-11BB-6DF9-BC12-DA7C8B51A514}"/>
                </a:ext>
              </a:extLst>
            </p:cNvPr>
            <p:cNvSpPr/>
            <p:nvPr/>
          </p:nvSpPr>
          <p:spPr bwMode="auto">
            <a:xfrm>
              <a:off x="5457699" y="4838677"/>
              <a:ext cx="1276602" cy="801159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0" name="星: 5 pt 239">
              <a:extLst>
                <a:ext uri="{FF2B5EF4-FFF2-40B4-BE49-F238E27FC236}">
                  <a16:creationId xmlns:a16="http://schemas.microsoft.com/office/drawing/2014/main" id="{65C4F418-19CE-A41B-53C7-3B20B6EDC71E}"/>
                </a:ext>
              </a:extLst>
            </p:cNvPr>
            <p:cNvSpPr/>
            <p:nvPr/>
          </p:nvSpPr>
          <p:spPr bwMode="auto">
            <a:xfrm>
              <a:off x="4819524" y="5610225"/>
              <a:ext cx="1181226" cy="642287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1" name="星: 5 pt 240">
              <a:extLst>
                <a:ext uri="{FF2B5EF4-FFF2-40B4-BE49-F238E27FC236}">
                  <a16:creationId xmlns:a16="http://schemas.microsoft.com/office/drawing/2014/main" id="{2BF1EB2B-2102-A7AC-CC67-C08F98548F01}"/>
                </a:ext>
              </a:extLst>
            </p:cNvPr>
            <p:cNvSpPr/>
            <p:nvPr/>
          </p:nvSpPr>
          <p:spPr bwMode="auto">
            <a:xfrm>
              <a:off x="6191124" y="5610225"/>
              <a:ext cx="1181226" cy="642287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2" name="星: 5 pt 241">
              <a:extLst>
                <a:ext uri="{FF2B5EF4-FFF2-40B4-BE49-F238E27FC236}">
                  <a16:creationId xmlns:a16="http://schemas.microsoft.com/office/drawing/2014/main" id="{B121B24B-E524-E75A-7797-3A9DD7617D71}"/>
                </a:ext>
              </a:extLst>
            </p:cNvPr>
            <p:cNvSpPr/>
            <p:nvPr/>
          </p:nvSpPr>
          <p:spPr bwMode="auto">
            <a:xfrm>
              <a:off x="4564714" y="4727454"/>
              <a:ext cx="706887" cy="443622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43" name="星: 5 pt 242">
              <a:extLst>
                <a:ext uri="{FF2B5EF4-FFF2-40B4-BE49-F238E27FC236}">
                  <a16:creationId xmlns:a16="http://schemas.microsoft.com/office/drawing/2014/main" id="{40B41144-12B2-97F4-5E1C-9057B851A4A1}"/>
                </a:ext>
              </a:extLst>
            </p:cNvPr>
            <p:cNvSpPr/>
            <p:nvPr/>
          </p:nvSpPr>
          <p:spPr bwMode="auto">
            <a:xfrm>
              <a:off x="6945964" y="4727454"/>
              <a:ext cx="706887" cy="443622"/>
            </a:xfrm>
            <a:prstGeom prst="star5">
              <a:avLst/>
            </a:prstGeom>
            <a:solidFill>
              <a:srgbClr val="FFFF00"/>
            </a:solidFill>
            <a:ln w="9525">
              <a:noFill/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35" name="グループ化 234">
            <a:extLst>
              <a:ext uri="{FF2B5EF4-FFF2-40B4-BE49-F238E27FC236}">
                <a16:creationId xmlns:a16="http://schemas.microsoft.com/office/drawing/2014/main" id="{098BE14F-0849-BAF0-F078-373EA745AEA9}"/>
              </a:ext>
            </a:extLst>
          </p:cNvPr>
          <p:cNvGrpSpPr/>
          <p:nvPr/>
        </p:nvGrpSpPr>
        <p:grpSpPr>
          <a:xfrm>
            <a:off x="683905" y="680739"/>
            <a:ext cx="11033451" cy="3325622"/>
            <a:chOff x="683905" y="288990"/>
            <a:chExt cx="11033451" cy="3325622"/>
          </a:xfrm>
        </p:grpSpPr>
        <p:sp>
          <p:nvSpPr>
            <p:cNvPr id="244" name="フリーフォーム: 図形 243">
              <a:extLst>
                <a:ext uri="{FF2B5EF4-FFF2-40B4-BE49-F238E27FC236}">
                  <a16:creationId xmlns:a16="http://schemas.microsoft.com/office/drawing/2014/main" id="{4A211A0D-2A44-5596-EE19-5B3759046436}"/>
                </a:ext>
              </a:extLst>
            </p:cNvPr>
            <p:cNvSpPr/>
            <p:nvPr/>
          </p:nvSpPr>
          <p:spPr bwMode="auto">
            <a:xfrm>
              <a:off x="6681042" y="597852"/>
              <a:ext cx="5036314" cy="2870448"/>
            </a:xfrm>
            <a:custGeom>
              <a:avLst/>
              <a:gdLst>
                <a:gd name="connsiteX0" fmla="*/ 2779644 w 5036314"/>
                <a:gd name="connsiteY0" fmla="*/ 110 h 2870448"/>
                <a:gd name="connsiteX1" fmla="*/ 5036314 w 5036314"/>
                <a:gd name="connsiteY1" fmla="*/ 1209588 h 2870448"/>
                <a:gd name="connsiteX2" fmla="*/ 4933815 w 5036314"/>
                <a:gd name="connsiteY2" fmla="*/ 1279070 h 2870448"/>
                <a:gd name="connsiteX3" fmla="*/ 1930942 w 5036314"/>
                <a:gd name="connsiteY3" fmla="*/ 256567 h 2870448"/>
                <a:gd name="connsiteX4" fmla="*/ 126137 w 5036314"/>
                <a:gd name="connsiteY4" fmla="*/ 2865290 h 2870448"/>
                <a:gd name="connsiteX5" fmla="*/ 2412 w 5036314"/>
                <a:gd name="connsiteY5" fmla="*/ 2870448 h 2870448"/>
                <a:gd name="connsiteX6" fmla="*/ 1892141 w 5036314"/>
                <a:gd name="connsiteY6" fmla="*/ 138972 h 2870448"/>
                <a:gd name="connsiteX7" fmla="*/ 2779644 w 5036314"/>
                <a:gd name="connsiteY7" fmla="*/ 110 h 2870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036314" h="2870448">
                  <a:moveTo>
                    <a:pt x="2779644" y="110"/>
                  </a:moveTo>
                  <a:cubicBezTo>
                    <a:pt x="3666449" y="8031"/>
                    <a:pt x="4518039" y="445026"/>
                    <a:pt x="5036314" y="1209588"/>
                  </a:cubicBezTo>
                  <a:lnTo>
                    <a:pt x="4933815" y="1279070"/>
                  </a:lnTo>
                  <a:cubicBezTo>
                    <a:pt x="4273837" y="305466"/>
                    <a:pt x="3047928" y="-111966"/>
                    <a:pt x="1930942" y="256567"/>
                  </a:cubicBezTo>
                  <a:cubicBezTo>
                    <a:pt x="813956" y="625100"/>
                    <a:pt x="77153" y="1690098"/>
                    <a:pt x="126137" y="2865290"/>
                  </a:cubicBezTo>
                  <a:lnTo>
                    <a:pt x="2412" y="2870448"/>
                  </a:lnTo>
                  <a:cubicBezTo>
                    <a:pt x="-48878" y="1639958"/>
                    <a:pt x="722595" y="524846"/>
                    <a:pt x="1892141" y="138972"/>
                  </a:cubicBezTo>
                  <a:cubicBezTo>
                    <a:pt x="2184528" y="42504"/>
                    <a:pt x="2484042" y="-2531"/>
                    <a:pt x="2779644" y="110"/>
                  </a:cubicBezTo>
                  <a:close/>
                </a:path>
              </a:pathLst>
            </a:custGeom>
            <a:solidFill>
              <a:srgbClr val="CCECFF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5" name="フリーフォーム: 図形 244">
              <a:extLst>
                <a:ext uri="{FF2B5EF4-FFF2-40B4-BE49-F238E27FC236}">
                  <a16:creationId xmlns:a16="http://schemas.microsoft.com/office/drawing/2014/main" id="{F98AE7C0-F838-CF6A-E82F-EDE96E164D72}"/>
                </a:ext>
              </a:extLst>
            </p:cNvPr>
            <p:cNvSpPr/>
            <p:nvPr/>
          </p:nvSpPr>
          <p:spPr bwMode="auto">
            <a:xfrm>
              <a:off x="2012772" y="432743"/>
              <a:ext cx="3841951" cy="1426999"/>
            </a:xfrm>
            <a:custGeom>
              <a:avLst/>
              <a:gdLst>
                <a:gd name="connsiteX0" fmla="*/ 1751702 w 3841951"/>
                <a:gd name="connsiteY0" fmla="*/ 685 h 1426999"/>
                <a:gd name="connsiteX1" fmla="*/ 2052804 w 3841951"/>
                <a:gd name="connsiteY1" fmla="*/ 13951 h 1426999"/>
                <a:gd name="connsiteX2" fmla="*/ 3841951 w 3841951"/>
                <a:gd name="connsiteY2" fmla="*/ 1393897 h 1426999"/>
                <a:gd name="connsiteX3" fmla="*/ 3756553 w 3841951"/>
                <a:gd name="connsiteY3" fmla="*/ 1426999 h 1426999"/>
                <a:gd name="connsiteX4" fmla="*/ 2042479 w 3841951"/>
                <a:gd name="connsiteY4" fmla="*/ 104956 h 1426999"/>
                <a:gd name="connsiteX5" fmla="*/ 75811 w 3841951"/>
                <a:gd name="connsiteY5" fmla="*/ 1009425 h 1426999"/>
                <a:gd name="connsiteX6" fmla="*/ 0 w 3841951"/>
                <a:gd name="connsiteY6" fmla="*/ 958034 h 1426999"/>
                <a:gd name="connsiteX7" fmla="*/ 1751702 w 3841951"/>
                <a:gd name="connsiteY7" fmla="*/ 685 h 14269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841951" h="1426999">
                  <a:moveTo>
                    <a:pt x="1751702" y="685"/>
                  </a:moveTo>
                  <a:cubicBezTo>
                    <a:pt x="1851406" y="-1813"/>
                    <a:pt x="1951981" y="2513"/>
                    <a:pt x="2052804" y="13951"/>
                  </a:cubicBezTo>
                  <a:cubicBezTo>
                    <a:pt x="2859389" y="105457"/>
                    <a:pt x="3548566" y="637010"/>
                    <a:pt x="3841951" y="1393897"/>
                  </a:cubicBezTo>
                  <a:lnTo>
                    <a:pt x="3756553" y="1426999"/>
                  </a:lnTo>
                  <a:cubicBezTo>
                    <a:pt x="3475478" y="701871"/>
                    <a:pt x="2815219" y="192622"/>
                    <a:pt x="2042479" y="104956"/>
                  </a:cubicBezTo>
                  <a:cubicBezTo>
                    <a:pt x="1269739" y="17290"/>
                    <a:pt x="512180" y="365691"/>
                    <a:pt x="75811" y="1009425"/>
                  </a:cubicBezTo>
                  <a:lnTo>
                    <a:pt x="0" y="958034"/>
                  </a:lnTo>
                  <a:cubicBezTo>
                    <a:pt x="398547" y="370096"/>
                    <a:pt x="1053774" y="18177"/>
                    <a:pt x="1751702" y="685"/>
                  </a:cubicBezTo>
                  <a:close/>
                </a:path>
              </a:pathLst>
            </a:custGeom>
            <a:solidFill>
              <a:srgbClr val="7030A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6" name="フリーフォーム: 図形 245">
              <a:extLst>
                <a:ext uri="{FF2B5EF4-FFF2-40B4-BE49-F238E27FC236}">
                  <a16:creationId xmlns:a16="http://schemas.microsoft.com/office/drawing/2014/main" id="{695F044F-923C-39BF-1118-F007A186D3B5}"/>
                </a:ext>
              </a:extLst>
            </p:cNvPr>
            <p:cNvSpPr/>
            <p:nvPr/>
          </p:nvSpPr>
          <p:spPr bwMode="auto">
            <a:xfrm>
              <a:off x="735867" y="2123837"/>
              <a:ext cx="3941556" cy="1490775"/>
            </a:xfrm>
            <a:custGeom>
              <a:avLst/>
              <a:gdLst>
                <a:gd name="connsiteX0" fmla="*/ 2056853 w 3941556"/>
                <a:gd name="connsiteY0" fmla="*/ 313 h 1490775"/>
                <a:gd name="connsiteX1" fmla="*/ 3941556 w 3941556"/>
                <a:gd name="connsiteY1" fmla="*/ 1183433 h 1490775"/>
                <a:gd name="connsiteX2" fmla="*/ 3727988 w 3941556"/>
                <a:gd name="connsiteY2" fmla="*/ 1291107 h 1490775"/>
                <a:gd name="connsiteX3" fmla="*/ 1910741 w 3941556"/>
                <a:gd name="connsiteY3" fmla="*/ 242293 h 1490775"/>
                <a:gd name="connsiteX4" fmla="*/ 224417 w 3941556"/>
                <a:gd name="connsiteY4" fmla="*/ 1490775 h 1490775"/>
                <a:gd name="connsiteX5" fmla="*/ 0 w 3941556"/>
                <a:gd name="connsiteY5" fmla="*/ 1408062 h 1490775"/>
                <a:gd name="connsiteX6" fmla="*/ 1897133 w 3941556"/>
                <a:gd name="connsiteY6" fmla="*/ 3505 h 1490775"/>
                <a:gd name="connsiteX7" fmla="*/ 2056853 w 3941556"/>
                <a:gd name="connsiteY7" fmla="*/ 313 h 14907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941556" h="1490775">
                  <a:moveTo>
                    <a:pt x="2056853" y="313"/>
                  </a:moveTo>
                  <a:cubicBezTo>
                    <a:pt x="2851483" y="13855"/>
                    <a:pt x="3579860" y="466025"/>
                    <a:pt x="3941556" y="1183433"/>
                  </a:cubicBezTo>
                  <a:lnTo>
                    <a:pt x="3727988" y="1291107"/>
                  </a:lnTo>
                  <a:cubicBezTo>
                    <a:pt x="3385050" y="610905"/>
                    <a:pt x="2671270" y="198950"/>
                    <a:pt x="1910741" y="242293"/>
                  </a:cubicBezTo>
                  <a:cubicBezTo>
                    <a:pt x="1150213" y="285635"/>
                    <a:pt x="487857" y="776016"/>
                    <a:pt x="224417" y="1490775"/>
                  </a:cubicBezTo>
                  <a:lnTo>
                    <a:pt x="0" y="1408062"/>
                  </a:lnTo>
                  <a:cubicBezTo>
                    <a:pt x="296372" y="603949"/>
                    <a:pt x="1041530" y="52266"/>
                    <a:pt x="1897133" y="3505"/>
                  </a:cubicBezTo>
                  <a:cubicBezTo>
                    <a:pt x="1950608" y="458"/>
                    <a:pt x="2003878" y="-589"/>
                    <a:pt x="2056853" y="313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7" name="フリーフォーム: 図形 246">
              <a:extLst>
                <a:ext uri="{FF2B5EF4-FFF2-40B4-BE49-F238E27FC236}">
                  <a16:creationId xmlns:a16="http://schemas.microsoft.com/office/drawing/2014/main" id="{C4D749A2-16D7-A00E-20E8-0CFE4D4235A8}"/>
                </a:ext>
              </a:extLst>
            </p:cNvPr>
            <p:cNvSpPr/>
            <p:nvPr/>
          </p:nvSpPr>
          <p:spPr bwMode="auto">
            <a:xfrm>
              <a:off x="7488949" y="1986511"/>
              <a:ext cx="3375901" cy="1486243"/>
            </a:xfrm>
            <a:custGeom>
              <a:avLst/>
              <a:gdLst>
                <a:gd name="connsiteX0" fmla="*/ 1957350 w 3375901"/>
                <a:gd name="connsiteY0" fmla="*/ 898 h 1486243"/>
                <a:gd name="connsiteX1" fmla="*/ 3375901 w 3375901"/>
                <a:gd name="connsiteY1" fmla="*/ 481114 h 1486243"/>
                <a:gd name="connsiteX2" fmla="*/ 3233462 w 3375901"/>
                <a:gd name="connsiteY2" fmla="*/ 656636 h 1486243"/>
                <a:gd name="connsiteX3" fmla="*/ 1509537 w 3375901"/>
                <a:gd name="connsiteY3" fmla="*/ 294826 h 1486243"/>
                <a:gd name="connsiteX4" fmla="*/ 212098 w 3375901"/>
                <a:gd name="connsiteY4" fmla="*/ 1486243 h 1486243"/>
                <a:gd name="connsiteX5" fmla="*/ 0 w 3375901"/>
                <a:gd name="connsiteY5" fmla="*/ 1408069 h 1486243"/>
                <a:gd name="connsiteX6" fmla="*/ 1449685 w 3375901"/>
                <a:gd name="connsiteY6" fmla="*/ 76847 h 1486243"/>
                <a:gd name="connsiteX7" fmla="*/ 1957350 w 3375901"/>
                <a:gd name="connsiteY7" fmla="*/ 898 h 14862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375901" h="1486243">
                  <a:moveTo>
                    <a:pt x="1957350" y="898"/>
                  </a:moveTo>
                  <a:cubicBezTo>
                    <a:pt x="2466886" y="-13826"/>
                    <a:pt x="2971460" y="152904"/>
                    <a:pt x="3375901" y="481114"/>
                  </a:cubicBezTo>
                  <a:lnTo>
                    <a:pt x="3233462" y="656636"/>
                  </a:lnTo>
                  <a:cubicBezTo>
                    <a:pt x="2750840" y="264981"/>
                    <a:pt x="2108898" y="130253"/>
                    <a:pt x="1509537" y="294826"/>
                  </a:cubicBezTo>
                  <a:cubicBezTo>
                    <a:pt x="910176" y="459399"/>
                    <a:pt x="427046" y="903049"/>
                    <a:pt x="212098" y="1486243"/>
                  </a:cubicBezTo>
                  <a:lnTo>
                    <a:pt x="0" y="1408069"/>
                  </a:lnTo>
                  <a:cubicBezTo>
                    <a:pt x="240171" y="756441"/>
                    <a:pt x="779993" y="260731"/>
                    <a:pt x="1449685" y="76847"/>
                  </a:cubicBezTo>
                  <a:cubicBezTo>
                    <a:pt x="1617108" y="30876"/>
                    <a:pt x="1787505" y="5807"/>
                    <a:pt x="1957350" y="898"/>
                  </a:cubicBezTo>
                  <a:close/>
                </a:path>
              </a:pathLst>
            </a:custGeom>
            <a:solidFill>
              <a:srgbClr val="FFC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8" name="フリーフォーム: 図形 247">
              <a:extLst>
                <a:ext uri="{FF2B5EF4-FFF2-40B4-BE49-F238E27FC236}">
                  <a16:creationId xmlns:a16="http://schemas.microsoft.com/office/drawing/2014/main" id="{BDC1EDCC-0E3C-5C59-76BB-A37AEEFBF7CA}"/>
                </a:ext>
              </a:extLst>
            </p:cNvPr>
            <p:cNvSpPr/>
            <p:nvPr/>
          </p:nvSpPr>
          <p:spPr bwMode="auto">
            <a:xfrm>
              <a:off x="6231895" y="288990"/>
              <a:ext cx="4316830" cy="2092830"/>
            </a:xfrm>
            <a:custGeom>
              <a:avLst/>
              <a:gdLst>
                <a:gd name="connsiteX0" fmla="*/ 2206198 w 4316830"/>
                <a:gd name="connsiteY0" fmla="*/ 130 h 2092830"/>
                <a:gd name="connsiteX1" fmla="*/ 4316830 w 4316830"/>
                <a:gd name="connsiteY1" fmla="*/ 1734077 h 2092830"/>
                <a:gd name="connsiteX2" fmla="*/ 4223822 w 4316830"/>
                <a:gd name="connsiteY2" fmla="*/ 1753615 h 2092830"/>
                <a:gd name="connsiteX3" fmla="*/ 2009770 w 4316830"/>
                <a:gd name="connsiteY3" fmla="*/ 102131 h 2092830"/>
                <a:gd name="connsiteX4" fmla="*/ 94948 w 4316830"/>
                <a:gd name="connsiteY4" fmla="*/ 2092830 h 2092830"/>
                <a:gd name="connsiteX5" fmla="*/ 0 w 4316830"/>
                <a:gd name="connsiteY5" fmla="*/ 2088733 h 2092830"/>
                <a:gd name="connsiteX6" fmla="*/ 2001989 w 4316830"/>
                <a:gd name="connsiteY6" fmla="*/ 7413 h 2092830"/>
                <a:gd name="connsiteX7" fmla="*/ 2206198 w 4316830"/>
                <a:gd name="connsiteY7" fmla="*/ 130 h 2092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316830" h="2092830">
                  <a:moveTo>
                    <a:pt x="2206198" y="130"/>
                  </a:moveTo>
                  <a:cubicBezTo>
                    <a:pt x="3219515" y="11150"/>
                    <a:pt x="4104778" y="724678"/>
                    <a:pt x="4316830" y="1734077"/>
                  </a:cubicBezTo>
                  <a:lnTo>
                    <a:pt x="4223822" y="1753615"/>
                  </a:lnTo>
                  <a:cubicBezTo>
                    <a:pt x="4007481" y="723803"/>
                    <a:pt x="3058527" y="15968"/>
                    <a:pt x="2009770" y="102131"/>
                  </a:cubicBezTo>
                  <a:cubicBezTo>
                    <a:pt x="961012" y="188293"/>
                    <a:pt x="140310" y="1041517"/>
                    <a:pt x="94948" y="2092830"/>
                  </a:cubicBezTo>
                  <a:lnTo>
                    <a:pt x="0" y="2088733"/>
                  </a:lnTo>
                  <a:cubicBezTo>
                    <a:pt x="47427" y="989562"/>
                    <a:pt x="905490" y="97498"/>
                    <a:pt x="2001989" y="7413"/>
                  </a:cubicBezTo>
                  <a:cubicBezTo>
                    <a:pt x="2070520" y="1783"/>
                    <a:pt x="2138644" y="-605"/>
                    <a:pt x="2206198" y="13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9" name="フリーフォーム: 図形 248">
              <a:extLst>
                <a:ext uri="{FF2B5EF4-FFF2-40B4-BE49-F238E27FC236}">
                  <a16:creationId xmlns:a16="http://schemas.microsoft.com/office/drawing/2014/main" id="{D86D6290-4667-FED0-C3F4-E86F77237349}"/>
                </a:ext>
              </a:extLst>
            </p:cNvPr>
            <p:cNvSpPr/>
            <p:nvPr/>
          </p:nvSpPr>
          <p:spPr bwMode="auto">
            <a:xfrm>
              <a:off x="3469232" y="866058"/>
              <a:ext cx="159108" cy="202825"/>
            </a:xfrm>
            <a:custGeom>
              <a:avLst/>
              <a:gdLst>
                <a:gd name="connsiteX0" fmla="*/ 178956 w 197320"/>
                <a:gd name="connsiteY0" fmla="*/ 0 h 285916"/>
                <a:gd name="connsiteX1" fmla="*/ 197320 w 197320"/>
                <a:gd name="connsiteY1" fmla="*/ 273919 h 285916"/>
                <a:gd name="connsiteX2" fmla="*/ 18363 w 197320"/>
                <a:gd name="connsiteY2" fmla="*/ 285916 h 285916"/>
                <a:gd name="connsiteX3" fmla="*/ 0 w 197320"/>
                <a:gd name="connsiteY3" fmla="*/ 11998 h 285916"/>
                <a:gd name="connsiteX4" fmla="*/ 178956 w 197320"/>
                <a:gd name="connsiteY4" fmla="*/ 0 h 2859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7320" h="285916">
                  <a:moveTo>
                    <a:pt x="178956" y="0"/>
                  </a:moveTo>
                  <a:lnTo>
                    <a:pt x="197320" y="273919"/>
                  </a:lnTo>
                  <a:lnTo>
                    <a:pt x="18363" y="285916"/>
                  </a:lnTo>
                  <a:lnTo>
                    <a:pt x="0" y="11998"/>
                  </a:lnTo>
                  <a:lnTo>
                    <a:pt x="178956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0" name="フリーフォーム: 図形 249">
              <a:extLst>
                <a:ext uri="{FF2B5EF4-FFF2-40B4-BE49-F238E27FC236}">
                  <a16:creationId xmlns:a16="http://schemas.microsoft.com/office/drawing/2014/main" id="{496D0FD1-8BF7-3CAA-A737-107BC2F25E59}"/>
                </a:ext>
              </a:extLst>
            </p:cNvPr>
            <p:cNvSpPr/>
            <p:nvPr/>
          </p:nvSpPr>
          <p:spPr bwMode="auto">
            <a:xfrm>
              <a:off x="6378466" y="1164764"/>
              <a:ext cx="295161" cy="217600"/>
            </a:xfrm>
            <a:custGeom>
              <a:avLst/>
              <a:gdLst>
                <a:gd name="connsiteX0" fmla="*/ 283426 w 366049"/>
                <a:gd name="connsiteY0" fmla="*/ 0 h 306743"/>
                <a:gd name="connsiteX1" fmla="*/ 366049 w 366049"/>
                <a:gd name="connsiteY1" fmla="*/ 143107 h 306743"/>
                <a:gd name="connsiteX2" fmla="*/ 82623 w 366049"/>
                <a:gd name="connsiteY2" fmla="*/ 306743 h 306743"/>
                <a:gd name="connsiteX3" fmla="*/ 0 w 366049"/>
                <a:gd name="connsiteY3" fmla="*/ 163636 h 306743"/>
                <a:gd name="connsiteX4" fmla="*/ 283426 w 366049"/>
                <a:gd name="connsiteY4" fmla="*/ 0 h 3067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049" h="306743">
                  <a:moveTo>
                    <a:pt x="283426" y="0"/>
                  </a:moveTo>
                  <a:lnTo>
                    <a:pt x="366049" y="143107"/>
                  </a:lnTo>
                  <a:lnTo>
                    <a:pt x="82623" y="306743"/>
                  </a:lnTo>
                  <a:lnTo>
                    <a:pt x="0" y="163636"/>
                  </a:lnTo>
                  <a:lnTo>
                    <a:pt x="283426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1" name="フリーフォーム: 図形 250">
              <a:extLst>
                <a:ext uri="{FF2B5EF4-FFF2-40B4-BE49-F238E27FC236}">
                  <a16:creationId xmlns:a16="http://schemas.microsoft.com/office/drawing/2014/main" id="{24F02571-7AD5-A094-9AC4-D7BFA36E5FEB}"/>
                </a:ext>
              </a:extLst>
            </p:cNvPr>
            <p:cNvSpPr/>
            <p:nvPr/>
          </p:nvSpPr>
          <p:spPr bwMode="auto">
            <a:xfrm>
              <a:off x="2807118" y="1426042"/>
              <a:ext cx="312869" cy="275249"/>
            </a:xfrm>
            <a:custGeom>
              <a:avLst/>
              <a:gdLst>
                <a:gd name="connsiteX0" fmla="*/ 259639 w 388010"/>
                <a:gd name="connsiteY0" fmla="*/ 0 h 388009"/>
                <a:gd name="connsiteX1" fmla="*/ 388010 w 388010"/>
                <a:gd name="connsiteY1" fmla="*/ 128371 h 388009"/>
                <a:gd name="connsiteX2" fmla="*/ 128371 w 388010"/>
                <a:gd name="connsiteY2" fmla="*/ 388009 h 388009"/>
                <a:gd name="connsiteX3" fmla="*/ 0 w 388010"/>
                <a:gd name="connsiteY3" fmla="*/ 259638 h 388009"/>
                <a:gd name="connsiteX4" fmla="*/ 259639 w 388010"/>
                <a:gd name="connsiteY4" fmla="*/ 0 h 3880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8010" h="388009">
                  <a:moveTo>
                    <a:pt x="259639" y="0"/>
                  </a:moveTo>
                  <a:lnTo>
                    <a:pt x="388010" y="128371"/>
                  </a:lnTo>
                  <a:lnTo>
                    <a:pt x="128371" y="388009"/>
                  </a:lnTo>
                  <a:lnTo>
                    <a:pt x="0" y="259638"/>
                  </a:lnTo>
                  <a:lnTo>
                    <a:pt x="25963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2" name="フリーフォーム: 図形 251">
              <a:extLst>
                <a:ext uri="{FF2B5EF4-FFF2-40B4-BE49-F238E27FC236}">
                  <a16:creationId xmlns:a16="http://schemas.microsoft.com/office/drawing/2014/main" id="{9A004D8C-BC7C-4BBD-8B73-B7FB9FA1A442}"/>
                </a:ext>
              </a:extLst>
            </p:cNvPr>
            <p:cNvSpPr/>
            <p:nvPr/>
          </p:nvSpPr>
          <p:spPr bwMode="auto">
            <a:xfrm>
              <a:off x="2043158" y="1580118"/>
              <a:ext cx="339903" cy="223659"/>
            </a:xfrm>
            <a:custGeom>
              <a:avLst/>
              <a:gdLst>
                <a:gd name="connsiteX0" fmla="*/ 355336 w 421537"/>
                <a:gd name="connsiteY0" fmla="*/ 0 h 315284"/>
                <a:gd name="connsiteX1" fmla="*/ 421537 w 421537"/>
                <a:gd name="connsiteY1" fmla="*/ 194072 h 315284"/>
                <a:gd name="connsiteX2" fmla="*/ 66201 w 421537"/>
                <a:gd name="connsiteY2" fmla="*/ 315284 h 315284"/>
                <a:gd name="connsiteX3" fmla="*/ 0 w 421537"/>
                <a:gd name="connsiteY3" fmla="*/ 121211 h 315284"/>
                <a:gd name="connsiteX4" fmla="*/ 355336 w 421537"/>
                <a:gd name="connsiteY4" fmla="*/ 0 h 315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21537" h="315284">
                  <a:moveTo>
                    <a:pt x="355336" y="0"/>
                  </a:moveTo>
                  <a:lnTo>
                    <a:pt x="421537" y="194072"/>
                  </a:lnTo>
                  <a:lnTo>
                    <a:pt x="66201" y="315284"/>
                  </a:lnTo>
                  <a:lnTo>
                    <a:pt x="0" y="121211"/>
                  </a:lnTo>
                  <a:lnTo>
                    <a:pt x="355336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3" name="フリーフォーム: 図形 252">
              <a:extLst>
                <a:ext uri="{FF2B5EF4-FFF2-40B4-BE49-F238E27FC236}">
                  <a16:creationId xmlns:a16="http://schemas.microsoft.com/office/drawing/2014/main" id="{8D8BC990-E4E3-896B-CF5E-731D85E62647}"/>
                </a:ext>
              </a:extLst>
            </p:cNvPr>
            <p:cNvSpPr/>
            <p:nvPr/>
          </p:nvSpPr>
          <p:spPr bwMode="auto">
            <a:xfrm>
              <a:off x="3941608" y="1636994"/>
              <a:ext cx="329602" cy="241769"/>
            </a:xfrm>
            <a:custGeom>
              <a:avLst/>
              <a:gdLst>
                <a:gd name="connsiteX0" fmla="*/ 317990 w 408762"/>
                <a:gd name="connsiteY0" fmla="*/ 0 h 340814"/>
                <a:gd name="connsiteX1" fmla="*/ 408762 w 408762"/>
                <a:gd name="connsiteY1" fmla="*/ 157222 h 340814"/>
                <a:gd name="connsiteX2" fmla="*/ 90772 w 408762"/>
                <a:gd name="connsiteY2" fmla="*/ 340814 h 340814"/>
                <a:gd name="connsiteX3" fmla="*/ 0 w 408762"/>
                <a:gd name="connsiteY3" fmla="*/ 183592 h 340814"/>
                <a:gd name="connsiteX4" fmla="*/ 317990 w 408762"/>
                <a:gd name="connsiteY4" fmla="*/ 0 h 3408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8762" h="340814">
                  <a:moveTo>
                    <a:pt x="317990" y="0"/>
                  </a:moveTo>
                  <a:lnTo>
                    <a:pt x="408762" y="157222"/>
                  </a:lnTo>
                  <a:lnTo>
                    <a:pt x="90772" y="340814"/>
                  </a:lnTo>
                  <a:lnTo>
                    <a:pt x="0" y="183592"/>
                  </a:lnTo>
                  <a:lnTo>
                    <a:pt x="317990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4" name="フリーフォーム: 図形 253">
              <a:extLst>
                <a:ext uri="{FF2B5EF4-FFF2-40B4-BE49-F238E27FC236}">
                  <a16:creationId xmlns:a16="http://schemas.microsoft.com/office/drawing/2014/main" id="{BBB21D61-9384-0B00-ED25-BA1D6E58A019}"/>
                </a:ext>
              </a:extLst>
            </p:cNvPr>
            <p:cNvSpPr/>
            <p:nvPr/>
          </p:nvSpPr>
          <p:spPr bwMode="auto">
            <a:xfrm>
              <a:off x="3490906" y="1838940"/>
              <a:ext cx="233447" cy="223107"/>
            </a:xfrm>
            <a:custGeom>
              <a:avLst/>
              <a:gdLst>
                <a:gd name="connsiteX0" fmla="*/ 206227 w 289513"/>
                <a:gd name="connsiteY0" fmla="*/ 0 h 314506"/>
                <a:gd name="connsiteX1" fmla="*/ 289513 w 289513"/>
                <a:gd name="connsiteY1" fmla="*/ 244158 h 314506"/>
                <a:gd name="connsiteX2" fmla="*/ 83287 w 289513"/>
                <a:gd name="connsiteY2" fmla="*/ 314506 h 314506"/>
                <a:gd name="connsiteX3" fmla="*/ 0 w 289513"/>
                <a:gd name="connsiteY3" fmla="*/ 70347 h 314506"/>
                <a:gd name="connsiteX4" fmla="*/ 206227 w 289513"/>
                <a:gd name="connsiteY4" fmla="*/ 0 h 314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9513" h="314506">
                  <a:moveTo>
                    <a:pt x="206227" y="0"/>
                  </a:moveTo>
                  <a:lnTo>
                    <a:pt x="289513" y="244158"/>
                  </a:lnTo>
                  <a:lnTo>
                    <a:pt x="83287" y="314506"/>
                  </a:lnTo>
                  <a:lnTo>
                    <a:pt x="0" y="70347"/>
                  </a:lnTo>
                  <a:lnTo>
                    <a:pt x="2062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5" name="フリーフォーム: 図形 254">
              <a:extLst>
                <a:ext uri="{FF2B5EF4-FFF2-40B4-BE49-F238E27FC236}">
                  <a16:creationId xmlns:a16="http://schemas.microsoft.com/office/drawing/2014/main" id="{2E18602A-9939-81F5-7792-C0E87D292DCE}"/>
                </a:ext>
              </a:extLst>
            </p:cNvPr>
            <p:cNvSpPr/>
            <p:nvPr/>
          </p:nvSpPr>
          <p:spPr bwMode="auto">
            <a:xfrm>
              <a:off x="5366162" y="1862764"/>
              <a:ext cx="234155" cy="239872"/>
            </a:xfrm>
            <a:custGeom>
              <a:avLst/>
              <a:gdLst>
                <a:gd name="connsiteX0" fmla="*/ 142749 w 290391"/>
                <a:gd name="connsiteY0" fmla="*/ 0 h 338139"/>
                <a:gd name="connsiteX1" fmla="*/ 290391 w 290391"/>
                <a:gd name="connsiteY1" fmla="*/ 255723 h 338139"/>
                <a:gd name="connsiteX2" fmla="*/ 147642 w 290391"/>
                <a:gd name="connsiteY2" fmla="*/ 338139 h 338139"/>
                <a:gd name="connsiteX3" fmla="*/ 0 w 290391"/>
                <a:gd name="connsiteY3" fmla="*/ 82416 h 338139"/>
                <a:gd name="connsiteX4" fmla="*/ 142749 w 290391"/>
                <a:gd name="connsiteY4" fmla="*/ 0 h 3381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0391" h="338139">
                  <a:moveTo>
                    <a:pt x="142749" y="0"/>
                  </a:moveTo>
                  <a:lnTo>
                    <a:pt x="290391" y="255723"/>
                  </a:lnTo>
                  <a:lnTo>
                    <a:pt x="147642" y="338139"/>
                  </a:lnTo>
                  <a:lnTo>
                    <a:pt x="0" y="82416"/>
                  </a:lnTo>
                  <a:lnTo>
                    <a:pt x="14274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0" name="フリーフォーム: 図形 79">
              <a:extLst>
                <a:ext uri="{FF2B5EF4-FFF2-40B4-BE49-F238E27FC236}">
                  <a16:creationId xmlns:a16="http://schemas.microsoft.com/office/drawing/2014/main" id="{64F9B98A-6626-DD18-3127-5829EC7F0B71}"/>
                </a:ext>
              </a:extLst>
            </p:cNvPr>
            <p:cNvSpPr/>
            <p:nvPr/>
          </p:nvSpPr>
          <p:spPr bwMode="auto">
            <a:xfrm>
              <a:off x="6541439" y="2048354"/>
              <a:ext cx="190007" cy="232597"/>
            </a:xfrm>
            <a:custGeom>
              <a:avLst/>
              <a:gdLst>
                <a:gd name="connsiteX0" fmla="*/ 159215 w 235641"/>
                <a:gd name="connsiteY0" fmla="*/ 0 h 327884"/>
                <a:gd name="connsiteX1" fmla="*/ 235641 w 235641"/>
                <a:gd name="connsiteY1" fmla="*/ 285223 h 327884"/>
                <a:gd name="connsiteX2" fmla="*/ 76425 w 235641"/>
                <a:gd name="connsiteY2" fmla="*/ 327884 h 327884"/>
                <a:gd name="connsiteX3" fmla="*/ 0 w 235641"/>
                <a:gd name="connsiteY3" fmla="*/ 42662 h 327884"/>
                <a:gd name="connsiteX4" fmla="*/ 159215 w 235641"/>
                <a:gd name="connsiteY4" fmla="*/ 0 h 327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5641" h="327884">
                  <a:moveTo>
                    <a:pt x="159215" y="0"/>
                  </a:moveTo>
                  <a:lnTo>
                    <a:pt x="235641" y="285223"/>
                  </a:lnTo>
                  <a:lnTo>
                    <a:pt x="76425" y="327884"/>
                  </a:lnTo>
                  <a:lnTo>
                    <a:pt x="0" y="42662"/>
                  </a:lnTo>
                  <a:lnTo>
                    <a:pt x="159215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1" name="フリーフォーム: 図形 80">
              <a:extLst>
                <a:ext uri="{FF2B5EF4-FFF2-40B4-BE49-F238E27FC236}">
                  <a16:creationId xmlns:a16="http://schemas.microsoft.com/office/drawing/2014/main" id="{AC4E91E6-C295-000D-2C7E-763885F18496}"/>
                </a:ext>
              </a:extLst>
            </p:cNvPr>
            <p:cNvSpPr/>
            <p:nvPr/>
          </p:nvSpPr>
          <p:spPr bwMode="auto">
            <a:xfrm>
              <a:off x="1466079" y="2122231"/>
              <a:ext cx="375943" cy="303278"/>
            </a:xfrm>
            <a:custGeom>
              <a:avLst/>
              <a:gdLst>
                <a:gd name="connsiteX0" fmla="*/ 137127 w 466232"/>
                <a:gd name="connsiteY0" fmla="*/ 0 h 427521"/>
                <a:gd name="connsiteX1" fmla="*/ 466232 w 466232"/>
                <a:gd name="connsiteY1" fmla="*/ 190009 h 427521"/>
                <a:gd name="connsiteX2" fmla="*/ 329105 w 466232"/>
                <a:gd name="connsiteY2" fmla="*/ 427521 h 427521"/>
                <a:gd name="connsiteX3" fmla="*/ 0 w 466232"/>
                <a:gd name="connsiteY3" fmla="*/ 237512 h 427521"/>
                <a:gd name="connsiteX4" fmla="*/ 137127 w 466232"/>
                <a:gd name="connsiteY4" fmla="*/ 0 h 427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6232" h="427521">
                  <a:moveTo>
                    <a:pt x="137127" y="0"/>
                  </a:moveTo>
                  <a:lnTo>
                    <a:pt x="466232" y="190009"/>
                  </a:lnTo>
                  <a:lnTo>
                    <a:pt x="329105" y="427521"/>
                  </a:lnTo>
                  <a:lnTo>
                    <a:pt x="0" y="237512"/>
                  </a:lnTo>
                  <a:lnTo>
                    <a:pt x="1371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4" name="フリーフォーム: 図形 83">
              <a:extLst>
                <a:ext uri="{FF2B5EF4-FFF2-40B4-BE49-F238E27FC236}">
                  <a16:creationId xmlns:a16="http://schemas.microsoft.com/office/drawing/2014/main" id="{282B1D41-FE3B-501F-3A6A-7D63A8A98237}"/>
                </a:ext>
              </a:extLst>
            </p:cNvPr>
            <p:cNvSpPr/>
            <p:nvPr/>
          </p:nvSpPr>
          <p:spPr bwMode="auto">
            <a:xfrm>
              <a:off x="2602121" y="2284405"/>
              <a:ext cx="373046" cy="328191"/>
            </a:xfrm>
            <a:custGeom>
              <a:avLst/>
              <a:gdLst>
                <a:gd name="connsiteX0" fmla="*/ 193927 w 462640"/>
                <a:gd name="connsiteY0" fmla="*/ 0 h 462640"/>
                <a:gd name="connsiteX1" fmla="*/ 462640 w 462640"/>
                <a:gd name="connsiteY1" fmla="*/ 268713 h 462640"/>
                <a:gd name="connsiteX2" fmla="*/ 268713 w 462640"/>
                <a:gd name="connsiteY2" fmla="*/ 462640 h 462640"/>
                <a:gd name="connsiteX3" fmla="*/ 0 w 462640"/>
                <a:gd name="connsiteY3" fmla="*/ 193927 h 462640"/>
                <a:gd name="connsiteX4" fmla="*/ 193927 w 462640"/>
                <a:gd name="connsiteY4" fmla="*/ 0 h 462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2640" h="462640">
                  <a:moveTo>
                    <a:pt x="193927" y="0"/>
                  </a:moveTo>
                  <a:lnTo>
                    <a:pt x="462640" y="268713"/>
                  </a:lnTo>
                  <a:lnTo>
                    <a:pt x="268713" y="462640"/>
                  </a:lnTo>
                  <a:lnTo>
                    <a:pt x="0" y="193927"/>
                  </a:lnTo>
                  <a:lnTo>
                    <a:pt x="193927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フリーフォーム: 図形 84">
              <a:extLst>
                <a:ext uri="{FF2B5EF4-FFF2-40B4-BE49-F238E27FC236}">
                  <a16:creationId xmlns:a16="http://schemas.microsoft.com/office/drawing/2014/main" id="{5E76CCDF-6CA5-059D-3531-DDBC733921C7}"/>
                </a:ext>
              </a:extLst>
            </p:cNvPr>
            <p:cNvSpPr/>
            <p:nvPr/>
          </p:nvSpPr>
          <p:spPr bwMode="auto">
            <a:xfrm>
              <a:off x="4011044" y="2589094"/>
              <a:ext cx="322480" cy="283706"/>
            </a:xfrm>
            <a:custGeom>
              <a:avLst/>
              <a:gdLst>
                <a:gd name="connsiteX0" fmla="*/ 243976 w 399929"/>
                <a:gd name="connsiteY0" fmla="*/ 0 h 399930"/>
                <a:gd name="connsiteX1" fmla="*/ 399929 w 399929"/>
                <a:gd name="connsiteY1" fmla="*/ 155953 h 399930"/>
                <a:gd name="connsiteX2" fmla="*/ 155953 w 399929"/>
                <a:gd name="connsiteY2" fmla="*/ 399930 h 399930"/>
                <a:gd name="connsiteX3" fmla="*/ 0 w 399929"/>
                <a:gd name="connsiteY3" fmla="*/ 243976 h 399930"/>
                <a:gd name="connsiteX4" fmla="*/ 243976 w 399929"/>
                <a:gd name="connsiteY4" fmla="*/ 0 h 399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9929" h="399930">
                  <a:moveTo>
                    <a:pt x="243976" y="0"/>
                  </a:moveTo>
                  <a:lnTo>
                    <a:pt x="399929" y="155953"/>
                  </a:lnTo>
                  <a:lnTo>
                    <a:pt x="155953" y="399930"/>
                  </a:lnTo>
                  <a:lnTo>
                    <a:pt x="0" y="243976"/>
                  </a:lnTo>
                  <a:lnTo>
                    <a:pt x="243976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6" name="フリーフォーム: 図形 85">
              <a:extLst>
                <a:ext uri="{FF2B5EF4-FFF2-40B4-BE49-F238E27FC236}">
                  <a16:creationId xmlns:a16="http://schemas.microsoft.com/office/drawing/2014/main" id="{9D2B586C-C464-AA96-1515-8ECE945F7D4D}"/>
                </a:ext>
              </a:extLst>
            </p:cNvPr>
            <p:cNvSpPr/>
            <p:nvPr/>
          </p:nvSpPr>
          <p:spPr bwMode="auto">
            <a:xfrm>
              <a:off x="6116534" y="2689247"/>
              <a:ext cx="349648" cy="304180"/>
            </a:xfrm>
            <a:custGeom>
              <a:avLst/>
              <a:gdLst>
                <a:gd name="connsiteX0" fmla="*/ 162946 w 433622"/>
                <a:gd name="connsiteY0" fmla="*/ 0 h 428792"/>
                <a:gd name="connsiteX1" fmla="*/ 433622 w 433622"/>
                <a:gd name="connsiteY1" fmla="*/ 257526 h 428792"/>
                <a:gd name="connsiteX2" fmla="*/ 270676 w 433622"/>
                <a:gd name="connsiteY2" fmla="*/ 428792 h 428792"/>
                <a:gd name="connsiteX3" fmla="*/ 0 w 433622"/>
                <a:gd name="connsiteY3" fmla="*/ 171266 h 428792"/>
                <a:gd name="connsiteX4" fmla="*/ 162946 w 433622"/>
                <a:gd name="connsiteY4" fmla="*/ 0 h 428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3622" h="428792">
                  <a:moveTo>
                    <a:pt x="162946" y="0"/>
                  </a:moveTo>
                  <a:lnTo>
                    <a:pt x="433622" y="257526"/>
                  </a:lnTo>
                  <a:lnTo>
                    <a:pt x="270676" y="428792"/>
                  </a:lnTo>
                  <a:lnTo>
                    <a:pt x="0" y="171266"/>
                  </a:lnTo>
                  <a:lnTo>
                    <a:pt x="162946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1" name="フリーフォーム: 図形 90">
              <a:extLst>
                <a:ext uri="{FF2B5EF4-FFF2-40B4-BE49-F238E27FC236}">
                  <a16:creationId xmlns:a16="http://schemas.microsoft.com/office/drawing/2014/main" id="{89E6CC57-69EA-042A-03CD-BFB4277808EC}"/>
                </a:ext>
              </a:extLst>
            </p:cNvPr>
            <p:cNvSpPr/>
            <p:nvPr/>
          </p:nvSpPr>
          <p:spPr bwMode="auto">
            <a:xfrm>
              <a:off x="5133011" y="2779142"/>
              <a:ext cx="329863" cy="257877"/>
            </a:xfrm>
            <a:custGeom>
              <a:avLst/>
              <a:gdLst>
                <a:gd name="connsiteX0" fmla="*/ 298810 w 409085"/>
                <a:gd name="connsiteY0" fmla="*/ 0 h 363520"/>
                <a:gd name="connsiteX1" fmla="*/ 409085 w 409085"/>
                <a:gd name="connsiteY1" fmla="*/ 191002 h 363520"/>
                <a:gd name="connsiteX2" fmla="*/ 110276 w 409085"/>
                <a:gd name="connsiteY2" fmla="*/ 363520 h 363520"/>
                <a:gd name="connsiteX3" fmla="*/ 0 w 409085"/>
                <a:gd name="connsiteY3" fmla="*/ 172517 h 363520"/>
                <a:gd name="connsiteX4" fmla="*/ 298810 w 409085"/>
                <a:gd name="connsiteY4" fmla="*/ 0 h 3635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9085" h="363520">
                  <a:moveTo>
                    <a:pt x="298810" y="0"/>
                  </a:moveTo>
                  <a:lnTo>
                    <a:pt x="409085" y="191002"/>
                  </a:lnTo>
                  <a:lnTo>
                    <a:pt x="110276" y="363520"/>
                  </a:lnTo>
                  <a:lnTo>
                    <a:pt x="0" y="172517"/>
                  </a:lnTo>
                  <a:lnTo>
                    <a:pt x="29881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2" name="フリーフォーム: 図形 91">
              <a:extLst>
                <a:ext uri="{FF2B5EF4-FFF2-40B4-BE49-F238E27FC236}">
                  <a16:creationId xmlns:a16="http://schemas.microsoft.com/office/drawing/2014/main" id="{3D6F2A6E-F7D9-EAF8-D5FD-BFE41945F315}"/>
                </a:ext>
              </a:extLst>
            </p:cNvPr>
            <p:cNvSpPr/>
            <p:nvPr/>
          </p:nvSpPr>
          <p:spPr bwMode="auto">
            <a:xfrm>
              <a:off x="683905" y="931820"/>
              <a:ext cx="4951574" cy="2109382"/>
            </a:xfrm>
            <a:custGeom>
              <a:avLst/>
              <a:gdLst>
                <a:gd name="connsiteX0" fmla="*/ 2356337 w 4951574"/>
                <a:gd name="connsiteY0" fmla="*/ 1049 h 2109382"/>
                <a:gd name="connsiteX1" fmla="*/ 2756648 w 4951574"/>
                <a:gd name="connsiteY1" fmla="*/ 41492 h 2109382"/>
                <a:gd name="connsiteX2" fmla="*/ 4951574 w 4951574"/>
                <a:gd name="connsiteY2" fmla="*/ 2077557 h 2109382"/>
                <a:gd name="connsiteX3" fmla="*/ 4826208 w 4951574"/>
                <a:gd name="connsiteY3" fmla="*/ 2109382 h 2109382"/>
                <a:gd name="connsiteX4" fmla="*/ 2734312 w 4951574"/>
                <a:gd name="connsiteY4" fmla="*/ 168890 h 2109382"/>
                <a:gd name="connsiteX5" fmla="*/ 107061 w 4951574"/>
                <a:gd name="connsiteY5" fmla="*/ 1282032 h 2109382"/>
                <a:gd name="connsiteX6" fmla="*/ 0 w 4951574"/>
                <a:gd name="connsiteY6" fmla="*/ 1209459 h 2109382"/>
                <a:gd name="connsiteX7" fmla="*/ 2356337 w 4951574"/>
                <a:gd name="connsiteY7" fmla="*/ 1049 h 2109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51574" h="2109382">
                  <a:moveTo>
                    <a:pt x="2356337" y="1049"/>
                  </a:moveTo>
                  <a:cubicBezTo>
                    <a:pt x="2489312" y="4724"/>
                    <a:pt x="2623062" y="18072"/>
                    <a:pt x="2756648" y="41492"/>
                  </a:cubicBezTo>
                  <a:cubicBezTo>
                    <a:pt x="3825341" y="228853"/>
                    <a:pt x="4684601" y="1025923"/>
                    <a:pt x="4951574" y="2077557"/>
                  </a:cubicBezTo>
                  <a:lnTo>
                    <a:pt x="4826208" y="2109382"/>
                  </a:lnTo>
                  <a:cubicBezTo>
                    <a:pt x="4571767" y="1107112"/>
                    <a:pt x="3752841" y="347456"/>
                    <a:pt x="2734312" y="168890"/>
                  </a:cubicBezTo>
                  <a:cubicBezTo>
                    <a:pt x="1715784" y="-9676"/>
                    <a:pt x="687278" y="426092"/>
                    <a:pt x="107061" y="1282032"/>
                  </a:cubicBezTo>
                  <a:lnTo>
                    <a:pt x="0" y="1209459"/>
                  </a:lnTo>
                  <a:cubicBezTo>
                    <a:pt x="532695" y="423624"/>
                    <a:pt x="1425515" y="-24673"/>
                    <a:pt x="2356337" y="1049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3" name="フリーフォーム: 図形 92">
              <a:extLst>
                <a:ext uri="{FF2B5EF4-FFF2-40B4-BE49-F238E27FC236}">
                  <a16:creationId xmlns:a16="http://schemas.microsoft.com/office/drawing/2014/main" id="{E1694F39-2405-6DBC-F9EF-3B0AA9BB13FB}"/>
                </a:ext>
              </a:extLst>
            </p:cNvPr>
            <p:cNvSpPr/>
            <p:nvPr/>
          </p:nvSpPr>
          <p:spPr bwMode="auto">
            <a:xfrm rot="9000000">
              <a:off x="8265166" y="1257944"/>
              <a:ext cx="159108" cy="202825"/>
            </a:xfrm>
            <a:custGeom>
              <a:avLst/>
              <a:gdLst>
                <a:gd name="connsiteX0" fmla="*/ 178956 w 197320"/>
                <a:gd name="connsiteY0" fmla="*/ 0 h 285916"/>
                <a:gd name="connsiteX1" fmla="*/ 197320 w 197320"/>
                <a:gd name="connsiteY1" fmla="*/ 273919 h 285916"/>
                <a:gd name="connsiteX2" fmla="*/ 18363 w 197320"/>
                <a:gd name="connsiteY2" fmla="*/ 285916 h 285916"/>
                <a:gd name="connsiteX3" fmla="*/ 0 w 197320"/>
                <a:gd name="connsiteY3" fmla="*/ 11998 h 285916"/>
                <a:gd name="connsiteX4" fmla="*/ 178956 w 197320"/>
                <a:gd name="connsiteY4" fmla="*/ 0 h 2859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7320" h="285916">
                  <a:moveTo>
                    <a:pt x="178956" y="0"/>
                  </a:moveTo>
                  <a:lnTo>
                    <a:pt x="197320" y="273919"/>
                  </a:lnTo>
                  <a:lnTo>
                    <a:pt x="18363" y="285916"/>
                  </a:lnTo>
                  <a:lnTo>
                    <a:pt x="0" y="11998"/>
                  </a:lnTo>
                  <a:lnTo>
                    <a:pt x="178956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4" name="フリーフォーム: 図形 93">
              <a:extLst>
                <a:ext uri="{FF2B5EF4-FFF2-40B4-BE49-F238E27FC236}">
                  <a16:creationId xmlns:a16="http://schemas.microsoft.com/office/drawing/2014/main" id="{364BB80C-E21A-C660-B668-F6A72B3BC25C}"/>
                </a:ext>
              </a:extLst>
            </p:cNvPr>
            <p:cNvSpPr/>
            <p:nvPr/>
          </p:nvSpPr>
          <p:spPr bwMode="auto">
            <a:xfrm rot="9000000">
              <a:off x="11174400" y="1556650"/>
              <a:ext cx="295161" cy="217600"/>
            </a:xfrm>
            <a:custGeom>
              <a:avLst/>
              <a:gdLst>
                <a:gd name="connsiteX0" fmla="*/ 283426 w 366049"/>
                <a:gd name="connsiteY0" fmla="*/ 0 h 306743"/>
                <a:gd name="connsiteX1" fmla="*/ 366049 w 366049"/>
                <a:gd name="connsiteY1" fmla="*/ 143107 h 306743"/>
                <a:gd name="connsiteX2" fmla="*/ 82623 w 366049"/>
                <a:gd name="connsiteY2" fmla="*/ 306743 h 306743"/>
                <a:gd name="connsiteX3" fmla="*/ 0 w 366049"/>
                <a:gd name="connsiteY3" fmla="*/ 163636 h 306743"/>
                <a:gd name="connsiteX4" fmla="*/ 283426 w 366049"/>
                <a:gd name="connsiteY4" fmla="*/ 0 h 3067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049" h="306743">
                  <a:moveTo>
                    <a:pt x="283426" y="0"/>
                  </a:moveTo>
                  <a:lnTo>
                    <a:pt x="366049" y="143107"/>
                  </a:lnTo>
                  <a:lnTo>
                    <a:pt x="82623" y="306743"/>
                  </a:lnTo>
                  <a:lnTo>
                    <a:pt x="0" y="163636"/>
                  </a:lnTo>
                  <a:lnTo>
                    <a:pt x="283426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6" name="フリーフォーム: 図形 95">
              <a:extLst>
                <a:ext uri="{FF2B5EF4-FFF2-40B4-BE49-F238E27FC236}">
                  <a16:creationId xmlns:a16="http://schemas.microsoft.com/office/drawing/2014/main" id="{B4274547-1E06-EB14-4C17-3E7A3BE8117E}"/>
                </a:ext>
              </a:extLst>
            </p:cNvPr>
            <p:cNvSpPr/>
            <p:nvPr/>
          </p:nvSpPr>
          <p:spPr bwMode="auto">
            <a:xfrm rot="9000000">
              <a:off x="7603052" y="1817928"/>
              <a:ext cx="312869" cy="275249"/>
            </a:xfrm>
            <a:custGeom>
              <a:avLst/>
              <a:gdLst>
                <a:gd name="connsiteX0" fmla="*/ 259639 w 388010"/>
                <a:gd name="connsiteY0" fmla="*/ 0 h 388009"/>
                <a:gd name="connsiteX1" fmla="*/ 388010 w 388010"/>
                <a:gd name="connsiteY1" fmla="*/ 128371 h 388009"/>
                <a:gd name="connsiteX2" fmla="*/ 128371 w 388010"/>
                <a:gd name="connsiteY2" fmla="*/ 388009 h 388009"/>
                <a:gd name="connsiteX3" fmla="*/ 0 w 388010"/>
                <a:gd name="connsiteY3" fmla="*/ 259638 h 388009"/>
                <a:gd name="connsiteX4" fmla="*/ 259639 w 388010"/>
                <a:gd name="connsiteY4" fmla="*/ 0 h 3880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8010" h="388009">
                  <a:moveTo>
                    <a:pt x="259639" y="0"/>
                  </a:moveTo>
                  <a:lnTo>
                    <a:pt x="388010" y="128371"/>
                  </a:lnTo>
                  <a:lnTo>
                    <a:pt x="128371" y="388009"/>
                  </a:lnTo>
                  <a:lnTo>
                    <a:pt x="0" y="259638"/>
                  </a:lnTo>
                  <a:lnTo>
                    <a:pt x="25963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7" name="フリーフォーム: 図形 96">
              <a:extLst>
                <a:ext uri="{FF2B5EF4-FFF2-40B4-BE49-F238E27FC236}">
                  <a16:creationId xmlns:a16="http://schemas.microsoft.com/office/drawing/2014/main" id="{9BBD82E4-006E-25F6-A7E9-F93131AB04E6}"/>
                </a:ext>
              </a:extLst>
            </p:cNvPr>
            <p:cNvSpPr/>
            <p:nvPr/>
          </p:nvSpPr>
          <p:spPr bwMode="auto">
            <a:xfrm rot="9000000">
              <a:off x="4900068" y="627760"/>
              <a:ext cx="339903" cy="223659"/>
            </a:xfrm>
            <a:custGeom>
              <a:avLst/>
              <a:gdLst>
                <a:gd name="connsiteX0" fmla="*/ 355336 w 421537"/>
                <a:gd name="connsiteY0" fmla="*/ 0 h 315284"/>
                <a:gd name="connsiteX1" fmla="*/ 421537 w 421537"/>
                <a:gd name="connsiteY1" fmla="*/ 194072 h 315284"/>
                <a:gd name="connsiteX2" fmla="*/ 66201 w 421537"/>
                <a:gd name="connsiteY2" fmla="*/ 315284 h 315284"/>
                <a:gd name="connsiteX3" fmla="*/ 0 w 421537"/>
                <a:gd name="connsiteY3" fmla="*/ 121211 h 315284"/>
                <a:gd name="connsiteX4" fmla="*/ 355336 w 421537"/>
                <a:gd name="connsiteY4" fmla="*/ 0 h 315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21537" h="315284">
                  <a:moveTo>
                    <a:pt x="355336" y="0"/>
                  </a:moveTo>
                  <a:lnTo>
                    <a:pt x="421537" y="194072"/>
                  </a:lnTo>
                  <a:lnTo>
                    <a:pt x="66201" y="315284"/>
                  </a:lnTo>
                  <a:lnTo>
                    <a:pt x="0" y="121211"/>
                  </a:lnTo>
                  <a:lnTo>
                    <a:pt x="355336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0" name="フリーフォーム: 図形 99">
              <a:extLst>
                <a:ext uri="{FF2B5EF4-FFF2-40B4-BE49-F238E27FC236}">
                  <a16:creationId xmlns:a16="http://schemas.microsoft.com/office/drawing/2014/main" id="{9E87622B-C70F-C65C-B26A-605E1B10619B}"/>
                </a:ext>
              </a:extLst>
            </p:cNvPr>
            <p:cNvSpPr/>
            <p:nvPr/>
          </p:nvSpPr>
          <p:spPr bwMode="auto">
            <a:xfrm rot="9000000">
              <a:off x="8737542" y="2028880"/>
              <a:ext cx="329602" cy="241769"/>
            </a:xfrm>
            <a:custGeom>
              <a:avLst/>
              <a:gdLst>
                <a:gd name="connsiteX0" fmla="*/ 317990 w 408762"/>
                <a:gd name="connsiteY0" fmla="*/ 0 h 340814"/>
                <a:gd name="connsiteX1" fmla="*/ 408762 w 408762"/>
                <a:gd name="connsiteY1" fmla="*/ 157222 h 340814"/>
                <a:gd name="connsiteX2" fmla="*/ 90772 w 408762"/>
                <a:gd name="connsiteY2" fmla="*/ 340814 h 340814"/>
                <a:gd name="connsiteX3" fmla="*/ 0 w 408762"/>
                <a:gd name="connsiteY3" fmla="*/ 183592 h 340814"/>
                <a:gd name="connsiteX4" fmla="*/ 317990 w 408762"/>
                <a:gd name="connsiteY4" fmla="*/ 0 h 3408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8762" h="340814">
                  <a:moveTo>
                    <a:pt x="317990" y="0"/>
                  </a:moveTo>
                  <a:lnTo>
                    <a:pt x="408762" y="157222"/>
                  </a:lnTo>
                  <a:lnTo>
                    <a:pt x="90772" y="340814"/>
                  </a:lnTo>
                  <a:lnTo>
                    <a:pt x="0" y="183592"/>
                  </a:lnTo>
                  <a:lnTo>
                    <a:pt x="317990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フリーフォーム: 図形 106">
              <a:extLst>
                <a:ext uri="{FF2B5EF4-FFF2-40B4-BE49-F238E27FC236}">
                  <a16:creationId xmlns:a16="http://schemas.microsoft.com/office/drawing/2014/main" id="{BFA6921A-444E-0FB4-0D70-9583B4F5663B}"/>
                </a:ext>
              </a:extLst>
            </p:cNvPr>
            <p:cNvSpPr/>
            <p:nvPr/>
          </p:nvSpPr>
          <p:spPr bwMode="auto">
            <a:xfrm rot="9000000">
              <a:off x="8286840" y="2230826"/>
              <a:ext cx="233447" cy="223107"/>
            </a:xfrm>
            <a:custGeom>
              <a:avLst/>
              <a:gdLst>
                <a:gd name="connsiteX0" fmla="*/ 206227 w 289513"/>
                <a:gd name="connsiteY0" fmla="*/ 0 h 314506"/>
                <a:gd name="connsiteX1" fmla="*/ 289513 w 289513"/>
                <a:gd name="connsiteY1" fmla="*/ 244158 h 314506"/>
                <a:gd name="connsiteX2" fmla="*/ 83287 w 289513"/>
                <a:gd name="connsiteY2" fmla="*/ 314506 h 314506"/>
                <a:gd name="connsiteX3" fmla="*/ 0 w 289513"/>
                <a:gd name="connsiteY3" fmla="*/ 70347 h 314506"/>
                <a:gd name="connsiteX4" fmla="*/ 206227 w 289513"/>
                <a:gd name="connsiteY4" fmla="*/ 0 h 314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9513" h="314506">
                  <a:moveTo>
                    <a:pt x="206227" y="0"/>
                  </a:moveTo>
                  <a:lnTo>
                    <a:pt x="289513" y="244158"/>
                  </a:lnTo>
                  <a:lnTo>
                    <a:pt x="83287" y="314506"/>
                  </a:lnTo>
                  <a:lnTo>
                    <a:pt x="0" y="70347"/>
                  </a:lnTo>
                  <a:lnTo>
                    <a:pt x="2062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8" name="フリーフォーム: 図形 107">
              <a:extLst>
                <a:ext uri="{FF2B5EF4-FFF2-40B4-BE49-F238E27FC236}">
                  <a16:creationId xmlns:a16="http://schemas.microsoft.com/office/drawing/2014/main" id="{1F625106-104C-5E5A-2057-C60F146FDA20}"/>
                </a:ext>
              </a:extLst>
            </p:cNvPr>
            <p:cNvSpPr/>
            <p:nvPr/>
          </p:nvSpPr>
          <p:spPr bwMode="auto">
            <a:xfrm rot="9000000">
              <a:off x="10162096" y="2254650"/>
              <a:ext cx="234155" cy="239872"/>
            </a:xfrm>
            <a:custGeom>
              <a:avLst/>
              <a:gdLst>
                <a:gd name="connsiteX0" fmla="*/ 142749 w 290391"/>
                <a:gd name="connsiteY0" fmla="*/ 0 h 338139"/>
                <a:gd name="connsiteX1" fmla="*/ 290391 w 290391"/>
                <a:gd name="connsiteY1" fmla="*/ 255723 h 338139"/>
                <a:gd name="connsiteX2" fmla="*/ 147642 w 290391"/>
                <a:gd name="connsiteY2" fmla="*/ 338139 h 338139"/>
                <a:gd name="connsiteX3" fmla="*/ 0 w 290391"/>
                <a:gd name="connsiteY3" fmla="*/ 82416 h 338139"/>
                <a:gd name="connsiteX4" fmla="*/ 142749 w 290391"/>
                <a:gd name="connsiteY4" fmla="*/ 0 h 3381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0391" h="338139">
                  <a:moveTo>
                    <a:pt x="142749" y="0"/>
                  </a:moveTo>
                  <a:lnTo>
                    <a:pt x="290391" y="255723"/>
                  </a:lnTo>
                  <a:lnTo>
                    <a:pt x="147642" y="338139"/>
                  </a:lnTo>
                  <a:lnTo>
                    <a:pt x="0" y="82416"/>
                  </a:lnTo>
                  <a:lnTo>
                    <a:pt x="14274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9" name="フリーフォーム: 図形 108">
              <a:extLst>
                <a:ext uri="{FF2B5EF4-FFF2-40B4-BE49-F238E27FC236}">
                  <a16:creationId xmlns:a16="http://schemas.microsoft.com/office/drawing/2014/main" id="{B717D1E1-2184-B04D-5CF7-4B1938B68CC9}"/>
                </a:ext>
              </a:extLst>
            </p:cNvPr>
            <p:cNvSpPr/>
            <p:nvPr/>
          </p:nvSpPr>
          <p:spPr bwMode="auto">
            <a:xfrm rot="9000000">
              <a:off x="11337373" y="2440240"/>
              <a:ext cx="190007" cy="232597"/>
            </a:xfrm>
            <a:custGeom>
              <a:avLst/>
              <a:gdLst>
                <a:gd name="connsiteX0" fmla="*/ 159215 w 235641"/>
                <a:gd name="connsiteY0" fmla="*/ 0 h 327884"/>
                <a:gd name="connsiteX1" fmla="*/ 235641 w 235641"/>
                <a:gd name="connsiteY1" fmla="*/ 285223 h 327884"/>
                <a:gd name="connsiteX2" fmla="*/ 76425 w 235641"/>
                <a:gd name="connsiteY2" fmla="*/ 327884 h 327884"/>
                <a:gd name="connsiteX3" fmla="*/ 0 w 235641"/>
                <a:gd name="connsiteY3" fmla="*/ 42662 h 327884"/>
                <a:gd name="connsiteX4" fmla="*/ 159215 w 235641"/>
                <a:gd name="connsiteY4" fmla="*/ 0 h 327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5641" h="327884">
                  <a:moveTo>
                    <a:pt x="159215" y="0"/>
                  </a:moveTo>
                  <a:lnTo>
                    <a:pt x="235641" y="285223"/>
                  </a:lnTo>
                  <a:lnTo>
                    <a:pt x="76425" y="327884"/>
                  </a:lnTo>
                  <a:lnTo>
                    <a:pt x="0" y="42662"/>
                  </a:lnTo>
                  <a:lnTo>
                    <a:pt x="159215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0" name="フリーフォーム: 図形 109">
              <a:extLst>
                <a:ext uri="{FF2B5EF4-FFF2-40B4-BE49-F238E27FC236}">
                  <a16:creationId xmlns:a16="http://schemas.microsoft.com/office/drawing/2014/main" id="{34E80F28-A78F-2BD9-2CA0-31B5BD6ADF8E}"/>
                </a:ext>
              </a:extLst>
            </p:cNvPr>
            <p:cNvSpPr/>
            <p:nvPr/>
          </p:nvSpPr>
          <p:spPr bwMode="auto">
            <a:xfrm rot="9000000">
              <a:off x="2715174" y="3125895"/>
              <a:ext cx="375943" cy="303278"/>
            </a:xfrm>
            <a:custGeom>
              <a:avLst/>
              <a:gdLst>
                <a:gd name="connsiteX0" fmla="*/ 137127 w 466232"/>
                <a:gd name="connsiteY0" fmla="*/ 0 h 427521"/>
                <a:gd name="connsiteX1" fmla="*/ 466232 w 466232"/>
                <a:gd name="connsiteY1" fmla="*/ 190009 h 427521"/>
                <a:gd name="connsiteX2" fmla="*/ 329105 w 466232"/>
                <a:gd name="connsiteY2" fmla="*/ 427521 h 427521"/>
                <a:gd name="connsiteX3" fmla="*/ 0 w 466232"/>
                <a:gd name="connsiteY3" fmla="*/ 237512 h 427521"/>
                <a:gd name="connsiteX4" fmla="*/ 137127 w 466232"/>
                <a:gd name="connsiteY4" fmla="*/ 0 h 427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6232" h="427521">
                  <a:moveTo>
                    <a:pt x="137127" y="0"/>
                  </a:moveTo>
                  <a:lnTo>
                    <a:pt x="466232" y="190009"/>
                  </a:lnTo>
                  <a:lnTo>
                    <a:pt x="329105" y="427521"/>
                  </a:lnTo>
                  <a:lnTo>
                    <a:pt x="0" y="237512"/>
                  </a:lnTo>
                  <a:lnTo>
                    <a:pt x="1371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1" name="フリーフォーム: 図形 110">
              <a:extLst>
                <a:ext uri="{FF2B5EF4-FFF2-40B4-BE49-F238E27FC236}">
                  <a16:creationId xmlns:a16="http://schemas.microsoft.com/office/drawing/2014/main" id="{E61D0755-5617-A39E-4B9A-834FF0EE568C}"/>
                </a:ext>
              </a:extLst>
            </p:cNvPr>
            <p:cNvSpPr/>
            <p:nvPr/>
          </p:nvSpPr>
          <p:spPr bwMode="auto">
            <a:xfrm rot="9000000">
              <a:off x="7398055" y="2676291"/>
              <a:ext cx="373046" cy="328191"/>
            </a:xfrm>
            <a:custGeom>
              <a:avLst/>
              <a:gdLst>
                <a:gd name="connsiteX0" fmla="*/ 193927 w 462640"/>
                <a:gd name="connsiteY0" fmla="*/ 0 h 462640"/>
                <a:gd name="connsiteX1" fmla="*/ 462640 w 462640"/>
                <a:gd name="connsiteY1" fmla="*/ 268713 h 462640"/>
                <a:gd name="connsiteX2" fmla="*/ 268713 w 462640"/>
                <a:gd name="connsiteY2" fmla="*/ 462640 h 462640"/>
                <a:gd name="connsiteX3" fmla="*/ 0 w 462640"/>
                <a:gd name="connsiteY3" fmla="*/ 193927 h 462640"/>
                <a:gd name="connsiteX4" fmla="*/ 193927 w 462640"/>
                <a:gd name="connsiteY4" fmla="*/ 0 h 462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2640" h="462640">
                  <a:moveTo>
                    <a:pt x="193927" y="0"/>
                  </a:moveTo>
                  <a:lnTo>
                    <a:pt x="462640" y="268713"/>
                  </a:lnTo>
                  <a:lnTo>
                    <a:pt x="268713" y="462640"/>
                  </a:lnTo>
                  <a:lnTo>
                    <a:pt x="0" y="193927"/>
                  </a:lnTo>
                  <a:lnTo>
                    <a:pt x="193927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2" name="フリーフォーム: 図形 111">
              <a:extLst>
                <a:ext uri="{FF2B5EF4-FFF2-40B4-BE49-F238E27FC236}">
                  <a16:creationId xmlns:a16="http://schemas.microsoft.com/office/drawing/2014/main" id="{D5FE0291-37CD-7EEA-7319-F7BD50BD6D7C}"/>
                </a:ext>
              </a:extLst>
            </p:cNvPr>
            <p:cNvSpPr/>
            <p:nvPr/>
          </p:nvSpPr>
          <p:spPr bwMode="auto">
            <a:xfrm rot="9000000">
              <a:off x="8806978" y="2980980"/>
              <a:ext cx="322480" cy="283706"/>
            </a:xfrm>
            <a:custGeom>
              <a:avLst/>
              <a:gdLst>
                <a:gd name="connsiteX0" fmla="*/ 243976 w 399929"/>
                <a:gd name="connsiteY0" fmla="*/ 0 h 399930"/>
                <a:gd name="connsiteX1" fmla="*/ 399929 w 399929"/>
                <a:gd name="connsiteY1" fmla="*/ 155953 h 399930"/>
                <a:gd name="connsiteX2" fmla="*/ 155953 w 399929"/>
                <a:gd name="connsiteY2" fmla="*/ 399930 h 399930"/>
                <a:gd name="connsiteX3" fmla="*/ 0 w 399929"/>
                <a:gd name="connsiteY3" fmla="*/ 243976 h 399930"/>
                <a:gd name="connsiteX4" fmla="*/ 243976 w 399929"/>
                <a:gd name="connsiteY4" fmla="*/ 0 h 399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9929" h="399930">
                  <a:moveTo>
                    <a:pt x="243976" y="0"/>
                  </a:moveTo>
                  <a:lnTo>
                    <a:pt x="399929" y="155953"/>
                  </a:lnTo>
                  <a:lnTo>
                    <a:pt x="155953" y="399930"/>
                  </a:lnTo>
                  <a:lnTo>
                    <a:pt x="0" y="243976"/>
                  </a:lnTo>
                  <a:lnTo>
                    <a:pt x="243976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3" name="フリーフォーム: 図形 112">
              <a:extLst>
                <a:ext uri="{FF2B5EF4-FFF2-40B4-BE49-F238E27FC236}">
                  <a16:creationId xmlns:a16="http://schemas.microsoft.com/office/drawing/2014/main" id="{2788FCC3-4208-BAD9-43F6-7D8FCF6ACA9A}"/>
                </a:ext>
              </a:extLst>
            </p:cNvPr>
            <p:cNvSpPr/>
            <p:nvPr/>
          </p:nvSpPr>
          <p:spPr bwMode="auto">
            <a:xfrm rot="9000000">
              <a:off x="10912468" y="3081133"/>
              <a:ext cx="349648" cy="304180"/>
            </a:xfrm>
            <a:custGeom>
              <a:avLst/>
              <a:gdLst>
                <a:gd name="connsiteX0" fmla="*/ 162946 w 433622"/>
                <a:gd name="connsiteY0" fmla="*/ 0 h 428792"/>
                <a:gd name="connsiteX1" fmla="*/ 433622 w 433622"/>
                <a:gd name="connsiteY1" fmla="*/ 257526 h 428792"/>
                <a:gd name="connsiteX2" fmla="*/ 270676 w 433622"/>
                <a:gd name="connsiteY2" fmla="*/ 428792 h 428792"/>
                <a:gd name="connsiteX3" fmla="*/ 0 w 433622"/>
                <a:gd name="connsiteY3" fmla="*/ 171266 h 428792"/>
                <a:gd name="connsiteX4" fmla="*/ 162946 w 433622"/>
                <a:gd name="connsiteY4" fmla="*/ 0 h 428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3622" h="428792">
                  <a:moveTo>
                    <a:pt x="162946" y="0"/>
                  </a:moveTo>
                  <a:lnTo>
                    <a:pt x="433622" y="257526"/>
                  </a:lnTo>
                  <a:lnTo>
                    <a:pt x="270676" y="428792"/>
                  </a:lnTo>
                  <a:lnTo>
                    <a:pt x="0" y="171266"/>
                  </a:lnTo>
                  <a:lnTo>
                    <a:pt x="162946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4" name="フリーフォーム: 図形 113">
              <a:extLst>
                <a:ext uri="{FF2B5EF4-FFF2-40B4-BE49-F238E27FC236}">
                  <a16:creationId xmlns:a16="http://schemas.microsoft.com/office/drawing/2014/main" id="{5F441D7B-967E-B98E-4A2A-65C2C74D8EB0}"/>
                </a:ext>
              </a:extLst>
            </p:cNvPr>
            <p:cNvSpPr/>
            <p:nvPr/>
          </p:nvSpPr>
          <p:spPr bwMode="auto">
            <a:xfrm rot="9000000">
              <a:off x="9928945" y="3171028"/>
              <a:ext cx="329863" cy="257877"/>
            </a:xfrm>
            <a:custGeom>
              <a:avLst/>
              <a:gdLst>
                <a:gd name="connsiteX0" fmla="*/ 298810 w 409085"/>
                <a:gd name="connsiteY0" fmla="*/ 0 h 363520"/>
                <a:gd name="connsiteX1" fmla="*/ 409085 w 409085"/>
                <a:gd name="connsiteY1" fmla="*/ 191002 h 363520"/>
                <a:gd name="connsiteX2" fmla="*/ 110276 w 409085"/>
                <a:gd name="connsiteY2" fmla="*/ 363520 h 363520"/>
                <a:gd name="connsiteX3" fmla="*/ 0 w 409085"/>
                <a:gd name="connsiteY3" fmla="*/ 172517 h 363520"/>
                <a:gd name="connsiteX4" fmla="*/ 298810 w 409085"/>
                <a:gd name="connsiteY4" fmla="*/ 0 h 3635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9085" h="363520">
                  <a:moveTo>
                    <a:pt x="298810" y="0"/>
                  </a:moveTo>
                  <a:lnTo>
                    <a:pt x="409085" y="191002"/>
                  </a:lnTo>
                  <a:lnTo>
                    <a:pt x="110276" y="363520"/>
                  </a:lnTo>
                  <a:lnTo>
                    <a:pt x="0" y="172517"/>
                  </a:lnTo>
                  <a:lnTo>
                    <a:pt x="29881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5" name="フリーフォーム: 図形 114">
              <a:extLst>
                <a:ext uri="{FF2B5EF4-FFF2-40B4-BE49-F238E27FC236}">
                  <a16:creationId xmlns:a16="http://schemas.microsoft.com/office/drawing/2014/main" id="{F9B846F2-B101-B572-79F9-9A5B0553E98F}"/>
                </a:ext>
              </a:extLst>
            </p:cNvPr>
            <p:cNvSpPr/>
            <p:nvPr/>
          </p:nvSpPr>
          <p:spPr bwMode="auto">
            <a:xfrm>
              <a:off x="8517452" y="511642"/>
              <a:ext cx="312869" cy="275249"/>
            </a:xfrm>
            <a:custGeom>
              <a:avLst/>
              <a:gdLst>
                <a:gd name="connsiteX0" fmla="*/ 259639 w 388010"/>
                <a:gd name="connsiteY0" fmla="*/ 0 h 388009"/>
                <a:gd name="connsiteX1" fmla="*/ 388010 w 388010"/>
                <a:gd name="connsiteY1" fmla="*/ 128371 h 388009"/>
                <a:gd name="connsiteX2" fmla="*/ 128371 w 388010"/>
                <a:gd name="connsiteY2" fmla="*/ 388009 h 388009"/>
                <a:gd name="connsiteX3" fmla="*/ 0 w 388010"/>
                <a:gd name="connsiteY3" fmla="*/ 259638 h 388009"/>
                <a:gd name="connsiteX4" fmla="*/ 259639 w 388010"/>
                <a:gd name="connsiteY4" fmla="*/ 0 h 3880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8010" h="388009">
                  <a:moveTo>
                    <a:pt x="259639" y="0"/>
                  </a:moveTo>
                  <a:lnTo>
                    <a:pt x="388010" y="128371"/>
                  </a:lnTo>
                  <a:lnTo>
                    <a:pt x="128371" y="388009"/>
                  </a:lnTo>
                  <a:lnTo>
                    <a:pt x="0" y="259638"/>
                  </a:lnTo>
                  <a:lnTo>
                    <a:pt x="25963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6" name="フリーフォーム: 図形 115">
              <a:extLst>
                <a:ext uri="{FF2B5EF4-FFF2-40B4-BE49-F238E27FC236}">
                  <a16:creationId xmlns:a16="http://schemas.microsoft.com/office/drawing/2014/main" id="{885DEA89-79AE-AAF8-670A-BB472AACEAE6}"/>
                </a:ext>
              </a:extLst>
            </p:cNvPr>
            <p:cNvSpPr/>
            <p:nvPr/>
          </p:nvSpPr>
          <p:spPr bwMode="auto">
            <a:xfrm>
              <a:off x="9201240" y="924540"/>
              <a:ext cx="233447" cy="223107"/>
            </a:xfrm>
            <a:custGeom>
              <a:avLst/>
              <a:gdLst>
                <a:gd name="connsiteX0" fmla="*/ 206227 w 289513"/>
                <a:gd name="connsiteY0" fmla="*/ 0 h 314506"/>
                <a:gd name="connsiteX1" fmla="*/ 289513 w 289513"/>
                <a:gd name="connsiteY1" fmla="*/ 244158 h 314506"/>
                <a:gd name="connsiteX2" fmla="*/ 83287 w 289513"/>
                <a:gd name="connsiteY2" fmla="*/ 314506 h 314506"/>
                <a:gd name="connsiteX3" fmla="*/ 0 w 289513"/>
                <a:gd name="connsiteY3" fmla="*/ 70347 h 314506"/>
                <a:gd name="connsiteX4" fmla="*/ 206227 w 289513"/>
                <a:gd name="connsiteY4" fmla="*/ 0 h 314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9513" h="314506">
                  <a:moveTo>
                    <a:pt x="206227" y="0"/>
                  </a:moveTo>
                  <a:lnTo>
                    <a:pt x="289513" y="244158"/>
                  </a:lnTo>
                  <a:lnTo>
                    <a:pt x="83287" y="314506"/>
                  </a:lnTo>
                  <a:lnTo>
                    <a:pt x="0" y="70347"/>
                  </a:lnTo>
                  <a:lnTo>
                    <a:pt x="2062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7" name="フリーフォーム: 図形 116">
              <a:extLst>
                <a:ext uri="{FF2B5EF4-FFF2-40B4-BE49-F238E27FC236}">
                  <a16:creationId xmlns:a16="http://schemas.microsoft.com/office/drawing/2014/main" id="{99DF5F80-F021-5BFA-1865-3C54FE92B0E5}"/>
                </a:ext>
              </a:extLst>
            </p:cNvPr>
            <p:cNvSpPr/>
            <p:nvPr/>
          </p:nvSpPr>
          <p:spPr bwMode="auto">
            <a:xfrm>
              <a:off x="9283713" y="1645432"/>
              <a:ext cx="339903" cy="223659"/>
            </a:xfrm>
            <a:custGeom>
              <a:avLst/>
              <a:gdLst>
                <a:gd name="connsiteX0" fmla="*/ 355336 w 421537"/>
                <a:gd name="connsiteY0" fmla="*/ 0 h 315284"/>
                <a:gd name="connsiteX1" fmla="*/ 421537 w 421537"/>
                <a:gd name="connsiteY1" fmla="*/ 194072 h 315284"/>
                <a:gd name="connsiteX2" fmla="*/ 66201 w 421537"/>
                <a:gd name="connsiteY2" fmla="*/ 315284 h 315284"/>
                <a:gd name="connsiteX3" fmla="*/ 0 w 421537"/>
                <a:gd name="connsiteY3" fmla="*/ 121211 h 315284"/>
                <a:gd name="connsiteX4" fmla="*/ 355336 w 421537"/>
                <a:gd name="connsiteY4" fmla="*/ 0 h 315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21537" h="315284">
                  <a:moveTo>
                    <a:pt x="355336" y="0"/>
                  </a:moveTo>
                  <a:lnTo>
                    <a:pt x="421537" y="194072"/>
                  </a:lnTo>
                  <a:lnTo>
                    <a:pt x="66201" y="315284"/>
                  </a:lnTo>
                  <a:lnTo>
                    <a:pt x="0" y="121211"/>
                  </a:lnTo>
                  <a:lnTo>
                    <a:pt x="355336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18" name="テキスト ボックス 117">
            <a:extLst>
              <a:ext uri="{FF2B5EF4-FFF2-40B4-BE49-F238E27FC236}">
                <a16:creationId xmlns:a16="http://schemas.microsoft.com/office/drawing/2014/main" id="{8E8D0158-9869-838C-9755-13145255F4D9}"/>
              </a:ext>
            </a:extLst>
          </p:cNvPr>
          <p:cNvSpPr txBox="1"/>
          <p:nvPr/>
        </p:nvSpPr>
        <p:spPr>
          <a:xfrm>
            <a:off x="538462" y="2062921"/>
            <a:ext cx="10975513" cy="2293188"/>
          </a:xfrm>
          <a:prstGeom prst="rect">
            <a:avLst/>
          </a:prstGeom>
          <a:noFill/>
        </p:spPr>
        <p:txBody>
          <a:bodyPr wrap="none" numCol="1" rtlCol="0">
            <a:prstTxWarp prst="textFadeDown">
              <a:avLst>
                <a:gd name="adj" fmla="val 4922"/>
              </a:avLst>
            </a:prstTxWarp>
            <a:spAutoFit/>
            <a:scene3d>
              <a:camera prst="perspectiveBelow"/>
              <a:lightRig rig="threePt" dir="t"/>
            </a:scene3d>
            <a:sp3d extrusionH="381000"/>
          </a:bodyPr>
          <a:lstStyle>
            <a:defPPr>
              <a:defRPr lang="ja-JP"/>
            </a:defPPr>
            <a:lvl1pPr algn="ctr">
              <a:defRPr sz="9600" b="1">
                <a:ln w="76200">
                  <a:solidFill>
                    <a:sysClr val="windowText" lastClr="000000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defRPr>
            </a:lvl1pPr>
          </a:lstStyle>
          <a:p>
            <a:r>
              <a:rPr lang="en-US" altLang="ja-JP" dirty="0"/>
              <a:t>BARGAIN SALE</a:t>
            </a:r>
            <a:endParaRPr lang="ja-JP" altLang="en-US" dirty="0"/>
          </a:p>
        </p:txBody>
      </p:sp>
    </p:spTree>
    <p:extLst>
      <p:ext uri="{BB962C8B-B14F-4D97-AF65-F5344CB8AC3E}">
        <p14:creationId xmlns:p14="http://schemas.microsoft.com/office/powerpoint/2010/main" val="3330996276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10000"/>
    </mc:Choice>
    <mc:Fallback>
      <p:transition advClick="0" advTm="10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xit" presetSubtype="4" fill="hold" grpId="0" nodeType="afterEffect">
                                  <p:stCondLst>
                                    <p:cond delay="1500"/>
                                  </p:stCondLst>
                                  <p:childTnLst>
                                    <p:animEffect transition="out" filter="wipe(down)">
                                      <p:cBhvr>
                                        <p:cTn id="6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set>
                                      <p:cBhvr>
                                        <p:cTn id="7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" fill="hold">
                            <p:stCondLst>
                              <p:cond delay="2000"/>
                            </p:stCondLst>
                            <p:childTnLst>
                              <p:par>
                                <p:cTn id="9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1" dur="5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fill="hold"/>
                                        <p:tgtEl>
                                          <p:spTgt spid="235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3" dur="500"/>
                                        <p:tgtEl>
                                          <p:spTgt spid="2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4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16" dur="50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7" dur="500" fill="hold"/>
                                        <p:tgtEl>
                                          <p:spTgt spid="118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8" grpId="0" animBg="1"/>
      <p:bldP spid="118" grpId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B15D39B5-DE62-5B73-1AFD-9D357173C92E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>
            <a:extLst>
              <a:ext uri="{FF2B5EF4-FFF2-40B4-BE49-F238E27FC236}">
                <a16:creationId xmlns:a16="http://schemas.microsoft.com/office/drawing/2014/main" id="{BA208C27-0642-2CB1-097B-7BB357C164EA}"/>
              </a:ext>
            </a:extLst>
          </p:cNvPr>
          <p:cNvSpPr/>
          <p:nvPr/>
        </p:nvSpPr>
        <p:spPr bwMode="auto">
          <a:xfrm>
            <a:off x="0" y="1"/>
            <a:ext cx="12192000" cy="4239176"/>
          </a:xfrm>
          <a:prstGeom prst="rect">
            <a:avLst/>
          </a:prstGeom>
          <a:solidFill>
            <a:srgbClr val="FFFF00"/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1" name="正方形/長方形 220">
            <a:extLst>
              <a:ext uri="{FF2B5EF4-FFF2-40B4-BE49-F238E27FC236}">
                <a16:creationId xmlns:a16="http://schemas.microsoft.com/office/drawing/2014/main" id="{028A2C01-82E6-07E0-44A4-6D975B486E85}"/>
              </a:ext>
            </a:extLst>
          </p:cNvPr>
          <p:cNvSpPr/>
          <p:nvPr/>
        </p:nvSpPr>
        <p:spPr bwMode="auto">
          <a:xfrm>
            <a:off x="0" y="4239176"/>
            <a:ext cx="12192000" cy="2618825"/>
          </a:xfrm>
          <a:prstGeom prst="rect">
            <a:avLst/>
          </a:prstGeom>
          <a:solidFill>
            <a:schemeClr val="bg1">
              <a:lumMod val="85000"/>
            </a:schemeClr>
          </a:soli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1" name="フリーフォーム: 図形 210">
            <a:extLst>
              <a:ext uri="{FF2B5EF4-FFF2-40B4-BE49-F238E27FC236}">
                <a16:creationId xmlns:a16="http://schemas.microsoft.com/office/drawing/2014/main" id="{9D397104-188B-93CE-D875-5769AE7BEBD3}"/>
              </a:ext>
            </a:extLst>
          </p:cNvPr>
          <p:cNvSpPr/>
          <p:nvPr/>
        </p:nvSpPr>
        <p:spPr bwMode="auto">
          <a:xfrm>
            <a:off x="3819526" y="1653279"/>
            <a:ext cx="1189083" cy="3990912"/>
          </a:xfrm>
          <a:custGeom>
            <a:avLst/>
            <a:gdLst>
              <a:gd name="connsiteX0" fmla="*/ 943298 w 1457746"/>
              <a:gd name="connsiteY0" fmla="*/ 0 h 3990912"/>
              <a:gd name="connsiteX1" fmla="*/ 1457746 w 1457746"/>
              <a:gd name="connsiteY1" fmla="*/ 1860503 h 3990912"/>
              <a:gd name="connsiteX2" fmla="*/ 857801 w 1457746"/>
              <a:gd name="connsiteY2" fmla="*/ 3990912 h 3990912"/>
              <a:gd name="connsiteX3" fmla="*/ 15382 w 1457746"/>
              <a:gd name="connsiteY3" fmla="*/ 2334725 h 3990912"/>
              <a:gd name="connsiteX4" fmla="*/ 0 w 1457746"/>
              <a:gd name="connsiteY4" fmla="*/ 2334725 h 3990912"/>
              <a:gd name="connsiteX5" fmla="*/ 6810 w 1457746"/>
              <a:gd name="connsiteY5" fmla="*/ 2317871 h 3990912"/>
              <a:gd name="connsiteX6" fmla="*/ 0 w 1457746"/>
              <a:gd name="connsiteY6" fmla="*/ 2304484 h 3990912"/>
              <a:gd name="connsiteX7" fmla="*/ 12218 w 1457746"/>
              <a:gd name="connsiteY7" fmla="*/ 2304484 h 3990912"/>
              <a:gd name="connsiteX8" fmla="*/ 943298 w 1457746"/>
              <a:gd name="connsiteY8" fmla="*/ 0 h 39909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57746" h="3990912">
                <a:moveTo>
                  <a:pt x="943298" y="0"/>
                </a:moveTo>
                <a:lnTo>
                  <a:pt x="1457746" y="1860503"/>
                </a:lnTo>
                <a:lnTo>
                  <a:pt x="857801" y="3990912"/>
                </a:lnTo>
                <a:lnTo>
                  <a:pt x="15382" y="2334725"/>
                </a:lnTo>
                <a:lnTo>
                  <a:pt x="0" y="2334725"/>
                </a:lnTo>
                <a:lnTo>
                  <a:pt x="6810" y="2317871"/>
                </a:lnTo>
                <a:lnTo>
                  <a:pt x="0" y="2304484"/>
                </a:lnTo>
                <a:lnTo>
                  <a:pt x="12218" y="2304484"/>
                </a:lnTo>
                <a:lnTo>
                  <a:pt x="943298" y="0"/>
                </a:lnTo>
                <a:close/>
              </a:path>
            </a:pathLst>
          </a:custGeom>
          <a:solidFill>
            <a:srgbClr val="99CCFF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2" name="フリーフォーム: 図形 211">
            <a:extLst>
              <a:ext uri="{FF2B5EF4-FFF2-40B4-BE49-F238E27FC236}">
                <a16:creationId xmlns:a16="http://schemas.microsoft.com/office/drawing/2014/main" id="{9196540C-607B-BE38-6039-3422A03F06DF}"/>
              </a:ext>
            </a:extLst>
          </p:cNvPr>
          <p:cNvSpPr/>
          <p:nvPr/>
        </p:nvSpPr>
        <p:spPr bwMode="auto">
          <a:xfrm>
            <a:off x="7183394" y="1653279"/>
            <a:ext cx="1189082" cy="3990912"/>
          </a:xfrm>
          <a:custGeom>
            <a:avLst/>
            <a:gdLst>
              <a:gd name="connsiteX0" fmla="*/ 514448 w 1457745"/>
              <a:gd name="connsiteY0" fmla="*/ 0 h 3990912"/>
              <a:gd name="connsiteX1" fmla="*/ 1445527 w 1457745"/>
              <a:gd name="connsiteY1" fmla="*/ 2304484 h 3990912"/>
              <a:gd name="connsiteX2" fmla="*/ 1457745 w 1457745"/>
              <a:gd name="connsiteY2" fmla="*/ 2304484 h 3990912"/>
              <a:gd name="connsiteX3" fmla="*/ 1450936 w 1457745"/>
              <a:gd name="connsiteY3" fmla="*/ 2317871 h 3990912"/>
              <a:gd name="connsiteX4" fmla="*/ 1457745 w 1457745"/>
              <a:gd name="connsiteY4" fmla="*/ 2334725 h 3990912"/>
              <a:gd name="connsiteX5" fmla="*/ 1442363 w 1457745"/>
              <a:gd name="connsiteY5" fmla="*/ 2334725 h 3990912"/>
              <a:gd name="connsiteX6" fmla="*/ 599944 w 1457745"/>
              <a:gd name="connsiteY6" fmla="*/ 3990912 h 3990912"/>
              <a:gd name="connsiteX7" fmla="*/ 0 w 1457745"/>
              <a:gd name="connsiteY7" fmla="*/ 1860503 h 3990912"/>
              <a:gd name="connsiteX8" fmla="*/ 514448 w 1457745"/>
              <a:gd name="connsiteY8" fmla="*/ 0 h 39909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57745" h="3990912">
                <a:moveTo>
                  <a:pt x="514448" y="0"/>
                </a:moveTo>
                <a:lnTo>
                  <a:pt x="1445527" y="2304484"/>
                </a:lnTo>
                <a:lnTo>
                  <a:pt x="1457745" y="2304484"/>
                </a:lnTo>
                <a:lnTo>
                  <a:pt x="1450936" y="2317871"/>
                </a:lnTo>
                <a:lnTo>
                  <a:pt x="1457745" y="2334725"/>
                </a:lnTo>
                <a:lnTo>
                  <a:pt x="1442363" y="2334725"/>
                </a:lnTo>
                <a:lnTo>
                  <a:pt x="599944" y="3990912"/>
                </a:lnTo>
                <a:lnTo>
                  <a:pt x="0" y="1860503"/>
                </a:lnTo>
                <a:lnTo>
                  <a:pt x="514448" y="0"/>
                </a:lnTo>
                <a:close/>
              </a:path>
            </a:pathLst>
          </a:custGeom>
          <a:solidFill>
            <a:srgbClr val="99CCFF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09" name="フリーフォーム: 図形 208">
            <a:extLst>
              <a:ext uri="{FF2B5EF4-FFF2-40B4-BE49-F238E27FC236}">
                <a16:creationId xmlns:a16="http://schemas.microsoft.com/office/drawing/2014/main" id="{70BAAB2A-09ED-A21D-B926-E162F2F3915A}"/>
              </a:ext>
            </a:extLst>
          </p:cNvPr>
          <p:cNvSpPr/>
          <p:nvPr/>
        </p:nvSpPr>
        <p:spPr bwMode="auto">
          <a:xfrm>
            <a:off x="4518784" y="3507714"/>
            <a:ext cx="3154432" cy="2138434"/>
          </a:xfrm>
          <a:custGeom>
            <a:avLst/>
            <a:gdLst>
              <a:gd name="connsiteX0" fmla="*/ 602204 w 3867150"/>
              <a:gd name="connsiteY0" fmla="*/ 0 h 2138434"/>
              <a:gd name="connsiteX1" fmla="*/ 3264946 w 3867150"/>
              <a:gd name="connsiteY1" fmla="*/ 0 h 2138434"/>
              <a:gd name="connsiteX2" fmla="*/ 3867150 w 3867150"/>
              <a:gd name="connsiteY2" fmla="*/ 2138434 h 2138434"/>
              <a:gd name="connsiteX3" fmla="*/ 0 w 3867150"/>
              <a:gd name="connsiteY3" fmla="*/ 2138434 h 21384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67150" h="2138434">
                <a:moveTo>
                  <a:pt x="602204" y="0"/>
                </a:moveTo>
                <a:lnTo>
                  <a:pt x="3264946" y="0"/>
                </a:lnTo>
                <a:lnTo>
                  <a:pt x="3867150" y="2138434"/>
                </a:lnTo>
                <a:lnTo>
                  <a:pt x="0" y="2138434"/>
                </a:lnTo>
                <a:close/>
              </a:path>
            </a:pathLst>
          </a:custGeom>
          <a:solidFill>
            <a:srgbClr val="002060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0" name="フリーフォーム: 図形 209">
            <a:extLst>
              <a:ext uri="{FF2B5EF4-FFF2-40B4-BE49-F238E27FC236}">
                <a16:creationId xmlns:a16="http://schemas.microsoft.com/office/drawing/2014/main" id="{8426EE7A-0F72-B219-880A-587024B19A89}"/>
              </a:ext>
            </a:extLst>
          </p:cNvPr>
          <p:cNvSpPr/>
          <p:nvPr/>
        </p:nvSpPr>
        <p:spPr bwMode="auto">
          <a:xfrm flipV="1">
            <a:off x="3819526" y="3957763"/>
            <a:ext cx="4552949" cy="1687587"/>
          </a:xfrm>
          <a:custGeom>
            <a:avLst/>
            <a:gdLst>
              <a:gd name="connsiteX0" fmla="*/ 0 w 5581650"/>
              <a:gd name="connsiteY0" fmla="*/ 1687587 h 1687587"/>
              <a:gd name="connsiteX1" fmla="*/ 5581650 w 5581650"/>
              <a:gd name="connsiteY1" fmla="*/ 1687587 h 1687587"/>
              <a:gd name="connsiteX2" fmla="*/ 4723259 w 5581650"/>
              <a:gd name="connsiteY2" fmla="*/ 0 h 1687587"/>
              <a:gd name="connsiteX3" fmla="*/ 858391 w 5581650"/>
              <a:gd name="connsiteY3" fmla="*/ 0 h 16875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81650" h="1687587">
                <a:moveTo>
                  <a:pt x="0" y="1687587"/>
                </a:moveTo>
                <a:lnTo>
                  <a:pt x="5581650" y="1687587"/>
                </a:lnTo>
                <a:lnTo>
                  <a:pt x="4723259" y="0"/>
                </a:lnTo>
                <a:lnTo>
                  <a:pt x="858391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8" name="フリーフォーム: 図形 217">
            <a:extLst>
              <a:ext uri="{FF2B5EF4-FFF2-40B4-BE49-F238E27FC236}">
                <a16:creationId xmlns:a16="http://schemas.microsoft.com/office/drawing/2014/main" id="{B5ABFAD8-B8EF-4BCC-3744-B3AE007A25D2}"/>
              </a:ext>
            </a:extLst>
          </p:cNvPr>
          <p:cNvSpPr/>
          <p:nvPr/>
        </p:nvSpPr>
        <p:spPr bwMode="auto">
          <a:xfrm rot="10800000" flipV="1">
            <a:off x="4588711" y="1652112"/>
            <a:ext cx="3014581" cy="1869166"/>
          </a:xfrm>
          <a:custGeom>
            <a:avLst/>
            <a:gdLst>
              <a:gd name="connsiteX0" fmla="*/ 3014581 w 3014581"/>
              <a:gd name="connsiteY0" fmla="*/ 0 h 1869166"/>
              <a:gd name="connsiteX1" fmla="*/ 0 w 3014581"/>
              <a:gd name="connsiteY1" fmla="*/ 0 h 1869166"/>
              <a:gd name="connsiteX2" fmla="*/ 402544 w 3014581"/>
              <a:gd name="connsiteY2" fmla="*/ 1869166 h 1869166"/>
              <a:gd name="connsiteX3" fmla="*/ 2612037 w 3014581"/>
              <a:gd name="connsiteY3" fmla="*/ 1869166 h 1869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14581" h="1869166">
                <a:moveTo>
                  <a:pt x="3014581" y="0"/>
                </a:moveTo>
                <a:lnTo>
                  <a:pt x="0" y="0"/>
                </a:lnTo>
                <a:lnTo>
                  <a:pt x="402544" y="1869166"/>
                </a:lnTo>
                <a:lnTo>
                  <a:pt x="2612037" y="1869166"/>
                </a:lnTo>
                <a:close/>
              </a:path>
            </a:pathLst>
          </a:custGeom>
          <a:solidFill>
            <a:srgbClr val="00B0F0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9" name="フリーフォーム: 図形 218">
            <a:extLst>
              <a:ext uri="{FF2B5EF4-FFF2-40B4-BE49-F238E27FC236}">
                <a16:creationId xmlns:a16="http://schemas.microsoft.com/office/drawing/2014/main" id="{800B5D41-9736-90A1-D749-E332ADDF797C}"/>
              </a:ext>
            </a:extLst>
          </p:cNvPr>
          <p:cNvSpPr/>
          <p:nvPr/>
        </p:nvSpPr>
        <p:spPr bwMode="auto">
          <a:xfrm>
            <a:off x="3819526" y="1650953"/>
            <a:ext cx="4552949" cy="2305651"/>
          </a:xfrm>
          <a:custGeom>
            <a:avLst/>
            <a:gdLst>
              <a:gd name="connsiteX0" fmla="*/ 0 w 5581650"/>
              <a:gd name="connsiteY0" fmla="*/ 1687587 h 1687587"/>
              <a:gd name="connsiteX1" fmla="*/ 5581650 w 5581650"/>
              <a:gd name="connsiteY1" fmla="*/ 1687587 h 1687587"/>
              <a:gd name="connsiteX2" fmla="*/ 4723259 w 5581650"/>
              <a:gd name="connsiteY2" fmla="*/ 0 h 1687587"/>
              <a:gd name="connsiteX3" fmla="*/ 858391 w 5581650"/>
              <a:gd name="connsiteY3" fmla="*/ 0 h 16875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81650" h="1687587">
                <a:moveTo>
                  <a:pt x="0" y="1687587"/>
                </a:moveTo>
                <a:lnTo>
                  <a:pt x="5581650" y="1687587"/>
                </a:lnTo>
                <a:lnTo>
                  <a:pt x="4723259" y="0"/>
                </a:lnTo>
                <a:lnTo>
                  <a:pt x="858391" y="0"/>
                </a:lnTo>
                <a:close/>
              </a:path>
            </a:pathLst>
          </a:custGeom>
          <a:solidFill>
            <a:srgbClr val="FFC000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222" name="グループ化 221">
            <a:extLst>
              <a:ext uri="{FF2B5EF4-FFF2-40B4-BE49-F238E27FC236}">
                <a16:creationId xmlns:a16="http://schemas.microsoft.com/office/drawing/2014/main" id="{9E773CA9-7CD8-D87E-0F76-689AE5170FE8}"/>
              </a:ext>
            </a:extLst>
          </p:cNvPr>
          <p:cNvGrpSpPr/>
          <p:nvPr/>
        </p:nvGrpSpPr>
        <p:grpSpPr>
          <a:xfrm rot="21081033">
            <a:off x="3512115" y="686952"/>
            <a:ext cx="5167772" cy="4426568"/>
            <a:chOff x="2887500" y="249176"/>
            <a:chExt cx="5504879" cy="4715325"/>
          </a:xfrm>
        </p:grpSpPr>
        <p:grpSp>
          <p:nvGrpSpPr>
            <p:cNvPr id="223" name="グループ化 222">
              <a:extLst>
                <a:ext uri="{FF2B5EF4-FFF2-40B4-BE49-F238E27FC236}">
                  <a16:creationId xmlns:a16="http://schemas.microsoft.com/office/drawing/2014/main" id="{8F7B5A13-4871-8C6B-B28A-FD89503C0988}"/>
                </a:ext>
              </a:extLst>
            </p:cNvPr>
            <p:cNvGrpSpPr/>
            <p:nvPr/>
          </p:nvGrpSpPr>
          <p:grpSpPr>
            <a:xfrm>
              <a:off x="4491174" y="1678056"/>
              <a:ext cx="2271900" cy="2271900"/>
              <a:chOff x="5555893" y="926184"/>
              <a:chExt cx="1117248" cy="1117248"/>
            </a:xfrm>
          </p:grpSpPr>
          <p:sp>
            <p:nvSpPr>
              <p:cNvPr id="237" name="円/楕円 525">
                <a:extLst>
                  <a:ext uri="{FF2B5EF4-FFF2-40B4-BE49-F238E27FC236}">
                    <a16:creationId xmlns:a16="http://schemas.microsoft.com/office/drawing/2014/main" id="{FAE6AC00-8E53-B3E9-6EE7-18BE64982E20}"/>
                  </a:ext>
                </a:extLst>
              </p:cNvPr>
              <p:cNvSpPr/>
              <p:nvPr/>
            </p:nvSpPr>
            <p:spPr bwMode="auto">
              <a:xfrm>
                <a:off x="5555893" y="926184"/>
                <a:ext cx="1117248" cy="1117248"/>
              </a:xfrm>
              <a:prstGeom prst="ellipse">
                <a:avLst/>
              </a:prstGeom>
              <a:solidFill>
                <a:schemeClr val="bg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38" name="フリーフォーム: 図形 237">
                <a:extLst>
                  <a:ext uri="{FF2B5EF4-FFF2-40B4-BE49-F238E27FC236}">
                    <a16:creationId xmlns:a16="http://schemas.microsoft.com/office/drawing/2014/main" id="{226D4B8B-F6C4-EB68-F10C-87BD6C20E548}"/>
                  </a:ext>
                </a:extLst>
              </p:cNvPr>
              <p:cNvSpPr/>
              <p:nvPr/>
            </p:nvSpPr>
            <p:spPr bwMode="auto">
              <a:xfrm>
                <a:off x="5701257" y="1682451"/>
                <a:ext cx="808848" cy="297741"/>
              </a:xfrm>
              <a:custGeom>
                <a:avLst/>
                <a:gdLst>
                  <a:gd name="connsiteX0" fmla="*/ 85136 w 808848"/>
                  <a:gd name="connsiteY0" fmla="*/ 0 h 297741"/>
                  <a:gd name="connsiteX1" fmla="*/ 145336 w 808848"/>
                  <a:gd name="connsiteY1" fmla="*/ 24936 h 297741"/>
                  <a:gd name="connsiteX2" fmla="*/ 149300 w 808848"/>
                  <a:gd name="connsiteY2" fmla="*/ 30814 h 297741"/>
                  <a:gd name="connsiteX3" fmla="*/ 151869 w 808848"/>
                  <a:gd name="connsiteY3" fmla="*/ 28139 h 297741"/>
                  <a:gd name="connsiteX4" fmla="*/ 613887 w 808848"/>
                  <a:gd name="connsiteY4" fmla="*/ 72471 h 297741"/>
                  <a:gd name="connsiteX5" fmla="*/ 659485 w 808848"/>
                  <a:gd name="connsiteY5" fmla="*/ 36033 h 297741"/>
                  <a:gd name="connsiteX6" fmla="*/ 663512 w 808848"/>
                  <a:gd name="connsiteY6" fmla="*/ 30060 h 297741"/>
                  <a:gd name="connsiteX7" fmla="*/ 723712 w 808848"/>
                  <a:gd name="connsiteY7" fmla="*/ 5124 h 297741"/>
                  <a:gd name="connsiteX8" fmla="*/ 808848 w 808848"/>
                  <a:gd name="connsiteY8" fmla="*/ 90260 h 297741"/>
                  <a:gd name="connsiteX9" fmla="*/ 783912 w 808848"/>
                  <a:gd name="connsiteY9" fmla="*/ 150460 h 297741"/>
                  <a:gd name="connsiteX10" fmla="*/ 762467 w 808848"/>
                  <a:gd name="connsiteY10" fmla="*/ 164919 h 297741"/>
                  <a:gd name="connsiteX11" fmla="*/ 714690 w 808848"/>
                  <a:gd name="connsiteY11" fmla="*/ 204063 h 297741"/>
                  <a:gd name="connsiteX12" fmla="*/ 121208 w 808848"/>
                  <a:gd name="connsiteY12" fmla="*/ 213473 h 297741"/>
                  <a:gd name="connsiteX13" fmla="*/ 59852 w 808848"/>
                  <a:gd name="connsiteY13" fmla="*/ 165168 h 297741"/>
                  <a:gd name="connsiteX14" fmla="*/ 51997 w 808848"/>
                  <a:gd name="connsiteY14" fmla="*/ 163582 h 297741"/>
                  <a:gd name="connsiteX15" fmla="*/ 0 w 808848"/>
                  <a:gd name="connsiteY15" fmla="*/ 85136 h 297741"/>
                  <a:gd name="connsiteX16" fmla="*/ 85136 w 808848"/>
                  <a:gd name="connsiteY16" fmla="*/ 0 h 29774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  <a:cxn ang="0">
                    <a:pos x="connsiteX12" y="connsiteY12"/>
                  </a:cxn>
                  <a:cxn ang="0">
                    <a:pos x="connsiteX13" y="connsiteY13"/>
                  </a:cxn>
                  <a:cxn ang="0">
                    <a:pos x="connsiteX14" y="connsiteY14"/>
                  </a:cxn>
                  <a:cxn ang="0">
                    <a:pos x="connsiteX15" y="connsiteY15"/>
                  </a:cxn>
                  <a:cxn ang="0">
                    <a:pos x="connsiteX16" y="connsiteY16"/>
                  </a:cxn>
                </a:cxnLst>
                <a:rect l="l" t="t" r="r" b="b"/>
                <a:pathLst>
                  <a:path w="808848" h="297741">
                    <a:moveTo>
                      <a:pt x="85136" y="0"/>
                    </a:moveTo>
                    <a:cubicBezTo>
                      <a:pt x="108646" y="0"/>
                      <a:pt x="129930" y="9529"/>
                      <a:pt x="145336" y="24936"/>
                    </a:cubicBezTo>
                    <a:lnTo>
                      <a:pt x="149300" y="30814"/>
                    </a:lnTo>
                    <a:lnTo>
                      <a:pt x="151869" y="28139"/>
                    </a:lnTo>
                    <a:cubicBezTo>
                      <a:pt x="279120" y="150364"/>
                      <a:pt x="471128" y="165004"/>
                      <a:pt x="613887" y="72471"/>
                    </a:cubicBezTo>
                    <a:lnTo>
                      <a:pt x="659485" y="36033"/>
                    </a:lnTo>
                    <a:lnTo>
                      <a:pt x="663512" y="30060"/>
                    </a:lnTo>
                    <a:cubicBezTo>
                      <a:pt x="678919" y="14653"/>
                      <a:pt x="700203" y="5124"/>
                      <a:pt x="723712" y="5124"/>
                    </a:cubicBezTo>
                    <a:cubicBezTo>
                      <a:pt x="770731" y="5124"/>
                      <a:pt x="808848" y="43241"/>
                      <a:pt x="808848" y="90260"/>
                    </a:cubicBezTo>
                    <a:cubicBezTo>
                      <a:pt x="808848" y="113770"/>
                      <a:pt x="799319" y="135054"/>
                      <a:pt x="783912" y="150460"/>
                    </a:cubicBezTo>
                    <a:lnTo>
                      <a:pt x="762467" y="164919"/>
                    </a:lnTo>
                    <a:lnTo>
                      <a:pt x="714690" y="204063"/>
                    </a:lnTo>
                    <a:cubicBezTo>
                      <a:pt x="536778" y="325680"/>
                      <a:pt x="302229" y="328950"/>
                      <a:pt x="121208" y="213473"/>
                    </a:cubicBezTo>
                    <a:lnTo>
                      <a:pt x="59852" y="165168"/>
                    </a:lnTo>
                    <a:lnTo>
                      <a:pt x="51997" y="163582"/>
                    </a:lnTo>
                    <a:cubicBezTo>
                      <a:pt x="21441" y="150657"/>
                      <a:pt x="0" y="120400"/>
                      <a:pt x="0" y="85136"/>
                    </a:cubicBezTo>
                    <a:cubicBezTo>
                      <a:pt x="0" y="38117"/>
                      <a:pt x="38117" y="0"/>
                      <a:pt x="85136" y="0"/>
                    </a:cubicBezTo>
                    <a:close/>
                  </a:path>
                </a:pathLst>
              </a:custGeom>
              <a:solidFill>
                <a:srgbClr val="FF6699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9" name="フリーフォーム: 図形 238">
                <a:extLst>
                  <a:ext uri="{FF2B5EF4-FFF2-40B4-BE49-F238E27FC236}">
                    <a16:creationId xmlns:a16="http://schemas.microsoft.com/office/drawing/2014/main" id="{F80315AA-78DD-91A3-0C54-5DB5026A5332}"/>
                  </a:ext>
                </a:extLst>
              </p:cNvPr>
              <p:cNvSpPr/>
              <p:nvPr/>
            </p:nvSpPr>
            <p:spPr bwMode="auto">
              <a:xfrm>
                <a:off x="5790535" y="1788965"/>
                <a:ext cx="630291" cy="110969"/>
              </a:xfrm>
              <a:custGeom>
                <a:avLst/>
                <a:gdLst>
                  <a:gd name="connsiteX0" fmla="*/ 10885 w 630291"/>
                  <a:gd name="connsiteY0" fmla="*/ 0 h 154511"/>
                  <a:gd name="connsiteX1" fmla="*/ 615676 w 630291"/>
                  <a:gd name="connsiteY1" fmla="*/ 0 h 154511"/>
                  <a:gd name="connsiteX2" fmla="*/ 630291 w 630291"/>
                  <a:gd name="connsiteY2" fmla="*/ 58462 h 154511"/>
                  <a:gd name="connsiteX3" fmla="*/ 627397 w 630291"/>
                  <a:gd name="connsiteY3" fmla="*/ 60833 h 154511"/>
                  <a:gd name="connsiteX4" fmla="*/ 33915 w 630291"/>
                  <a:gd name="connsiteY4" fmla="*/ 70243 h 154511"/>
                  <a:gd name="connsiteX5" fmla="*/ 0 w 630291"/>
                  <a:gd name="connsiteY5" fmla="*/ 43542 h 154511"/>
                  <a:gd name="connsiteX0" fmla="*/ 10885 w 630291"/>
                  <a:gd name="connsiteY0" fmla="*/ 0 h 154511"/>
                  <a:gd name="connsiteX1" fmla="*/ 615676 w 630291"/>
                  <a:gd name="connsiteY1" fmla="*/ 0 h 154511"/>
                  <a:gd name="connsiteX2" fmla="*/ 630291 w 630291"/>
                  <a:gd name="connsiteY2" fmla="*/ 58462 h 154511"/>
                  <a:gd name="connsiteX3" fmla="*/ 627397 w 630291"/>
                  <a:gd name="connsiteY3" fmla="*/ 60833 h 154511"/>
                  <a:gd name="connsiteX4" fmla="*/ 33915 w 630291"/>
                  <a:gd name="connsiteY4" fmla="*/ 70243 h 154511"/>
                  <a:gd name="connsiteX5" fmla="*/ 0 w 630291"/>
                  <a:gd name="connsiteY5" fmla="*/ 43542 h 154511"/>
                  <a:gd name="connsiteX6" fmla="*/ 102325 w 630291"/>
                  <a:gd name="connsiteY6" fmla="*/ 91440 h 154511"/>
                  <a:gd name="connsiteX0" fmla="*/ 10885 w 630291"/>
                  <a:gd name="connsiteY0" fmla="*/ 0 h 154511"/>
                  <a:gd name="connsiteX1" fmla="*/ 615676 w 630291"/>
                  <a:gd name="connsiteY1" fmla="*/ 0 h 154511"/>
                  <a:gd name="connsiteX2" fmla="*/ 630291 w 630291"/>
                  <a:gd name="connsiteY2" fmla="*/ 58462 h 154511"/>
                  <a:gd name="connsiteX3" fmla="*/ 627397 w 630291"/>
                  <a:gd name="connsiteY3" fmla="*/ 60833 h 154511"/>
                  <a:gd name="connsiteX4" fmla="*/ 33915 w 630291"/>
                  <a:gd name="connsiteY4" fmla="*/ 70243 h 154511"/>
                  <a:gd name="connsiteX5" fmla="*/ 0 w 630291"/>
                  <a:gd name="connsiteY5" fmla="*/ 43542 h 154511"/>
                  <a:gd name="connsiteX0" fmla="*/ 615676 w 630291"/>
                  <a:gd name="connsiteY0" fmla="*/ 0 h 154511"/>
                  <a:gd name="connsiteX1" fmla="*/ 630291 w 630291"/>
                  <a:gd name="connsiteY1" fmla="*/ 58462 h 154511"/>
                  <a:gd name="connsiteX2" fmla="*/ 627397 w 630291"/>
                  <a:gd name="connsiteY2" fmla="*/ 60833 h 154511"/>
                  <a:gd name="connsiteX3" fmla="*/ 33915 w 630291"/>
                  <a:gd name="connsiteY3" fmla="*/ 70243 h 154511"/>
                  <a:gd name="connsiteX4" fmla="*/ 0 w 630291"/>
                  <a:gd name="connsiteY4" fmla="*/ 43542 h 154511"/>
                  <a:gd name="connsiteX0" fmla="*/ 630291 w 630291"/>
                  <a:gd name="connsiteY0" fmla="*/ 14920 h 110969"/>
                  <a:gd name="connsiteX1" fmla="*/ 627397 w 630291"/>
                  <a:gd name="connsiteY1" fmla="*/ 17291 h 110969"/>
                  <a:gd name="connsiteX2" fmla="*/ 33915 w 630291"/>
                  <a:gd name="connsiteY2" fmla="*/ 26701 h 110969"/>
                  <a:gd name="connsiteX3" fmla="*/ 0 w 630291"/>
                  <a:gd name="connsiteY3" fmla="*/ 0 h 110969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</a:cxnLst>
                <a:rect l="l" t="t" r="r" b="b"/>
                <a:pathLst>
                  <a:path w="630291" h="110969">
                    <a:moveTo>
                      <a:pt x="630291" y="14920"/>
                    </a:moveTo>
                    <a:lnTo>
                      <a:pt x="627397" y="17291"/>
                    </a:lnTo>
                    <a:cubicBezTo>
                      <a:pt x="449485" y="138908"/>
                      <a:pt x="214936" y="142178"/>
                      <a:pt x="33915" y="26701"/>
                    </a:cubicBezTo>
                    <a:lnTo>
                      <a:pt x="0" y="0"/>
                    </a:lnTo>
                  </a:path>
                </a:pathLst>
              </a:custGeom>
              <a:noFill/>
              <a:ln w="57150" cap="rnd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0" name="円/楕円 525">
                <a:extLst>
                  <a:ext uri="{FF2B5EF4-FFF2-40B4-BE49-F238E27FC236}">
                    <a16:creationId xmlns:a16="http://schemas.microsoft.com/office/drawing/2014/main" id="{CBCC2A0C-B0CE-2B80-1C1D-E962D5A90694}"/>
                  </a:ext>
                </a:extLst>
              </p:cNvPr>
              <p:cNvSpPr/>
              <p:nvPr/>
            </p:nvSpPr>
            <p:spPr bwMode="auto">
              <a:xfrm>
                <a:off x="5612360" y="1169208"/>
                <a:ext cx="450285" cy="450285"/>
              </a:xfrm>
              <a:prstGeom prst="ellipse">
                <a:avLst/>
              </a:prstGeom>
              <a:solidFill>
                <a:schemeClr val="bg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1" name="円/楕円 525">
                <a:extLst>
                  <a:ext uri="{FF2B5EF4-FFF2-40B4-BE49-F238E27FC236}">
                    <a16:creationId xmlns:a16="http://schemas.microsoft.com/office/drawing/2014/main" id="{781160A1-E915-E008-DF14-DECC40F8E1BB}"/>
                  </a:ext>
                </a:extLst>
              </p:cNvPr>
              <p:cNvSpPr/>
              <p:nvPr/>
            </p:nvSpPr>
            <p:spPr bwMode="auto">
              <a:xfrm>
                <a:off x="6155714" y="1169208"/>
                <a:ext cx="450285" cy="450285"/>
              </a:xfrm>
              <a:prstGeom prst="ellipse">
                <a:avLst/>
              </a:prstGeom>
              <a:solidFill>
                <a:schemeClr val="bg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2" name="円/楕円 525">
                <a:extLst>
                  <a:ext uri="{FF2B5EF4-FFF2-40B4-BE49-F238E27FC236}">
                    <a16:creationId xmlns:a16="http://schemas.microsoft.com/office/drawing/2014/main" id="{CCFE6AA1-2AED-D9F5-608F-E164C1C3C906}"/>
                  </a:ext>
                </a:extLst>
              </p:cNvPr>
              <p:cNvSpPr/>
              <p:nvPr/>
            </p:nvSpPr>
            <p:spPr bwMode="auto">
              <a:xfrm>
                <a:off x="5777640" y="1334425"/>
                <a:ext cx="119726" cy="119726"/>
              </a:xfrm>
              <a:prstGeom prst="ellipse">
                <a:avLst/>
              </a:prstGeom>
              <a:solidFill>
                <a:schemeClr val="bg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  <p:sp>
            <p:nvSpPr>
              <p:cNvPr id="243" name="円/楕円 525">
                <a:extLst>
                  <a:ext uri="{FF2B5EF4-FFF2-40B4-BE49-F238E27FC236}">
                    <a16:creationId xmlns:a16="http://schemas.microsoft.com/office/drawing/2014/main" id="{492F5799-8A77-EB11-F2B6-987C4D81AE6A}"/>
                  </a:ext>
                </a:extLst>
              </p:cNvPr>
              <p:cNvSpPr/>
              <p:nvPr/>
            </p:nvSpPr>
            <p:spPr bwMode="auto">
              <a:xfrm>
                <a:off x="6320994" y="1334425"/>
                <a:ext cx="119726" cy="119726"/>
              </a:xfrm>
              <a:prstGeom prst="ellipse">
                <a:avLst/>
              </a:prstGeom>
              <a:solidFill>
                <a:schemeClr val="bg1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kumimoji="1" lang="ja-JP" altLang="en-US"/>
              </a:p>
            </p:txBody>
          </p:sp>
        </p:grpSp>
        <p:grpSp>
          <p:nvGrpSpPr>
            <p:cNvPr id="224" name="グループ化 223">
              <a:extLst>
                <a:ext uri="{FF2B5EF4-FFF2-40B4-BE49-F238E27FC236}">
                  <a16:creationId xmlns:a16="http://schemas.microsoft.com/office/drawing/2014/main" id="{A1A7A20F-07F0-7E25-C33F-5DCC60BF5219}"/>
                </a:ext>
              </a:extLst>
            </p:cNvPr>
            <p:cNvGrpSpPr/>
            <p:nvPr/>
          </p:nvGrpSpPr>
          <p:grpSpPr>
            <a:xfrm>
              <a:off x="5260352" y="2764390"/>
              <a:ext cx="759448" cy="759442"/>
              <a:chOff x="5408653" y="2912690"/>
              <a:chExt cx="462846" cy="462842"/>
            </a:xfrm>
          </p:grpSpPr>
          <p:sp>
            <p:nvSpPr>
              <p:cNvPr id="235" name="楕円 234">
                <a:extLst>
                  <a:ext uri="{FF2B5EF4-FFF2-40B4-BE49-F238E27FC236}">
                    <a16:creationId xmlns:a16="http://schemas.microsoft.com/office/drawing/2014/main" id="{6D62186A-DFC5-36B3-71A4-031FDEBBEE21}"/>
                  </a:ext>
                </a:extLst>
              </p:cNvPr>
              <p:cNvSpPr/>
              <p:nvPr/>
            </p:nvSpPr>
            <p:spPr bwMode="auto">
              <a:xfrm>
                <a:off x="5408653" y="2912690"/>
                <a:ext cx="462846" cy="462842"/>
              </a:xfrm>
              <a:prstGeom prst="ellipse">
                <a:avLst/>
              </a:prstGeom>
              <a:solidFill>
                <a:srgbClr val="FF000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  <p:sp>
            <p:nvSpPr>
              <p:cNvPr id="236" name="楕円 235">
                <a:extLst>
                  <a:ext uri="{FF2B5EF4-FFF2-40B4-BE49-F238E27FC236}">
                    <a16:creationId xmlns:a16="http://schemas.microsoft.com/office/drawing/2014/main" id="{2AA4A251-F60E-BF18-5042-7FDF61AD9237}"/>
                  </a:ext>
                </a:extLst>
              </p:cNvPr>
              <p:cNvSpPr/>
              <p:nvPr/>
            </p:nvSpPr>
            <p:spPr bwMode="auto">
              <a:xfrm>
                <a:off x="5638211" y="3004400"/>
                <a:ext cx="150782" cy="150780"/>
              </a:xfrm>
              <a:prstGeom prst="ellipse">
                <a:avLst/>
              </a:prstGeom>
              <a:solidFill>
                <a:schemeClr val="bg1"/>
              </a:solidFill>
              <a:ln w="57150">
                <a:noFill/>
                <a:round/>
                <a:headEnd/>
                <a:tailEnd/>
              </a:ln>
              <a:effectLst/>
            </p:spPr>
            <p:txBody>
              <a:bodyPr rtlCol="0" anchor="ctr"/>
              <a:lstStyle/>
              <a:p>
                <a:pPr algn="ctr"/>
                <a:endParaRPr lang="ja-JP" altLang="en-US"/>
              </a:p>
            </p:txBody>
          </p:sp>
        </p:grpSp>
        <p:sp>
          <p:nvSpPr>
            <p:cNvPr id="225" name="角丸四角形 559">
              <a:extLst>
                <a:ext uri="{FF2B5EF4-FFF2-40B4-BE49-F238E27FC236}">
                  <a16:creationId xmlns:a16="http://schemas.microsoft.com/office/drawing/2014/main" id="{A25A137C-0B7E-A131-5A89-12B93BD77137}"/>
                </a:ext>
              </a:extLst>
            </p:cNvPr>
            <p:cNvSpPr/>
            <p:nvPr/>
          </p:nvSpPr>
          <p:spPr bwMode="auto">
            <a:xfrm rot="18900000" flipH="1">
              <a:off x="2887500" y="1995266"/>
              <a:ext cx="1780288" cy="1862720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sp>
          <p:nvSpPr>
            <p:cNvPr id="226" name="角丸四角形 559">
              <a:extLst>
                <a:ext uri="{FF2B5EF4-FFF2-40B4-BE49-F238E27FC236}">
                  <a16:creationId xmlns:a16="http://schemas.microsoft.com/office/drawing/2014/main" id="{D1890266-0760-6BA9-BA10-1251D2FDC47B}"/>
                </a:ext>
              </a:extLst>
            </p:cNvPr>
            <p:cNvSpPr/>
            <p:nvPr/>
          </p:nvSpPr>
          <p:spPr bwMode="auto">
            <a:xfrm rot="2700000">
              <a:off x="6570875" y="1995266"/>
              <a:ext cx="1780288" cy="1862720"/>
            </a:xfrm>
            <a:custGeom>
              <a:avLst/>
              <a:gdLst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20630 w 541545"/>
                <a:gd name="connsiteY17" fmla="*/ 247817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2671 h 564013"/>
                <a:gd name="connsiteX1" fmla="*/ 343865 w 541545"/>
                <a:gd name="connsiteY1" fmla="*/ 559157 h 564013"/>
                <a:gd name="connsiteX2" fmla="*/ 443918 w 541545"/>
                <a:gd name="connsiteY2" fmla="*/ 385858 h 564013"/>
                <a:gd name="connsiteX3" fmla="*/ 442612 w 541545"/>
                <a:gd name="connsiteY3" fmla="*/ 380983 h 564013"/>
                <a:gd name="connsiteX4" fmla="*/ 537606 w 541545"/>
                <a:gd name="connsiteY4" fmla="*/ 203352 h 564013"/>
                <a:gd name="connsiteX5" fmla="*/ 523953 w 541545"/>
                <a:gd name="connsiteY5" fmla="*/ 158311 h 564013"/>
                <a:gd name="connsiteX6" fmla="*/ 478912 w 541545"/>
                <a:gd name="connsiteY6" fmla="*/ 171963 h 564013"/>
                <a:gd name="connsiteX7" fmla="*/ 411711 w 541545"/>
                <a:gd name="connsiteY7" fmla="*/ 297623 h 564013"/>
                <a:gd name="connsiteX8" fmla="*/ 401048 w 541545"/>
                <a:gd name="connsiteY8" fmla="*/ 277470 h 564013"/>
                <a:gd name="connsiteX9" fmla="*/ 401048 w 541545"/>
                <a:gd name="connsiteY9" fmla="*/ 64117 h 564013"/>
                <a:gd name="connsiteX10" fmla="*/ 362594 w 541545"/>
                <a:gd name="connsiteY10" fmla="*/ 25663 h 564013"/>
                <a:gd name="connsiteX11" fmla="*/ 324140 w 541545"/>
                <a:gd name="connsiteY11" fmla="*/ 64117 h 564013"/>
                <a:gd name="connsiteX12" fmla="*/ 324140 w 541545"/>
                <a:gd name="connsiteY12" fmla="*/ 231082 h 564013"/>
                <a:gd name="connsiteX13" fmla="*/ 294917 w 541545"/>
                <a:gd name="connsiteY13" fmla="*/ 227912 h 564013"/>
                <a:gd name="connsiteX14" fmla="*/ 241488 w 541545"/>
                <a:gd name="connsiteY14" fmla="*/ 28510 h 564013"/>
                <a:gd name="connsiteX15" fmla="*/ 194391 w 541545"/>
                <a:gd name="connsiteY15" fmla="*/ 1319 h 564013"/>
                <a:gd name="connsiteX16" fmla="*/ 167200 w 541545"/>
                <a:gd name="connsiteY16" fmla="*/ 48415 h 564013"/>
                <a:gd name="connsiteX17" fmla="*/ 208700 w 541545"/>
                <a:gd name="connsiteY17" fmla="*/ 270259 h 564013"/>
                <a:gd name="connsiteX18" fmla="*/ 92040 w 541545"/>
                <a:gd name="connsiteY18" fmla="*/ 119875 h 564013"/>
                <a:gd name="connsiteX19" fmla="*/ 38458 w 541545"/>
                <a:gd name="connsiteY19" fmla="*/ 110578 h 564013"/>
                <a:gd name="connsiteX20" fmla="*/ 29161 w 541545"/>
                <a:gd name="connsiteY20" fmla="*/ 164160 h 564013"/>
                <a:gd name="connsiteX21" fmla="*/ 154214 w 541545"/>
                <a:gd name="connsiteY21" fmla="*/ 341721 h 564013"/>
                <a:gd name="connsiteX22" fmla="*/ 152366 w 541545"/>
                <a:gd name="connsiteY22" fmla="*/ 380966 h 564013"/>
                <a:gd name="connsiteX23" fmla="*/ 74325 w 541545"/>
                <a:gd name="connsiteY23" fmla="*/ 348560 h 564013"/>
                <a:gd name="connsiteX24" fmla="*/ 4120 w 541545"/>
                <a:gd name="connsiteY24" fmla="*/ 377569 h 564013"/>
                <a:gd name="connsiteX25" fmla="*/ 33128 w 541545"/>
                <a:gd name="connsiteY25" fmla="*/ 447773 h 564013"/>
                <a:gd name="connsiteX26" fmla="*/ 194939 w 541545"/>
                <a:gd name="connsiteY26" fmla="*/ 514962 h 564013"/>
                <a:gd name="connsiteX27" fmla="*/ 203548 w 541545"/>
                <a:gd name="connsiteY27" fmla="*/ 516657 h 564013"/>
                <a:gd name="connsiteX28" fmla="*/ 287786 w 541545"/>
                <a:gd name="connsiteY28" fmla="*/ 562671 h 564013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24140 w 541545"/>
                <a:gd name="connsiteY12" fmla="*/ 233689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4214 w 541545"/>
                <a:gd name="connsiteY20" fmla="*/ 344328 h 566620"/>
                <a:gd name="connsiteX21" fmla="*/ 152366 w 541545"/>
                <a:gd name="connsiteY21" fmla="*/ 383573 h 566620"/>
                <a:gd name="connsiteX22" fmla="*/ 74325 w 541545"/>
                <a:gd name="connsiteY22" fmla="*/ 351167 h 566620"/>
                <a:gd name="connsiteX23" fmla="*/ 4120 w 541545"/>
                <a:gd name="connsiteY23" fmla="*/ 380176 h 566620"/>
                <a:gd name="connsiteX24" fmla="*/ 33128 w 541545"/>
                <a:gd name="connsiteY24" fmla="*/ 450380 h 566620"/>
                <a:gd name="connsiteX25" fmla="*/ 194939 w 541545"/>
                <a:gd name="connsiteY25" fmla="*/ 517569 h 566620"/>
                <a:gd name="connsiteX26" fmla="*/ 203548 w 541545"/>
                <a:gd name="connsiteY26" fmla="*/ 519264 h 566620"/>
                <a:gd name="connsiteX27" fmla="*/ 287786 w 541545"/>
                <a:gd name="connsiteY27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03548 w 541545"/>
                <a:gd name="connsiteY25" fmla="*/ 519264 h 566620"/>
                <a:gd name="connsiteX26" fmla="*/ 287786 w 541545"/>
                <a:gd name="connsiteY26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11711 w 541545"/>
                <a:gd name="connsiteY7" fmla="*/ 300230 h 566620"/>
                <a:gd name="connsiteX8" fmla="*/ 401048 w 541545"/>
                <a:gd name="connsiteY8" fmla="*/ 280077 h 566620"/>
                <a:gd name="connsiteX9" fmla="*/ 401048 w 541545"/>
                <a:gd name="connsiteY9" fmla="*/ 66724 h 566620"/>
                <a:gd name="connsiteX10" fmla="*/ 362594 w 541545"/>
                <a:gd name="connsiteY10" fmla="*/ 28270 h 566620"/>
                <a:gd name="connsiteX11" fmla="*/ 324140 w 541545"/>
                <a:gd name="connsiteY11" fmla="*/ 66724 h 566620"/>
                <a:gd name="connsiteX12" fmla="*/ 308530 w 541545"/>
                <a:gd name="connsiteY12" fmla="*/ 255145 h 566620"/>
                <a:gd name="connsiteX13" fmla="*/ 241488 w 541545"/>
                <a:gd name="connsiteY13" fmla="*/ 31117 h 566620"/>
                <a:gd name="connsiteX14" fmla="*/ 194391 w 541545"/>
                <a:gd name="connsiteY14" fmla="*/ 3926 h 566620"/>
                <a:gd name="connsiteX15" fmla="*/ 167200 w 541545"/>
                <a:gd name="connsiteY15" fmla="*/ 51022 h 566620"/>
                <a:gd name="connsiteX16" fmla="*/ 208700 w 541545"/>
                <a:gd name="connsiteY16" fmla="*/ 272866 h 566620"/>
                <a:gd name="connsiteX17" fmla="*/ 92040 w 541545"/>
                <a:gd name="connsiteY17" fmla="*/ 122482 h 566620"/>
                <a:gd name="connsiteX18" fmla="*/ 38458 w 541545"/>
                <a:gd name="connsiteY18" fmla="*/ 113185 h 566620"/>
                <a:gd name="connsiteX19" fmla="*/ 29161 w 541545"/>
                <a:gd name="connsiteY19" fmla="*/ 166767 h 566620"/>
                <a:gd name="connsiteX20" fmla="*/ 152366 w 541545"/>
                <a:gd name="connsiteY20" fmla="*/ 383573 h 566620"/>
                <a:gd name="connsiteX21" fmla="*/ 74325 w 541545"/>
                <a:gd name="connsiteY21" fmla="*/ 351167 h 566620"/>
                <a:gd name="connsiteX22" fmla="*/ 4120 w 541545"/>
                <a:gd name="connsiteY22" fmla="*/ 380176 h 566620"/>
                <a:gd name="connsiteX23" fmla="*/ 33128 w 541545"/>
                <a:gd name="connsiteY23" fmla="*/ 450380 h 566620"/>
                <a:gd name="connsiteX24" fmla="*/ 194939 w 541545"/>
                <a:gd name="connsiteY24" fmla="*/ 517569 h 566620"/>
                <a:gd name="connsiteX25" fmla="*/ 287786 w 541545"/>
                <a:gd name="connsiteY25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401048 w 541545"/>
                <a:gd name="connsiteY7" fmla="*/ 280077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442612 w 541545"/>
                <a:gd name="connsiteY3" fmla="*/ 383590 h 566620"/>
                <a:gd name="connsiteX4" fmla="*/ 537606 w 541545"/>
                <a:gd name="connsiteY4" fmla="*/ 205959 h 566620"/>
                <a:gd name="connsiteX5" fmla="*/ 523953 w 541545"/>
                <a:gd name="connsiteY5" fmla="*/ 160918 h 566620"/>
                <a:gd name="connsiteX6" fmla="*/ 478912 w 541545"/>
                <a:gd name="connsiteY6" fmla="*/ 174570 h 566620"/>
                <a:gd name="connsiteX7" fmla="*/ 399930 w 541545"/>
                <a:gd name="connsiteY7" fmla="*/ 291611 h 566620"/>
                <a:gd name="connsiteX8" fmla="*/ 401048 w 541545"/>
                <a:gd name="connsiteY8" fmla="*/ 66724 h 566620"/>
                <a:gd name="connsiteX9" fmla="*/ 362594 w 541545"/>
                <a:gd name="connsiteY9" fmla="*/ 28270 h 566620"/>
                <a:gd name="connsiteX10" fmla="*/ 324140 w 541545"/>
                <a:gd name="connsiteY10" fmla="*/ 66724 h 566620"/>
                <a:gd name="connsiteX11" fmla="*/ 308530 w 541545"/>
                <a:gd name="connsiteY11" fmla="*/ 255145 h 566620"/>
                <a:gd name="connsiteX12" fmla="*/ 241488 w 541545"/>
                <a:gd name="connsiteY12" fmla="*/ 31117 h 566620"/>
                <a:gd name="connsiteX13" fmla="*/ 194391 w 541545"/>
                <a:gd name="connsiteY13" fmla="*/ 3926 h 566620"/>
                <a:gd name="connsiteX14" fmla="*/ 167200 w 541545"/>
                <a:gd name="connsiteY14" fmla="*/ 51022 h 566620"/>
                <a:gd name="connsiteX15" fmla="*/ 208700 w 541545"/>
                <a:gd name="connsiteY15" fmla="*/ 272866 h 566620"/>
                <a:gd name="connsiteX16" fmla="*/ 92040 w 541545"/>
                <a:gd name="connsiteY16" fmla="*/ 122482 h 566620"/>
                <a:gd name="connsiteX17" fmla="*/ 38458 w 541545"/>
                <a:gd name="connsiteY17" fmla="*/ 113185 h 566620"/>
                <a:gd name="connsiteX18" fmla="*/ 29161 w 541545"/>
                <a:gd name="connsiteY18" fmla="*/ 166767 h 566620"/>
                <a:gd name="connsiteX19" fmla="*/ 152366 w 541545"/>
                <a:gd name="connsiteY19" fmla="*/ 383573 h 566620"/>
                <a:gd name="connsiteX20" fmla="*/ 74325 w 541545"/>
                <a:gd name="connsiteY20" fmla="*/ 351167 h 566620"/>
                <a:gd name="connsiteX21" fmla="*/ 4120 w 541545"/>
                <a:gd name="connsiteY21" fmla="*/ 380176 h 566620"/>
                <a:gd name="connsiteX22" fmla="*/ 33128 w 541545"/>
                <a:gd name="connsiteY22" fmla="*/ 450380 h 566620"/>
                <a:gd name="connsiteX23" fmla="*/ 194939 w 541545"/>
                <a:gd name="connsiteY23" fmla="*/ 517569 h 566620"/>
                <a:gd name="connsiteX24" fmla="*/ 287786 w 541545"/>
                <a:gd name="connsiteY24" fmla="*/ 565278 h 566620"/>
                <a:gd name="connsiteX0" fmla="*/ 287786 w 541545"/>
                <a:gd name="connsiteY0" fmla="*/ 565278 h 566620"/>
                <a:gd name="connsiteX1" fmla="*/ 343865 w 541545"/>
                <a:gd name="connsiteY1" fmla="*/ 561764 h 566620"/>
                <a:gd name="connsiteX2" fmla="*/ 443918 w 541545"/>
                <a:gd name="connsiteY2" fmla="*/ 388465 h 566620"/>
                <a:gd name="connsiteX3" fmla="*/ 537606 w 541545"/>
                <a:gd name="connsiteY3" fmla="*/ 205959 h 566620"/>
                <a:gd name="connsiteX4" fmla="*/ 523953 w 541545"/>
                <a:gd name="connsiteY4" fmla="*/ 160918 h 566620"/>
                <a:gd name="connsiteX5" fmla="*/ 478912 w 541545"/>
                <a:gd name="connsiteY5" fmla="*/ 174570 h 566620"/>
                <a:gd name="connsiteX6" fmla="*/ 399930 w 541545"/>
                <a:gd name="connsiteY6" fmla="*/ 291611 h 566620"/>
                <a:gd name="connsiteX7" fmla="*/ 401048 w 541545"/>
                <a:gd name="connsiteY7" fmla="*/ 66724 h 566620"/>
                <a:gd name="connsiteX8" fmla="*/ 362594 w 541545"/>
                <a:gd name="connsiteY8" fmla="*/ 28270 h 566620"/>
                <a:gd name="connsiteX9" fmla="*/ 324140 w 541545"/>
                <a:gd name="connsiteY9" fmla="*/ 66724 h 566620"/>
                <a:gd name="connsiteX10" fmla="*/ 308530 w 541545"/>
                <a:gd name="connsiteY10" fmla="*/ 255145 h 566620"/>
                <a:gd name="connsiteX11" fmla="*/ 241488 w 541545"/>
                <a:gd name="connsiteY11" fmla="*/ 31117 h 566620"/>
                <a:gd name="connsiteX12" fmla="*/ 194391 w 541545"/>
                <a:gd name="connsiteY12" fmla="*/ 3926 h 566620"/>
                <a:gd name="connsiteX13" fmla="*/ 167200 w 541545"/>
                <a:gd name="connsiteY13" fmla="*/ 51022 h 566620"/>
                <a:gd name="connsiteX14" fmla="*/ 208700 w 541545"/>
                <a:gd name="connsiteY14" fmla="*/ 272866 h 566620"/>
                <a:gd name="connsiteX15" fmla="*/ 92040 w 541545"/>
                <a:gd name="connsiteY15" fmla="*/ 122482 h 566620"/>
                <a:gd name="connsiteX16" fmla="*/ 38458 w 541545"/>
                <a:gd name="connsiteY16" fmla="*/ 113185 h 566620"/>
                <a:gd name="connsiteX17" fmla="*/ 29161 w 541545"/>
                <a:gd name="connsiteY17" fmla="*/ 166767 h 566620"/>
                <a:gd name="connsiteX18" fmla="*/ 152366 w 541545"/>
                <a:gd name="connsiteY18" fmla="*/ 383573 h 566620"/>
                <a:gd name="connsiteX19" fmla="*/ 74325 w 541545"/>
                <a:gd name="connsiteY19" fmla="*/ 351167 h 566620"/>
                <a:gd name="connsiteX20" fmla="*/ 4120 w 541545"/>
                <a:gd name="connsiteY20" fmla="*/ 380176 h 566620"/>
                <a:gd name="connsiteX21" fmla="*/ 33128 w 541545"/>
                <a:gd name="connsiteY21" fmla="*/ 450380 h 566620"/>
                <a:gd name="connsiteX22" fmla="*/ 194939 w 541545"/>
                <a:gd name="connsiteY22" fmla="*/ 517569 h 566620"/>
                <a:gd name="connsiteX23" fmla="*/ 287786 w 541545"/>
                <a:gd name="connsiteY23" fmla="*/ 565278 h 5666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  <a:cxn ang="0">
                  <a:pos x="connsiteX22" y="connsiteY22"/>
                </a:cxn>
                <a:cxn ang="0">
                  <a:pos x="connsiteX23" y="connsiteY23"/>
                </a:cxn>
              </a:cxnLst>
              <a:rect l="l" t="t" r="r" b="b"/>
              <a:pathLst>
                <a:path w="541545" h="566620">
                  <a:moveTo>
                    <a:pt x="287786" y="565278"/>
                  </a:moveTo>
                  <a:cubicBezTo>
                    <a:pt x="305991" y="567813"/>
                    <a:pt x="324993" y="566821"/>
                    <a:pt x="343865" y="561764"/>
                  </a:cubicBezTo>
                  <a:cubicBezTo>
                    <a:pt x="419349" y="541538"/>
                    <a:pt x="464144" y="463949"/>
                    <a:pt x="443918" y="388465"/>
                  </a:cubicBezTo>
                  <a:lnTo>
                    <a:pt x="537606" y="205959"/>
                  </a:lnTo>
                  <a:cubicBezTo>
                    <a:pt x="546273" y="189751"/>
                    <a:pt x="540161" y="169586"/>
                    <a:pt x="523953" y="160918"/>
                  </a:cubicBezTo>
                  <a:cubicBezTo>
                    <a:pt x="507745" y="152250"/>
                    <a:pt x="487580" y="158363"/>
                    <a:pt x="478912" y="174570"/>
                  </a:cubicBezTo>
                  <a:lnTo>
                    <a:pt x="399930" y="291611"/>
                  </a:lnTo>
                  <a:cubicBezTo>
                    <a:pt x="400303" y="216649"/>
                    <a:pt x="400675" y="141686"/>
                    <a:pt x="401048" y="66724"/>
                  </a:cubicBezTo>
                  <a:cubicBezTo>
                    <a:pt x="401048" y="45486"/>
                    <a:pt x="383832" y="28270"/>
                    <a:pt x="362594" y="28270"/>
                  </a:cubicBezTo>
                  <a:cubicBezTo>
                    <a:pt x="341356" y="28270"/>
                    <a:pt x="324140" y="45486"/>
                    <a:pt x="324140" y="66724"/>
                  </a:cubicBezTo>
                  <a:lnTo>
                    <a:pt x="308530" y="255145"/>
                  </a:lnTo>
                  <a:cubicBezTo>
                    <a:pt x="294755" y="249211"/>
                    <a:pt x="263113" y="69411"/>
                    <a:pt x="241488" y="31117"/>
                  </a:cubicBezTo>
                  <a:cubicBezTo>
                    <a:pt x="219863" y="-7177"/>
                    <a:pt x="214906" y="-1571"/>
                    <a:pt x="194391" y="3926"/>
                  </a:cubicBezTo>
                  <a:cubicBezTo>
                    <a:pt x="173877" y="9423"/>
                    <a:pt x="161703" y="30508"/>
                    <a:pt x="167200" y="51022"/>
                  </a:cubicBezTo>
                  <a:lnTo>
                    <a:pt x="208700" y="272866"/>
                  </a:lnTo>
                  <a:cubicBezTo>
                    <a:pt x="196173" y="284776"/>
                    <a:pt x="122402" y="145355"/>
                    <a:pt x="92040" y="122482"/>
                  </a:cubicBezTo>
                  <a:cubicBezTo>
                    <a:pt x="61678" y="99609"/>
                    <a:pt x="55822" y="100956"/>
                    <a:pt x="38458" y="113185"/>
                  </a:cubicBezTo>
                  <a:cubicBezTo>
                    <a:pt x="21094" y="125414"/>
                    <a:pt x="16932" y="149403"/>
                    <a:pt x="29161" y="166767"/>
                  </a:cubicBezTo>
                  <a:lnTo>
                    <a:pt x="152366" y="383573"/>
                  </a:lnTo>
                  <a:lnTo>
                    <a:pt x="74325" y="351167"/>
                  </a:lnTo>
                  <a:cubicBezTo>
                    <a:pt x="46927" y="339791"/>
                    <a:pt x="15496" y="352779"/>
                    <a:pt x="4120" y="380176"/>
                  </a:cubicBezTo>
                  <a:cubicBezTo>
                    <a:pt x="-7256" y="407573"/>
                    <a:pt x="5731" y="439004"/>
                    <a:pt x="33128" y="450380"/>
                  </a:cubicBezTo>
                  <a:lnTo>
                    <a:pt x="194939" y="517569"/>
                  </a:lnTo>
                  <a:cubicBezTo>
                    <a:pt x="237382" y="536719"/>
                    <a:pt x="262965" y="557912"/>
                    <a:pt x="287786" y="565278"/>
                  </a:cubicBezTo>
                  <a:close/>
                </a:path>
              </a:pathLst>
            </a:custGeom>
            <a:solidFill>
              <a:srgbClr val="FF0000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rtlCol="0" anchor="ctr"/>
            <a:lstStyle/>
            <a:p>
              <a:pPr algn="ctr"/>
              <a:endParaRPr lang="ja-JP" altLang="en-US"/>
            </a:p>
          </p:txBody>
        </p:sp>
        <p:grpSp>
          <p:nvGrpSpPr>
            <p:cNvPr id="227" name="グループ化 226">
              <a:extLst>
                <a:ext uri="{FF2B5EF4-FFF2-40B4-BE49-F238E27FC236}">
                  <a16:creationId xmlns:a16="http://schemas.microsoft.com/office/drawing/2014/main" id="{F7345716-6ED9-BAAB-7A60-9AAA77E87F65}"/>
                </a:ext>
              </a:extLst>
            </p:cNvPr>
            <p:cNvGrpSpPr/>
            <p:nvPr/>
          </p:nvGrpSpPr>
          <p:grpSpPr>
            <a:xfrm>
              <a:off x="4358147" y="249176"/>
              <a:ext cx="2537952" cy="1857598"/>
              <a:chOff x="4358147" y="249176"/>
              <a:chExt cx="2537952" cy="1857598"/>
            </a:xfrm>
          </p:grpSpPr>
          <p:grpSp>
            <p:nvGrpSpPr>
              <p:cNvPr id="230" name="グループ化 229">
                <a:extLst>
                  <a:ext uri="{FF2B5EF4-FFF2-40B4-BE49-F238E27FC236}">
                    <a16:creationId xmlns:a16="http://schemas.microsoft.com/office/drawing/2014/main" id="{3BCF9E7E-6A7F-48E8-7A5A-D708F355FC68}"/>
                  </a:ext>
                </a:extLst>
              </p:cNvPr>
              <p:cNvGrpSpPr/>
              <p:nvPr/>
            </p:nvGrpSpPr>
            <p:grpSpPr>
              <a:xfrm>
                <a:off x="4358147" y="249176"/>
                <a:ext cx="2537952" cy="1857598"/>
                <a:chOff x="4358147" y="249176"/>
                <a:chExt cx="2537952" cy="1857598"/>
              </a:xfrm>
              <a:solidFill>
                <a:srgbClr val="002060"/>
              </a:solidFill>
            </p:grpSpPr>
            <p:sp>
              <p:nvSpPr>
                <p:cNvPr id="232" name="円/楕円 525">
                  <a:extLst>
                    <a:ext uri="{FF2B5EF4-FFF2-40B4-BE49-F238E27FC236}">
                      <a16:creationId xmlns:a16="http://schemas.microsoft.com/office/drawing/2014/main" id="{41EA0551-2B00-3AA7-4069-D8FDFEC593BD}"/>
                    </a:ext>
                  </a:extLst>
                </p:cNvPr>
                <p:cNvSpPr/>
                <p:nvPr/>
              </p:nvSpPr>
              <p:spPr bwMode="auto">
                <a:xfrm>
                  <a:off x="4358147" y="1565110"/>
                  <a:ext cx="2537952" cy="541664"/>
                </a:xfrm>
                <a:prstGeom prst="ellipse">
                  <a:avLst/>
                </a:pr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3" name="フリーフォーム: 図形 232">
                  <a:extLst>
                    <a:ext uri="{FF2B5EF4-FFF2-40B4-BE49-F238E27FC236}">
                      <a16:creationId xmlns:a16="http://schemas.microsoft.com/office/drawing/2014/main" id="{0E14B516-F3AF-5563-73C8-9A51AADE5261}"/>
                    </a:ext>
                  </a:extLst>
                </p:cNvPr>
                <p:cNvSpPr/>
                <p:nvPr/>
              </p:nvSpPr>
              <p:spPr bwMode="auto">
                <a:xfrm>
                  <a:off x="4636535" y="503675"/>
                  <a:ext cx="1945240" cy="1410850"/>
                </a:xfrm>
                <a:custGeom>
                  <a:avLst/>
                  <a:gdLst>
                    <a:gd name="connsiteX0" fmla="*/ 0 w 1945240"/>
                    <a:gd name="connsiteY0" fmla="*/ 0 h 1410850"/>
                    <a:gd name="connsiteX1" fmla="*/ 1945240 w 1945240"/>
                    <a:gd name="connsiteY1" fmla="*/ 0 h 1410850"/>
                    <a:gd name="connsiteX2" fmla="*/ 1649013 w 1945240"/>
                    <a:gd name="connsiteY2" fmla="*/ 1184905 h 1410850"/>
                    <a:gd name="connsiteX3" fmla="*/ 1654915 w 1945240"/>
                    <a:gd name="connsiteY3" fmla="*/ 1189942 h 1410850"/>
                    <a:gd name="connsiteX4" fmla="*/ 1669015 w 1945240"/>
                    <a:gd name="connsiteY4" fmla="*/ 1226995 h 1410850"/>
                    <a:gd name="connsiteX5" fmla="*/ 975000 w 1945240"/>
                    <a:gd name="connsiteY5" fmla="*/ 1410850 h 1410850"/>
                    <a:gd name="connsiteX6" fmla="*/ 280985 w 1945240"/>
                    <a:gd name="connsiteY6" fmla="*/ 1226995 h 1410850"/>
                    <a:gd name="connsiteX7" fmla="*/ 295085 w 1945240"/>
                    <a:gd name="connsiteY7" fmla="*/ 1189942 h 1410850"/>
                    <a:gd name="connsiteX8" fmla="*/ 297063 w 1945240"/>
                    <a:gd name="connsiteY8" fmla="*/ 1188254 h 1410850"/>
                  </a:gdLst>
                  <a:ahLst/>
                  <a:cxnLst>
                    <a:cxn ang="0">
                      <a:pos x="connsiteX0" y="connsiteY0"/>
                    </a:cxn>
                    <a:cxn ang="0">
                      <a:pos x="connsiteX1" y="connsiteY1"/>
                    </a:cxn>
                    <a:cxn ang="0">
                      <a:pos x="connsiteX2" y="connsiteY2"/>
                    </a:cxn>
                    <a:cxn ang="0">
                      <a:pos x="connsiteX3" y="connsiteY3"/>
                    </a:cxn>
                    <a:cxn ang="0">
                      <a:pos x="connsiteX4" y="connsiteY4"/>
                    </a:cxn>
                    <a:cxn ang="0">
                      <a:pos x="connsiteX5" y="connsiteY5"/>
                    </a:cxn>
                    <a:cxn ang="0">
                      <a:pos x="connsiteX6" y="connsiteY6"/>
                    </a:cxn>
                    <a:cxn ang="0">
                      <a:pos x="connsiteX7" y="connsiteY7"/>
                    </a:cxn>
                    <a:cxn ang="0">
                      <a:pos x="connsiteX8" y="connsiteY8"/>
                    </a:cxn>
                  </a:cxnLst>
                  <a:rect l="l" t="t" r="r" b="b"/>
                  <a:pathLst>
                    <a:path w="1945240" h="1410850">
                      <a:moveTo>
                        <a:pt x="0" y="0"/>
                      </a:moveTo>
                      <a:lnTo>
                        <a:pt x="1945240" y="0"/>
                      </a:lnTo>
                      <a:lnTo>
                        <a:pt x="1649013" y="1184905"/>
                      </a:lnTo>
                      <a:lnTo>
                        <a:pt x="1654915" y="1189942"/>
                      </a:lnTo>
                      <a:cubicBezTo>
                        <a:pt x="1664160" y="1201910"/>
                        <a:pt x="1669015" y="1214303"/>
                        <a:pt x="1669015" y="1226995"/>
                      </a:cubicBezTo>
                      <a:cubicBezTo>
                        <a:pt x="1669015" y="1328535"/>
                        <a:pt x="1358294" y="1410850"/>
                        <a:pt x="975000" y="1410850"/>
                      </a:cubicBezTo>
                      <a:cubicBezTo>
                        <a:pt x="591706" y="1410850"/>
                        <a:pt x="280985" y="1328535"/>
                        <a:pt x="280985" y="1226995"/>
                      </a:cubicBezTo>
                      <a:cubicBezTo>
                        <a:pt x="280985" y="1214303"/>
                        <a:pt x="285840" y="1201910"/>
                        <a:pt x="295085" y="1189942"/>
                      </a:cubicBezTo>
                      <a:lnTo>
                        <a:pt x="297063" y="1188254"/>
                      </a:lnTo>
                      <a:close/>
                    </a:path>
                  </a:pathLst>
                </a:cu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wrap="square" rtlCol="0" anchor="ctr">
                  <a:noAutofit/>
                </a:bodyPr>
                <a:lstStyle/>
                <a:p>
                  <a:pPr algn="ctr"/>
                  <a:endParaRPr kumimoji="1" lang="ja-JP" altLang="en-US"/>
                </a:p>
              </p:txBody>
            </p:sp>
            <p:sp>
              <p:nvSpPr>
                <p:cNvPr id="234" name="円/楕円 525">
                  <a:extLst>
                    <a:ext uri="{FF2B5EF4-FFF2-40B4-BE49-F238E27FC236}">
                      <a16:creationId xmlns:a16="http://schemas.microsoft.com/office/drawing/2014/main" id="{68BF62FD-7A3D-330C-8E2E-522EDC2D702B}"/>
                    </a:ext>
                  </a:extLst>
                </p:cNvPr>
                <p:cNvSpPr/>
                <p:nvPr/>
              </p:nvSpPr>
              <p:spPr bwMode="auto">
                <a:xfrm>
                  <a:off x="4650820" y="249176"/>
                  <a:ext cx="1921430" cy="523478"/>
                </a:xfrm>
                <a:prstGeom prst="ellipse">
                  <a:avLst/>
                </a:prstGeom>
                <a:grpFill/>
                <a:ln w="57150">
                  <a:solidFill>
                    <a:schemeClr val="tx1"/>
                  </a:solidFill>
                  <a:round/>
                  <a:headEnd/>
                  <a:tailEnd/>
                </a:ln>
                <a:effectLst/>
              </p:spPr>
              <p:txBody>
                <a:bodyPr rtlCol="0" anchor="ctr"/>
                <a:lstStyle/>
                <a:p>
                  <a:pPr algn="ctr"/>
                  <a:endParaRPr kumimoji="1" lang="ja-JP" altLang="en-US"/>
                </a:p>
              </p:txBody>
            </p:sp>
          </p:grpSp>
          <p:sp>
            <p:nvSpPr>
              <p:cNvPr id="231" name="フリーフォーム: 図形 230">
                <a:extLst>
                  <a:ext uri="{FF2B5EF4-FFF2-40B4-BE49-F238E27FC236}">
                    <a16:creationId xmlns:a16="http://schemas.microsoft.com/office/drawing/2014/main" id="{CE2AB9F5-CA0E-69C7-D3BF-9A8BA79E84EC}"/>
                  </a:ext>
                </a:extLst>
              </p:cNvPr>
              <p:cNvSpPr/>
              <p:nvPr/>
            </p:nvSpPr>
            <p:spPr bwMode="auto">
              <a:xfrm>
                <a:off x="4906206" y="1598744"/>
                <a:ext cx="1405365" cy="332171"/>
              </a:xfrm>
              <a:custGeom>
                <a:avLst/>
                <a:gdLst>
                  <a:gd name="connsiteX0" fmla="*/ 0 w 1405365"/>
                  <a:gd name="connsiteY0" fmla="*/ 0 h 332171"/>
                  <a:gd name="connsiteX1" fmla="*/ 100133 w 1405365"/>
                  <a:gd name="connsiteY1" fmla="*/ 33390 h 332171"/>
                  <a:gd name="connsiteX2" fmla="*/ 705888 w 1405365"/>
                  <a:gd name="connsiteY2" fmla="*/ 102421 h 332171"/>
                  <a:gd name="connsiteX3" fmla="*/ 1311643 w 1405365"/>
                  <a:gd name="connsiteY3" fmla="*/ 33390 h 332171"/>
                  <a:gd name="connsiteX4" fmla="*/ 1405365 w 1405365"/>
                  <a:gd name="connsiteY4" fmla="*/ 2138 h 332171"/>
                  <a:gd name="connsiteX5" fmla="*/ 1379343 w 1405365"/>
                  <a:gd name="connsiteY5" fmla="*/ 106226 h 332171"/>
                  <a:gd name="connsiteX6" fmla="*/ 1385245 w 1405365"/>
                  <a:gd name="connsiteY6" fmla="*/ 111263 h 332171"/>
                  <a:gd name="connsiteX7" fmla="*/ 1399345 w 1405365"/>
                  <a:gd name="connsiteY7" fmla="*/ 148316 h 332171"/>
                  <a:gd name="connsiteX8" fmla="*/ 705330 w 1405365"/>
                  <a:gd name="connsiteY8" fmla="*/ 332171 h 332171"/>
                  <a:gd name="connsiteX9" fmla="*/ 11315 w 1405365"/>
                  <a:gd name="connsiteY9" fmla="*/ 148316 h 332171"/>
                  <a:gd name="connsiteX10" fmla="*/ 25415 w 1405365"/>
                  <a:gd name="connsiteY10" fmla="*/ 111263 h 332171"/>
                  <a:gd name="connsiteX11" fmla="*/ 27393 w 1405365"/>
                  <a:gd name="connsiteY11" fmla="*/ 109575 h 332171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  <a:cxn ang="0">
                    <a:pos x="connsiteX9" y="connsiteY9"/>
                  </a:cxn>
                  <a:cxn ang="0">
                    <a:pos x="connsiteX10" y="connsiteY10"/>
                  </a:cxn>
                  <a:cxn ang="0">
                    <a:pos x="connsiteX11" y="connsiteY11"/>
                  </a:cxn>
                </a:cxnLst>
                <a:rect l="l" t="t" r="r" b="b"/>
                <a:pathLst>
                  <a:path w="1405365" h="332171">
                    <a:moveTo>
                      <a:pt x="0" y="0"/>
                    </a:moveTo>
                    <a:lnTo>
                      <a:pt x="100133" y="33390"/>
                    </a:lnTo>
                    <a:cubicBezTo>
                      <a:pt x="255159" y="76041"/>
                      <a:pt x="469326" y="102421"/>
                      <a:pt x="705888" y="102421"/>
                    </a:cubicBezTo>
                    <a:cubicBezTo>
                      <a:pt x="942450" y="102421"/>
                      <a:pt x="1156617" y="76041"/>
                      <a:pt x="1311643" y="33390"/>
                    </a:cubicBezTo>
                    <a:lnTo>
                      <a:pt x="1405365" y="2138"/>
                    </a:lnTo>
                    <a:lnTo>
                      <a:pt x="1379343" y="106226"/>
                    </a:lnTo>
                    <a:lnTo>
                      <a:pt x="1385245" y="111263"/>
                    </a:lnTo>
                    <a:cubicBezTo>
                      <a:pt x="1394490" y="123231"/>
                      <a:pt x="1399345" y="135624"/>
                      <a:pt x="1399345" y="148316"/>
                    </a:cubicBezTo>
                    <a:cubicBezTo>
                      <a:pt x="1399345" y="249856"/>
                      <a:pt x="1088624" y="332171"/>
                      <a:pt x="705330" y="332171"/>
                    </a:cubicBezTo>
                    <a:cubicBezTo>
                      <a:pt x="322036" y="332171"/>
                      <a:pt x="11315" y="249856"/>
                      <a:pt x="11315" y="148316"/>
                    </a:cubicBezTo>
                    <a:cubicBezTo>
                      <a:pt x="11315" y="135624"/>
                      <a:pt x="16170" y="123231"/>
                      <a:pt x="25415" y="111263"/>
                    </a:cubicBezTo>
                    <a:lnTo>
                      <a:pt x="27393" y="109575"/>
                    </a:lnTo>
                    <a:close/>
                  </a:path>
                </a:pathLst>
              </a:custGeom>
              <a:solidFill>
                <a:srgbClr val="FF0000"/>
              </a:solidFill>
              <a:ln w="57150">
                <a:solidFill>
                  <a:schemeClr val="tx1"/>
                </a:solidFill>
                <a:round/>
                <a:headEnd/>
                <a:tailEnd/>
              </a:ln>
              <a:effectLst/>
            </p:spPr>
            <p:txBody>
              <a:bodyPr wrap="square" rtlCol="0" anchor="ctr">
                <a:noAutofit/>
              </a:bodyPr>
              <a:lstStyle/>
              <a:p>
                <a:pPr algn="ctr"/>
                <a:endParaRPr kumimoji="1" lang="ja-JP" altLang="en-US"/>
              </a:p>
            </p:txBody>
          </p:sp>
        </p:grpSp>
        <p:sp>
          <p:nvSpPr>
            <p:cNvPr id="228" name="フリーフォーム: 図形 227">
              <a:extLst>
                <a:ext uri="{FF2B5EF4-FFF2-40B4-BE49-F238E27FC236}">
                  <a16:creationId xmlns:a16="http://schemas.microsoft.com/office/drawing/2014/main" id="{D543CDB6-0F3A-B5A0-998C-C795CEC6D707}"/>
                </a:ext>
              </a:extLst>
            </p:cNvPr>
            <p:cNvSpPr/>
            <p:nvPr/>
          </p:nvSpPr>
          <p:spPr bwMode="auto">
            <a:xfrm>
              <a:off x="5127001" y="3607341"/>
              <a:ext cx="1026148" cy="1357160"/>
            </a:xfrm>
            <a:custGeom>
              <a:avLst/>
              <a:gdLst>
                <a:gd name="connsiteX0" fmla="*/ 831142 w 1026148"/>
                <a:gd name="connsiteY0" fmla="*/ 0 h 1357160"/>
                <a:gd name="connsiteX1" fmla="*/ 875872 w 1026148"/>
                <a:gd name="connsiteY1" fmla="*/ 54873 h 1357160"/>
                <a:gd name="connsiteX2" fmla="*/ 1026148 w 1026148"/>
                <a:gd name="connsiteY2" fmla="*/ 594298 h 1357160"/>
                <a:gd name="connsiteX3" fmla="*/ 513074 w 1026148"/>
                <a:gd name="connsiteY3" fmla="*/ 1357160 h 1357160"/>
                <a:gd name="connsiteX4" fmla="*/ 0 w 1026148"/>
                <a:gd name="connsiteY4" fmla="*/ 594298 h 1357160"/>
                <a:gd name="connsiteX5" fmla="*/ 150276 w 1026148"/>
                <a:gd name="connsiteY5" fmla="*/ 54873 h 1357160"/>
                <a:gd name="connsiteX6" fmla="*/ 188017 w 1026148"/>
                <a:gd name="connsiteY6" fmla="*/ 8574 h 1357160"/>
                <a:gd name="connsiteX7" fmla="*/ 199228 w 1026148"/>
                <a:gd name="connsiteY7" fmla="*/ 12610 h 1357160"/>
                <a:gd name="connsiteX8" fmla="*/ 823646 w 1026148"/>
                <a:gd name="connsiteY8" fmla="*/ 2967 h 13571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026148" h="1357160">
                  <a:moveTo>
                    <a:pt x="831142" y="0"/>
                  </a:moveTo>
                  <a:lnTo>
                    <a:pt x="875872" y="54873"/>
                  </a:lnTo>
                  <a:cubicBezTo>
                    <a:pt x="968721" y="192924"/>
                    <a:pt x="1026148" y="383640"/>
                    <a:pt x="1026148" y="594298"/>
                  </a:cubicBezTo>
                  <a:cubicBezTo>
                    <a:pt x="1026148" y="1015615"/>
                    <a:pt x="796437" y="1357160"/>
                    <a:pt x="513074" y="1357160"/>
                  </a:cubicBezTo>
                  <a:cubicBezTo>
                    <a:pt x="229711" y="1357160"/>
                    <a:pt x="0" y="1015615"/>
                    <a:pt x="0" y="594298"/>
                  </a:cubicBezTo>
                  <a:cubicBezTo>
                    <a:pt x="0" y="383640"/>
                    <a:pt x="57428" y="192924"/>
                    <a:pt x="150276" y="54873"/>
                  </a:cubicBezTo>
                  <a:lnTo>
                    <a:pt x="188017" y="8574"/>
                  </a:lnTo>
                  <a:lnTo>
                    <a:pt x="199228" y="12610"/>
                  </a:lnTo>
                  <a:cubicBezTo>
                    <a:pt x="403490" y="69679"/>
                    <a:pt x="620964" y="66430"/>
                    <a:pt x="823646" y="2967"/>
                  </a:cubicBezTo>
                  <a:close/>
                </a:path>
              </a:pathLst>
            </a:custGeom>
            <a:solidFill>
              <a:srgbClr val="FF6699"/>
            </a:solidFill>
            <a:ln w="57150">
              <a:solidFill>
                <a:schemeClr val="tx1"/>
              </a:solidFill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lang="ja-JP" altLang="en-US"/>
            </a:p>
          </p:txBody>
        </p:sp>
        <p:cxnSp>
          <p:nvCxnSpPr>
            <p:cNvPr id="229" name="直線コネクタ 228">
              <a:extLst>
                <a:ext uri="{FF2B5EF4-FFF2-40B4-BE49-F238E27FC236}">
                  <a16:creationId xmlns:a16="http://schemas.microsoft.com/office/drawing/2014/main" id="{330DE105-814A-DC44-161D-37770A1C7363}"/>
                </a:ext>
              </a:extLst>
            </p:cNvPr>
            <p:cNvCxnSpPr/>
            <p:nvPr/>
          </p:nvCxnSpPr>
          <p:spPr bwMode="auto">
            <a:xfrm flipV="1">
              <a:off x="5637016" y="3777165"/>
              <a:ext cx="0" cy="867781"/>
            </a:xfrm>
            <a:prstGeom prst="line">
              <a:avLst/>
            </a:prstGeom>
            <a:solidFill>
              <a:srgbClr val="FF6699"/>
            </a:solidFill>
            <a:ln w="57150" cap="rnd">
              <a:solidFill>
                <a:srgbClr val="FF0000"/>
              </a:solidFill>
              <a:round/>
              <a:headEnd/>
              <a:tailEnd/>
            </a:ln>
            <a:effectLst/>
          </p:spPr>
        </p:cxnSp>
      </p:grpSp>
    </p:spTree>
    <p:extLst>
      <p:ext uri="{BB962C8B-B14F-4D97-AF65-F5344CB8AC3E}">
        <p14:creationId xmlns:p14="http://schemas.microsoft.com/office/powerpoint/2010/main" val="306263152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10000"/>
    </mc:Choice>
    <mc:Fallback>
      <p:transition advClick="0" advTm="10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2" presetClass="emph" presetSubtype="0" fill="hold" grpId="0" nodeType="after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6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7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8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9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10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1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12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3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14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5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16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7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18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9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0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1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2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3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24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5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6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7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8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9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30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1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32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3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34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5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36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7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38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9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40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2500"/>
                            </p:stCondLst>
                            <p:childTnLst>
                              <p:par>
                                <p:cTn id="42" presetID="2" presetClass="exit" presetSubtype="1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3" dur="100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2600"/>
                            </p:stCondLst>
                            <p:childTnLst>
                              <p:par>
                                <p:cTn id="47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222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222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2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2" fill="hold">
                            <p:stCondLst>
                              <p:cond delay="3100"/>
                            </p:stCondLst>
                            <p:childTnLst>
                              <p:par>
                                <p:cTn id="53" presetID="0" presetClass="path" presetSubtype="0" accel="50000" decel="50000" fill="hold" nodeType="afterEffect">
                                  <p:stCondLst>
                                    <p:cond delay="0"/>
                                  </p:stCondLst>
                                  <p:childTnLst>
                                    <p:animMotion origin="layout" path="M -0.03815 0.03912 L -0.03815 0.03912 C -0.04388 0.03796 -0.04948 0.03773 -0.05508 0.03588 C -0.06471 0.03264 -0.07435 0.02824 -0.08385 0.02361 C -0.11979 0.00578 -0.15495 -0.01736 -0.19128 -0.03195 C -0.2099 -0.03936 -0.22852 -0.04607 -0.24701 -0.05417 C -0.24779 -0.0544 -0.2487 -0.05486 -0.24948 -0.05533 C -0.25599 -0.0588 -0.2625 -0.06204 -0.26888 -0.06644 C -0.2763 -0.07153 -0.28372 -0.07755 -0.29128 -0.08195 C -0.30182 -0.08797 -0.31263 -0.09213 -0.32318 -0.09746 C -0.3293 -0.10047 -0.33529 -0.10417 -0.34128 -0.10741 C -0.3401 -0.10973 -0.33919 -0.11273 -0.33763 -0.11412 C -0.32461 -0.12523 -0.30677 -0.12338 -0.29388 -0.12523 L -0.25573 -0.12292 C -0.22005 -0.11366 -0.20586 -0.09723 -0.17201 -0.07755 C -0.16732 -0.07477 -0.16237 -0.07385 -0.15755 -0.07199 C -0.15742 -0.08033 -0.15651 -0.08889 -0.1569 -0.09746 C -0.15755 -0.11019 -0.15951 -0.12269 -0.16068 -0.13519 C -0.16224 -0.15162 -0.16367 -0.16783 -0.1651 -0.18403 C -0.16484 -0.20162 -0.1668 -0.21945 -0.16445 -0.23635 C -0.16354 -0.24306 -0.16237 -0.22269 -0.16068 -0.21644 C -0.15065 -0.1757 -0.14062 -0.13496 -0.12943 -0.09514 C -0.10469 -0.00695 -0.11289 -0.02477 -0.09388 0.0125 C -0.08802 -0.03889 -0.08346 -0.08241 -0.07135 -0.13635 C -0.06315 -0.17292 -0.06602 -0.15834 -0.06198 -0.17963 C -0.06159 -0.17385 -0.06081 -0.16783 -0.06068 -0.16181 C -0.0599 -0.08611 -0.06706 -0.0088 -0.05951 0.06574 L -0.05573 0.10254 C -0.04336 0.05532 -0.04622 0.06458 -0.01628 -0.01088 C 0.00456 -0.06343 0.0362 -0.15232 0.06927 -0.20417 C 0.07161 -0.20787 0.07474 -0.20996 0.07747 -0.21297 C 0.08438 -0.2088 0.08203 -0.21158 0.07799 -0.18195 C 0.07161 -0.13403 0.06276 -0.0875 0.05612 -0.03982 C 0.05443 -0.02732 0.04583 -0.00255 0.05299 -0.00186 C 0.06159 -0.00116 0.06276 -0.02732 0.06862 -0.03866 C 0.08034 -0.06088 0.09271 -0.08195 0.1056 -0.10186 C 0.15977 -0.18611 0.16302 -0.19699 0.21992 -0.24306 C 0.22214 -0.24491 0.22487 -0.24375 0.22747 -0.24398 C 0.22539 -0.22037 0.22578 -0.19561 0.22122 -0.17292 C 0.21055 -0.12084 0.19479 -0.07269 0.18242 -0.02199 C 0.17695 0.00069 0.1724 0.02407 0.16745 0.04699 C 0.1694 0.06782 0.16641 0.04652 0.18307 0.02592 C 0.21393 -0.0125 0.24479 -0.05162 0.27799 -0.08311 C 0.32461 -0.12686 0.32826 -0.12361 0.36497 -0.12755 C 0.35404 -0.1 0.34701 -0.06644 0.33242 -0.04537 C 0.30026 0.00139 0.09544 0.18495 0.09115 0.1868 L 0.08867 0.18796 C 0.08685 0.17916 0.08542 0.1699 0.08307 0.16134 C 0.07083 0.11643 0.06901 0.11435 0.05495 0.07801 C 0.05247 0.14282 0.05195 0.20787 0.0474 0.27245 C 0.04714 0.27639 0.0431 0.27754 0.04115 0.27569 C 0.03672 0.27199 0.03411 0.26389 0.0306 0.2581 C 0.00508 0.11898 0.01758 0.16412 0.00365 0.11481 C -0.00273 0.14652 -0.00299 0.15648 -0.0263 0.1824 C -0.12865 0.29606 -0.12721 0.28287 -0.23815 0.32129 C -0.24336 0.32314 -0.24857 0.32361 -0.25378 0.32477 C -0.25404 0.32361 -0.25443 0.32245 -0.25443 0.32129 C -0.25443 0.30509 -0.24909 0.28773 -0.24323 0.27685 C -0.22292 0.23958 -0.20039 0.20602 -0.17826 0.17245 C -0.12656 0.09421 -0.14245 0.10787 -0.11068 0.08472 C -0.11302 0.08981 -0.11432 0.09699 -0.11758 0.10023 C -0.15872 0.14213 -0.20768 0.12592 -0.25326 0.13032 C -0.26523 0.12963 -0.27956 0.14027 -0.28945 0.12801 C -0.29596 0.12014 -0.27513 0.11597 -0.26758 0.1125 C -0.25013 0.10439 -0.23242 0.09768 -0.21445 0.09352 C -0.18372 0.08657 -0.15273 0.08426 -0.12201 0.07916 C -0.07682 0.07152 -0.08893 0.07546 -0.0651 0.06689 C -0.06419 0.0662 -0.06341 0.06527 -0.06263 0.06481 C -0.06185 0.06412 -0.06094 0.06365 -0.06003 0.06365 C -0.04453 0.06227 -0.02878 0.06227 -0.01315 0.06018 C -0.01146 0.05995 -0.0099 0.0581 -0.0082 0.05694 L -0.2069 -0.16088 C -0.19049 -0.14885 -0.17318 -0.14028 -0.15755 -0.12523 C -0.1513 -0.11922 -0.1082 -0.0757 -0.0888 -0.06088 C -0.06914 -0.04561 -0.07786 -0.05625 -0.0569 -0.03426 C -0.05286 -0.02986 -0.04883 -0.025 -0.04505 -0.01968 C -0.04427 -0.01852 -0.04388 -0.01667 -0.04323 -0.01528 C -0.04258 -0.01412 -0.04128 -0.01204 -0.04128 -0.01204 L -0.00638 0.00694 " pathEditMode="relative" ptsTypes="AAAAAAAAAAAAAAAAAAAAAAAAAAAAAAAAAAAAAAAAAAAAAAAAAAAAAAAAAAAAAAAAAAAAAAAAAAAAAAA">
                                      <p:cBhvr>
                                        <p:cTn id="54" dur="2000" fill="hold"/>
                                        <p:tgtEl>
                                          <p:spTgt spid="222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1" grpId="0" animBg="1"/>
      <p:bldP spid="212" grpId="0" animBg="1"/>
      <p:bldP spid="209" grpId="0" animBg="1"/>
      <p:bldP spid="210" grpId="0" animBg="1"/>
      <p:bldP spid="218" grpId="0" animBg="1"/>
      <p:bldP spid="219" grpId="0" animBg="1"/>
      <p:bldP spid="219" grpId="1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2" name="正方形/長方形 251">
            <a:extLst>
              <a:ext uri="{FF2B5EF4-FFF2-40B4-BE49-F238E27FC236}">
                <a16:creationId xmlns:a16="http://schemas.microsoft.com/office/drawing/2014/main" id="{445BC97C-4E8D-960B-EB0C-C355047D72E1}"/>
              </a:ext>
            </a:extLst>
          </p:cNvPr>
          <p:cNvSpPr/>
          <p:nvPr/>
        </p:nvSpPr>
        <p:spPr bwMode="auto">
          <a:xfrm>
            <a:off x="0" y="0"/>
            <a:ext cx="12192000" cy="4759171"/>
          </a:xfrm>
          <a:prstGeom prst="rect">
            <a:avLst/>
          </a:prstGeom>
          <a:gradFill>
            <a:gsLst>
              <a:gs pos="100000">
                <a:schemeClr val="accent1">
                  <a:lumMod val="5000"/>
                  <a:lumOff val="95000"/>
                </a:schemeClr>
              </a:gs>
              <a:gs pos="0">
                <a:srgbClr val="FFC000"/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53" name="正方形/長方形 252">
            <a:extLst>
              <a:ext uri="{FF2B5EF4-FFF2-40B4-BE49-F238E27FC236}">
                <a16:creationId xmlns:a16="http://schemas.microsoft.com/office/drawing/2014/main" id="{AC050420-1ACB-C393-4F5A-49D12B96A308}"/>
              </a:ext>
            </a:extLst>
          </p:cNvPr>
          <p:cNvSpPr/>
          <p:nvPr/>
        </p:nvSpPr>
        <p:spPr bwMode="auto">
          <a:xfrm>
            <a:off x="0" y="4746223"/>
            <a:ext cx="12192000" cy="2111778"/>
          </a:xfrm>
          <a:prstGeom prst="rect">
            <a:avLst/>
          </a:prstGeom>
          <a:gradFill>
            <a:gsLst>
              <a:gs pos="0">
                <a:schemeClr val="bg1"/>
              </a:gs>
              <a:gs pos="50000">
                <a:srgbClr val="FF99CC"/>
              </a:gs>
              <a:gs pos="100000">
                <a:srgbClr val="FF0066"/>
              </a:gs>
            </a:gsLst>
            <a:lin ang="5400000" scaled="1"/>
          </a:gradFill>
          <a:ln w="9525">
            <a:noFill/>
            <a:round/>
            <a:headEnd/>
            <a:tailEnd/>
          </a:ln>
          <a:effectLst/>
        </p:spPr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1" name="フリーフォーム: 図形 210">
            <a:extLst>
              <a:ext uri="{FF2B5EF4-FFF2-40B4-BE49-F238E27FC236}">
                <a16:creationId xmlns:a16="http://schemas.microsoft.com/office/drawing/2014/main" id="{410DFEC7-FE50-F72E-CB72-5E3FDA9E18F5}"/>
              </a:ext>
            </a:extLst>
          </p:cNvPr>
          <p:cNvSpPr/>
          <p:nvPr/>
        </p:nvSpPr>
        <p:spPr bwMode="auto">
          <a:xfrm>
            <a:off x="3819526" y="1653279"/>
            <a:ext cx="1189083" cy="3990912"/>
          </a:xfrm>
          <a:custGeom>
            <a:avLst/>
            <a:gdLst>
              <a:gd name="connsiteX0" fmla="*/ 943298 w 1457746"/>
              <a:gd name="connsiteY0" fmla="*/ 0 h 3990912"/>
              <a:gd name="connsiteX1" fmla="*/ 1457746 w 1457746"/>
              <a:gd name="connsiteY1" fmla="*/ 1860503 h 3990912"/>
              <a:gd name="connsiteX2" fmla="*/ 857801 w 1457746"/>
              <a:gd name="connsiteY2" fmla="*/ 3990912 h 3990912"/>
              <a:gd name="connsiteX3" fmla="*/ 15382 w 1457746"/>
              <a:gd name="connsiteY3" fmla="*/ 2334725 h 3990912"/>
              <a:gd name="connsiteX4" fmla="*/ 0 w 1457746"/>
              <a:gd name="connsiteY4" fmla="*/ 2334725 h 3990912"/>
              <a:gd name="connsiteX5" fmla="*/ 6810 w 1457746"/>
              <a:gd name="connsiteY5" fmla="*/ 2317871 h 3990912"/>
              <a:gd name="connsiteX6" fmla="*/ 0 w 1457746"/>
              <a:gd name="connsiteY6" fmla="*/ 2304484 h 3990912"/>
              <a:gd name="connsiteX7" fmla="*/ 12218 w 1457746"/>
              <a:gd name="connsiteY7" fmla="*/ 2304484 h 3990912"/>
              <a:gd name="connsiteX8" fmla="*/ 943298 w 1457746"/>
              <a:gd name="connsiteY8" fmla="*/ 0 h 39909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57746" h="3990912">
                <a:moveTo>
                  <a:pt x="943298" y="0"/>
                </a:moveTo>
                <a:lnTo>
                  <a:pt x="1457746" y="1860503"/>
                </a:lnTo>
                <a:lnTo>
                  <a:pt x="857801" y="3990912"/>
                </a:lnTo>
                <a:lnTo>
                  <a:pt x="15382" y="2334725"/>
                </a:lnTo>
                <a:lnTo>
                  <a:pt x="0" y="2334725"/>
                </a:lnTo>
                <a:lnTo>
                  <a:pt x="6810" y="2317871"/>
                </a:lnTo>
                <a:lnTo>
                  <a:pt x="0" y="2304484"/>
                </a:lnTo>
                <a:lnTo>
                  <a:pt x="12218" y="2304484"/>
                </a:lnTo>
                <a:lnTo>
                  <a:pt x="943298" y="0"/>
                </a:lnTo>
                <a:close/>
              </a:path>
            </a:pathLst>
          </a:custGeom>
          <a:solidFill>
            <a:srgbClr val="99CCFF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2" name="フリーフォーム: 図形 211">
            <a:extLst>
              <a:ext uri="{FF2B5EF4-FFF2-40B4-BE49-F238E27FC236}">
                <a16:creationId xmlns:a16="http://schemas.microsoft.com/office/drawing/2014/main" id="{2ADD0C3D-A589-A305-C867-83CA68306965}"/>
              </a:ext>
            </a:extLst>
          </p:cNvPr>
          <p:cNvSpPr/>
          <p:nvPr/>
        </p:nvSpPr>
        <p:spPr bwMode="auto">
          <a:xfrm>
            <a:off x="7183394" y="1653279"/>
            <a:ext cx="1189082" cy="3990912"/>
          </a:xfrm>
          <a:custGeom>
            <a:avLst/>
            <a:gdLst>
              <a:gd name="connsiteX0" fmla="*/ 514448 w 1457745"/>
              <a:gd name="connsiteY0" fmla="*/ 0 h 3990912"/>
              <a:gd name="connsiteX1" fmla="*/ 1445527 w 1457745"/>
              <a:gd name="connsiteY1" fmla="*/ 2304484 h 3990912"/>
              <a:gd name="connsiteX2" fmla="*/ 1457745 w 1457745"/>
              <a:gd name="connsiteY2" fmla="*/ 2304484 h 3990912"/>
              <a:gd name="connsiteX3" fmla="*/ 1450936 w 1457745"/>
              <a:gd name="connsiteY3" fmla="*/ 2317871 h 3990912"/>
              <a:gd name="connsiteX4" fmla="*/ 1457745 w 1457745"/>
              <a:gd name="connsiteY4" fmla="*/ 2334725 h 3990912"/>
              <a:gd name="connsiteX5" fmla="*/ 1442363 w 1457745"/>
              <a:gd name="connsiteY5" fmla="*/ 2334725 h 3990912"/>
              <a:gd name="connsiteX6" fmla="*/ 599944 w 1457745"/>
              <a:gd name="connsiteY6" fmla="*/ 3990912 h 3990912"/>
              <a:gd name="connsiteX7" fmla="*/ 0 w 1457745"/>
              <a:gd name="connsiteY7" fmla="*/ 1860503 h 3990912"/>
              <a:gd name="connsiteX8" fmla="*/ 514448 w 1457745"/>
              <a:gd name="connsiteY8" fmla="*/ 0 h 399091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</a:cxnLst>
            <a:rect l="l" t="t" r="r" b="b"/>
            <a:pathLst>
              <a:path w="1457745" h="3990912">
                <a:moveTo>
                  <a:pt x="514448" y="0"/>
                </a:moveTo>
                <a:lnTo>
                  <a:pt x="1445527" y="2304484"/>
                </a:lnTo>
                <a:lnTo>
                  <a:pt x="1457745" y="2304484"/>
                </a:lnTo>
                <a:lnTo>
                  <a:pt x="1450936" y="2317871"/>
                </a:lnTo>
                <a:lnTo>
                  <a:pt x="1457745" y="2334725"/>
                </a:lnTo>
                <a:lnTo>
                  <a:pt x="1442363" y="2334725"/>
                </a:lnTo>
                <a:lnTo>
                  <a:pt x="599944" y="3990912"/>
                </a:lnTo>
                <a:lnTo>
                  <a:pt x="0" y="1860503"/>
                </a:lnTo>
                <a:lnTo>
                  <a:pt x="514448" y="0"/>
                </a:lnTo>
                <a:close/>
              </a:path>
            </a:pathLst>
          </a:custGeom>
          <a:solidFill>
            <a:srgbClr val="99CCFF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09" name="フリーフォーム: 図形 208">
            <a:extLst>
              <a:ext uri="{FF2B5EF4-FFF2-40B4-BE49-F238E27FC236}">
                <a16:creationId xmlns:a16="http://schemas.microsoft.com/office/drawing/2014/main" id="{17267048-F1AF-B79D-0FC9-90959D3F0BD0}"/>
              </a:ext>
            </a:extLst>
          </p:cNvPr>
          <p:cNvSpPr/>
          <p:nvPr/>
        </p:nvSpPr>
        <p:spPr bwMode="auto">
          <a:xfrm>
            <a:off x="4518784" y="3507714"/>
            <a:ext cx="3154432" cy="2138434"/>
          </a:xfrm>
          <a:custGeom>
            <a:avLst/>
            <a:gdLst>
              <a:gd name="connsiteX0" fmla="*/ 602204 w 3867150"/>
              <a:gd name="connsiteY0" fmla="*/ 0 h 2138434"/>
              <a:gd name="connsiteX1" fmla="*/ 3264946 w 3867150"/>
              <a:gd name="connsiteY1" fmla="*/ 0 h 2138434"/>
              <a:gd name="connsiteX2" fmla="*/ 3867150 w 3867150"/>
              <a:gd name="connsiteY2" fmla="*/ 2138434 h 2138434"/>
              <a:gd name="connsiteX3" fmla="*/ 0 w 3867150"/>
              <a:gd name="connsiteY3" fmla="*/ 2138434 h 213843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867150" h="2138434">
                <a:moveTo>
                  <a:pt x="602204" y="0"/>
                </a:moveTo>
                <a:lnTo>
                  <a:pt x="3264946" y="0"/>
                </a:lnTo>
                <a:lnTo>
                  <a:pt x="3867150" y="2138434"/>
                </a:lnTo>
                <a:lnTo>
                  <a:pt x="0" y="2138434"/>
                </a:lnTo>
                <a:close/>
              </a:path>
            </a:pathLst>
          </a:custGeom>
          <a:solidFill>
            <a:srgbClr val="002060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0" name="フリーフォーム: 図形 209">
            <a:extLst>
              <a:ext uri="{FF2B5EF4-FFF2-40B4-BE49-F238E27FC236}">
                <a16:creationId xmlns:a16="http://schemas.microsoft.com/office/drawing/2014/main" id="{4D6CD621-1982-B74D-6E91-D685E25E1D40}"/>
              </a:ext>
            </a:extLst>
          </p:cNvPr>
          <p:cNvSpPr/>
          <p:nvPr/>
        </p:nvSpPr>
        <p:spPr bwMode="auto">
          <a:xfrm flipV="1">
            <a:off x="3819526" y="3957763"/>
            <a:ext cx="4552949" cy="1687587"/>
          </a:xfrm>
          <a:custGeom>
            <a:avLst/>
            <a:gdLst>
              <a:gd name="connsiteX0" fmla="*/ 0 w 5581650"/>
              <a:gd name="connsiteY0" fmla="*/ 1687587 h 1687587"/>
              <a:gd name="connsiteX1" fmla="*/ 5581650 w 5581650"/>
              <a:gd name="connsiteY1" fmla="*/ 1687587 h 1687587"/>
              <a:gd name="connsiteX2" fmla="*/ 4723259 w 5581650"/>
              <a:gd name="connsiteY2" fmla="*/ 0 h 1687587"/>
              <a:gd name="connsiteX3" fmla="*/ 858391 w 5581650"/>
              <a:gd name="connsiteY3" fmla="*/ 0 h 16875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81650" h="1687587">
                <a:moveTo>
                  <a:pt x="0" y="1687587"/>
                </a:moveTo>
                <a:lnTo>
                  <a:pt x="5581650" y="1687587"/>
                </a:lnTo>
                <a:lnTo>
                  <a:pt x="4723259" y="0"/>
                </a:lnTo>
                <a:lnTo>
                  <a:pt x="858391" y="0"/>
                </a:lnTo>
                <a:close/>
              </a:path>
            </a:pathLst>
          </a:custGeom>
          <a:solidFill>
            <a:srgbClr val="FF0000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8" name="フリーフォーム: 図形 217">
            <a:extLst>
              <a:ext uri="{FF2B5EF4-FFF2-40B4-BE49-F238E27FC236}">
                <a16:creationId xmlns:a16="http://schemas.microsoft.com/office/drawing/2014/main" id="{72CF791B-BD7F-8DA5-A8A7-079831C87C36}"/>
              </a:ext>
            </a:extLst>
          </p:cNvPr>
          <p:cNvSpPr/>
          <p:nvPr/>
        </p:nvSpPr>
        <p:spPr bwMode="auto">
          <a:xfrm rot="10800000" flipV="1">
            <a:off x="4588711" y="1652112"/>
            <a:ext cx="3014581" cy="1869166"/>
          </a:xfrm>
          <a:custGeom>
            <a:avLst/>
            <a:gdLst>
              <a:gd name="connsiteX0" fmla="*/ 3014581 w 3014581"/>
              <a:gd name="connsiteY0" fmla="*/ 0 h 1869166"/>
              <a:gd name="connsiteX1" fmla="*/ 0 w 3014581"/>
              <a:gd name="connsiteY1" fmla="*/ 0 h 1869166"/>
              <a:gd name="connsiteX2" fmla="*/ 402544 w 3014581"/>
              <a:gd name="connsiteY2" fmla="*/ 1869166 h 1869166"/>
              <a:gd name="connsiteX3" fmla="*/ 2612037 w 3014581"/>
              <a:gd name="connsiteY3" fmla="*/ 1869166 h 186916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3014581" h="1869166">
                <a:moveTo>
                  <a:pt x="3014581" y="0"/>
                </a:moveTo>
                <a:lnTo>
                  <a:pt x="0" y="0"/>
                </a:lnTo>
                <a:lnTo>
                  <a:pt x="402544" y="1869166"/>
                </a:lnTo>
                <a:lnTo>
                  <a:pt x="2612037" y="1869166"/>
                </a:lnTo>
                <a:close/>
              </a:path>
            </a:pathLst>
          </a:custGeom>
          <a:solidFill>
            <a:srgbClr val="00B0F0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sp>
        <p:nvSpPr>
          <p:cNvPr id="219" name="フリーフォーム: 図形 218">
            <a:extLst>
              <a:ext uri="{FF2B5EF4-FFF2-40B4-BE49-F238E27FC236}">
                <a16:creationId xmlns:a16="http://schemas.microsoft.com/office/drawing/2014/main" id="{0A229FFB-C2E2-E9FB-2506-DE31C02ECAEA}"/>
              </a:ext>
            </a:extLst>
          </p:cNvPr>
          <p:cNvSpPr/>
          <p:nvPr/>
        </p:nvSpPr>
        <p:spPr bwMode="auto">
          <a:xfrm>
            <a:off x="3819526" y="1650953"/>
            <a:ext cx="4552949" cy="2305651"/>
          </a:xfrm>
          <a:custGeom>
            <a:avLst/>
            <a:gdLst>
              <a:gd name="connsiteX0" fmla="*/ 0 w 5581650"/>
              <a:gd name="connsiteY0" fmla="*/ 1687587 h 1687587"/>
              <a:gd name="connsiteX1" fmla="*/ 5581650 w 5581650"/>
              <a:gd name="connsiteY1" fmla="*/ 1687587 h 1687587"/>
              <a:gd name="connsiteX2" fmla="*/ 4723259 w 5581650"/>
              <a:gd name="connsiteY2" fmla="*/ 0 h 1687587"/>
              <a:gd name="connsiteX3" fmla="*/ 858391 w 5581650"/>
              <a:gd name="connsiteY3" fmla="*/ 0 h 168758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5581650" h="1687587">
                <a:moveTo>
                  <a:pt x="0" y="1687587"/>
                </a:moveTo>
                <a:lnTo>
                  <a:pt x="5581650" y="1687587"/>
                </a:lnTo>
                <a:lnTo>
                  <a:pt x="4723259" y="0"/>
                </a:lnTo>
                <a:lnTo>
                  <a:pt x="858391" y="0"/>
                </a:lnTo>
                <a:close/>
              </a:path>
            </a:pathLst>
          </a:custGeom>
          <a:solidFill>
            <a:srgbClr val="FFC000"/>
          </a:solidFill>
          <a:ln w="57150">
            <a:solidFill>
              <a:schemeClr val="tx1"/>
            </a:solidFill>
            <a:bevel/>
            <a:headEnd/>
            <a:tailEnd/>
          </a:ln>
          <a:effectLst/>
        </p:spPr>
        <p:txBody>
          <a:bodyPr wrap="square" rtlCol="0" anchor="ctr">
            <a:noAutofit/>
          </a:bodyPr>
          <a:lstStyle/>
          <a:p>
            <a:pPr algn="ctr"/>
            <a:endParaRPr kumimoji="1" lang="ja-JP" altLang="en-US"/>
          </a:p>
        </p:txBody>
      </p:sp>
      <p:grpSp>
        <p:nvGrpSpPr>
          <p:cNvPr id="3" name="グループ化 2">
            <a:extLst>
              <a:ext uri="{FF2B5EF4-FFF2-40B4-BE49-F238E27FC236}">
                <a16:creationId xmlns:a16="http://schemas.microsoft.com/office/drawing/2014/main" id="{988B6CD2-5571-7711-0009-CB4DDECFFB49}"/>
              </a:ext>
            </a:extLst>
          </p:cNvPr>
          <p:cNvGrpSpPr/>
          <p:nvPr/>
        </p:nvGrpSpPr>
        <p:grpSpPr>
          <a:xfrm>
            <a:off x="683905" y="680739"/>
            <a:ext cx="11033451" cy="3325622"/>
            <a:chOff x="683905" y="288990"/>
            <a:chExt cx="11033451" cy="3325622"/>
          </a:xfrm>
        </p:grpSpPr>
        <p:sp>
          <p:nvSpPr>
            <p:cNvPr id="4" name="フリーフォーム: 図形 3">
              <a:extLst>
                <a:ext uri="{FF2B5EF4-FFF2-40B4-BE49-F238E27FC236}">
                  <a16:creationId xmlns:a16="http://schemas.microsoft.com/office/drawing/2014/main" id="{55448444-6D6E-FE1C-9E8E-1A2CA42003D2}"/>
                </a:ext>
              </a:extLst>
            </p:cNvPr>
            <p:cNvSpPr/>
            <p:nvPr/>
          </p:nvSpPr>
          <p:spPr bwMode="auto">
            <a:xfrm>
              <a:off x="6681042" y="597852"/>
              <a:ext cx="5036314" cy="2870448"/>
            </a:xfrm>
            <a:custGeom>
              <a:avLst/>
              <a:gdLst>
                <a:gd name="connsiteX0" fmla="*/ 2779644 w 5036314"/>
                <a:gd name="connsiteY0" fmla="*/ 110 h 2870448"/>
                <a:gd name="connsiteX1" fmla="*/ 5036314 w 5036314"/>
                <a:gd name="connsiteY1" fmla="*/ 1209588 h 2870448"/>
                <a:gd name="connsiteX2" fmla="*/ 4933815 w 5036314"/>
                <a:gd name="connsiteY2" fmla="*/ 1279070 h 2870448"/>
                <a:gd name="connsiteX3" fmla="*/ 1930942 w 5036314"/>
                <a:gd name="connsiteY3" fmla="*/ 256567 h 2870448"/>
                <a:gd name="connsiteX4" fmla="*/ 126137 w 5036314"/>
                <a:gd name="connsiteY4" fmla="*/ 2865290 h 2870448"/>
                <a:gd name="connsiteX5" fmla="*/ 2412 w 5036314"/>
                <a:gd name="connsiteY5" fmla="*/ 2870448 h 2870448"/>
                <a:gd name="connsiteX6" fmla="*/ 1892141 w 5036314"/>
                <a:gd name="connsiteY6" fmla="*/ 138972 h 2870448"/>
                <a:gd name="connsiteX7" fmla="*/ 2779644 w 5036314"/>
                <a:gd name="connsiteY7" fmla="*/ 110 h 287044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5036314" h="2870448">
                  <a:moveTo>
                    <a:pt x="2779644" y="110"/>
                  </a:moveTo>
                  <a:cubicBezTo>
                    <a:pt x="3666449" y="8031"/>
                    <a:pt x="4518039" y="445026"/>
                    <a:pt x="5036314" y="1209588"/>
                  </a:cubicBezTo>
                  <a:lnTo>
                    <a:pt x="4933815" y="1279070"/>
                  </a:lnTo>
                  <a:cubicBezTo>
                    <a:pt x="4273837" y="305466"/>
                    <a:pt x="3047928" y="-111966"/>
                    <a:pt x="1930942" y="256567"/>
                  </a:cubicBezTo>
                  <a:cubicBezTo>
                    <a:pt x="813956" y="625100"/>
                    <a:pt x="77153" y="1690098"/>
                    <a:pt x="126137" y="2865290"/>
                  </a:cubicBezTo>
                  <a:lnTo>
                    <a:pt x="2412" y="2870448"/>
                  </a:lnTo>
                  <a:cubicBezTo>
                    <a:pt x="-48878" y="1639958"/>
                    <a:pt x="722595" y="524846"/>
                    <a:pt x="1892141" y="138972"/>
                  </a:cubicBezTo>
                  <a:cubicBezTo>
                    <a:pt x="2184528" y="42504"/>
                    <a:pt x="2484042" y="-2531"/>
                    <a:pt x="2779644" y="110"/>
                  </a:cubicBezTo>
                  <a:close/>
                </a:path>
              </a:pathLst>
            </a:custGeom>
            <a:solidFill>
              <a:srgbClr val="CCECFF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5" name="フリーフォーム: 図形 4">
              <a:extLst>
                <a:ext uri="{FF2B5EF4-FFF2-40B4-BE49-F238E27FC236}">
                  <a16:creationId xmlns:a16="http://schemas.microsoft.com/office/drawing/2014/main" id="{234F98ED-E9B3-BE68-FA4E-9D23F5E5FBA2}"/>
                </a:ext>
              </a:extLst>
            </p:cNvPr>
            <p:cNvSpPr/>
            <p:nvPr/>
          </p:nvSpPr>
          <p:spPr bwMode="auto">
            <a:xfrm>
              <a:off x="2012772" y="432743"/>
              <a:ext cx="3841951" cy="1426999"/>
            </a:xfrm>
            <a:custGeom>
              <a:avLst/>
              <a:gdLst>
                <a:gd name="connsiteX0" fmla="*/ 1751702 w 3841951"/>
                <a:gd name="connsiteY0" fmla="*/ 685 h 1426999"/>
                <a:gd name="connsiteX1" fmla="*/ 2052804 w 3841951"/>
                <a:gd name="connsiteY1" fmla="*/ 13951 h 1426999"/>
                <a:gd name="connsiteX2" fmla="*/ 3841951 w 3841951"/>
                <a:gd name="connsiteY2" fmla="*/ 1393897 h 1426999"/>
                <a:gd name="connsiteX3" fmla="*/ 3756553 w 3841951"/>
                <a:gd name="connsiteY3" fmla="*/ 1426999 h 1426999"/>
                <a:gd name="connsiteX4" fmla="*/ 2042479 w 3841951"/>
                <a:gd name="connsiteY4" fmla="*/ 104956 h 1426999"/>
                <a:gd name="connsiteX5" fmla="*/ 75811 w 3841951"/>
                <a:gd name="connsiteY5" fmla="*/ 1009425 h 1426999"/>
                <a:gd name="connsiteX6" fmla="*/ 0 w 3841951"/>
                <a:gd name="connsiteY6" fmla="*/ 958034 h 1426999"/>
                <a:gd name="connsiteX7" fmla="*/ 1751702 w 3841951"/>
                <a:gd name="connsiteY7" fmla="*/ 685 h 142699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841951" h="1426999">
                  <a:moveTo>
                    <a:pt x="1751702" y="685"/>
                  </a:moveTo>
                  <a:cubicBezTo>
                    <a:pt x="1851406" y="-1813"/>
                    <a:pt x="1951981" y="2513"/>
                    <a:pt x="2052804" y="13951"/>
                  </a:cubicBezTo>
                  <a:cubicBezTo>
                    <a:pt x="2859389" y="105457"/>
                    <a:pt x="3548566" y="637010"/>
                    <a:pt x="3841951" y="1393897"/>
                  </a:cubicBezTo>
                  <a:lnTo>
                    <a:pt x="3756553" y="1426999"/>
                  </a:lnTo>
                  <a:cubicBezTo>
                    <a:pt x="3475478" y="701871"/>
                    <a:pt x="2815219" y="192622"/>
                    <a:pt x="2042479" y="104956"/>
                  </a:cubicBezTo>
                  <a:cubicBezTo>
                    <a:pt x="1269739" y="17290"/>
                    <a:pt x="512180" y="365691"/>
                    <a:pt x="75811" y="1009425"/>
                  </a:cubicBezTo>
                  <a:lnTo>
                    <a:pt x="0" y="958034"/>
                  </a:lnTo>
                  <a:cubicBezTo>
                    <a:pt x="398547" y="370096"/>
                    <a:pt x="1053774" y="18177"/>
                    <a:pt x="1751702" y="685"/>
                  </a:cubicBezTo>
                  <a:close/>
                </a:path>
              </a:pathLst>
            </a:custGeom>
            <a:solidFill>
              <a:srgbClr val="7030A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6" name="フリーフォーム: 図形 5">
              <a:extLst>
                <a:ext uri="{FF2B5EF4-FFF2-40B4-BE49-F238E27FC236}">
                  <a16:creationId xmlns:a16="http://schemas.microsoft.com/office/drawing/2014/main" id="{06B31038-B5A4-01C8-BE8F-BB467BDBF727}"/>
                </a:ext>
              </a:extLst>
            </p:cNvPr>
            <p:cNvSpPr/>
            <p:nvPr/>
          </p:nvSpPr>
          <p:spPr bwMode="auto">
            <a:xfrm>
              <a:off x="735867" y="2123837"/>
              <a:ext cx="3941556" cy="1490775"/>
            </a:xfrm>
            <a:custGeom>
              <a:avLst/>
              <a:gdLst>
                <a:gd name="connsiteX0" fmla="*/ 2056853 w 3941556"/>
                <a:gd name="connsiteY0" fmla="*/ 313 h 1490775"/>
                <a:gd name="connsiteX1" fmla="*/ 3941556 w 3941556"/>
                <a:gd name="connsiteY1" fmla="*/ 1183433 h 1490775"/>
                <a:gd name="connsiteX2" fmla="*/ 3727988 w 3941556"/>
                <a:gd name="connsiteY2" fmla="*/ 1291107 h 1490775"/>
                <a:gd name="connsiteX3" fmla="*/ 1910741 w 3941556"/>
                <a:gd name="connsiteY3" fmla="*/ 242293 h 1490775"/>
                <a:gd name="connsiteX4" fmla="*/ 224417 w 3941556"/>
                <a:gd name="connsiteY4" fmla="*/ 1490775 h 1490775"/>
                <a:gd name="connsiteX5" fmla="*/ 0 w 3941556"/>
                <a:gd name="connsiteY5" fmla="*/ 1408062 h 1490775"/>
                <a:gd name="connsiteX6" fmla="*/ 1897133 w 3941556"/>
                <a:gd name="connsiteY6" fmla="*/ 3505 h 1490775"/>
                <a:gd name="connsiteX7" fmla="*/ 2056853 w 3941556"/>
                <a:gd name="connsiteY7" fmla="*/ 313 h 14907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941556" h="1490775">
                  <a:moveTo>
                    <a:pt x="2056853" y="313"/>
                  </a:moveTo>
                  <a:cubicBezTo>
                    <a:pt x="2851483" y="13855"/>
                    <a:pt x="3579860" y="466025"/>
                    <a:pt x="3941556" y="1183433"/>
                  </a:cubicBezTo>
                  <a:lnTo>
                    <a:pt x="3727988" y="1291107"/>
                  </a:lnTo>
                  <a:cubicBezTo>
                    <a:pt x="3385050" y="610905"/>
                    <a:pt x="2671270" y="198950"/>
                    <a:pt x="1910741" y="242293"/>
                  </a:cubicBezTo>
                  <a:cubicBezTo>
                    <a:pt x="1150213" y="285635"/>
                    <a:pt x="487857" y="776016"/>
                    <a:pt x="224417" y="1490775"/>
                  </a:cubicBezTo>
                  <a:lnTo>
                    <a:pt x="0" y="1408062"/>
                  </a:lnTo>
                  <a:cubicBezTo>
                    <a:pt x="296372" y="603949"/>
                    <a:pt x="1041530" y="52266"/>
                    <a:pt x="1897133" y="3505"/>
                  </a:cubicBezTo>
                  <a:cubicBezTo>
                    <a:pt x="1950608" y="458"/>
                    <a:pt x="2003878" y="-589"/>
                    <a:pt x="2056853" y="313"/>
                  </a:cubicBez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7" name="フリーフォーム: 図形 6">
              <a:extLst>
                <a:ext uri="{FF2B5EF4-FFF2-40B4-BE49-F238E27FC236}">
                  <a16:creationId xmlns:a16="http://schemas.microsoft.com/office/drawing/2014/main" id="{6BE9094E-0105-657C-B04C-29CC2074BAF7}"/>
                </a:ext>
              </a:extLst>
            </p:cNvPr>
            <p:cNvSpPr/>
            <p:nvPr/>
          </p:nvSpPr>
          <p:spPr bwMode="auto">
            <a:xfrm>
              <a:off x="7488949" y="1986511"/>
              <a:ext cx="3375901" cy="1486243"/>
            </a:xfrm>
            <a:custGeom>
              <a:avLst/>
              <a:gdLst>
                <a:gd name="connsiteX0" fmla="*/ 1957350 w 3375901"/>
                <a:gd name="connsiteY0" fmla="*/ 898 h 1486243"/>
                <a:gd name="connsiteX1" fmla="*/ 3375901 w 3375901"/>
                <a:gd name="connsiteY1" fmla="*/ 481114 h 1486243"/>
                <a:gd name="connsiteX2" fmla="*/ 3233462 w 3375901"/>
                <a:gd name="connsiteY2" fmla="*/ 656636 h 1486243"/>
                <a:gd name="connsiteX3" fmla="*/ 1509537 w 3375901"/>
                <a:gd name="connsiteY3" fmla="*/ 294826 h 1486243"/>
                <a:gd name="connsiteX4" fmla="*/ 212098 w 3375901"/>
                <a:gd name="connsiteY4" fmla="*/ 1486243 h 1486243"/>
                <a:gd name="connsiteX5" fmla="*/ 0 w 3375901"/>
                <a:gd name="connsiteY5" fmla="*/ 1408069 h 1486243"/>
                <a:gd name="connsiteX6" fmla="*/ 1449685 w 3375901"/>
                <a:gd name="connsiteY6" fmla="*/ 76847 h 1486243"/>
                <a:gd name="connsiteX7" fmla="*/ 1957350 w 3375901"/>
                <a:gd name="connsiteY7" fmla="*/ 898 h 14862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3375901" h="1486243">
                  <a:moveTo>
                    <a:pt x="1957350" y="898"/>
                  </a:moveTo>
                  <a:cubicBezTo>
                    <a:pt x="2466886" y="-13826"/>
                    <a:pt x="2971460" y="152904"/>
                    <a:pt x="3375901" y="481114"/>
                  </a:cubicBezTo>
                  <a:lnTo>
                    <a:pt x="3233462" y="656636"/>
                  </a:lnTo>
                  <a:cubicBezTo>
                    <a:pt x="2750840" y="264981"/>
                    <a:pt x="2108898" y="130253"/>
                    <a:pt x="1509537" y="294826"/>
                  </a:cubicBezTo>
                  <a:cubicBezTo>
                    <a:pt x="910176" y="459399"/>
                    <a:pt x="427046" y="903049"/>
                    <a:pt x="212098" y="1486243"/>
                  </a:cubicBezTo>
                  <a:lnTo>
                    <a:pt x="0" y="1408069"/>
                  </a:lnTo>
                  <a:cubicBezTo>
                    <a:pt x="240171" y="756441"/>
                    <a:pt x="779993" y="260731"/>
                    <a:pt x="1449685" y="76847"/>
                  </a:cubicBezTo>
                  <a:cubicBezTo>
                    <a:pt x="1617108" y="30876"/>
                    <a:pt x="1787505" y="5807"/>
                    <a:pt x="1957350" y="898"/>
                  </a:cubicBezTo>
                  <a:close/>
                </a:path>
              </a:pathLst>
            </a:custGeom>
            <a:solidFill>
              <a:srgbClr val="FFC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8" name="フリーフォーム: 図形 7">
              <a:extLst>
                <a:ext uri="{FF2B5EF4-FFF2-40B4-BE49-F238E27FC236}">
                  <a16:creationId xmlns:a16="http://schemas.microsoft.com/office/drawing/2014/main" id="{4773A352-CC47-0A34-F299-60E8990AD87B}"/>
                </a:ext>
              </a:extLst>
            </p:cNvPr>
            <p:cNvSpPr/>
            <p:nvPr/>
          </p:nvSpPr>
          <p:spPr bwMode="auto">
            <a:xfrm>
              <a:off x="6231895" y="288990"/>
              <a:ext cx="4316830" cy="2092830"/>
            </a:xfrm>
            <a:custGeom>
              <a:avLst/>
              <a:gdLst>
                <a:gd name="connsiteX0" fmla="*/ 2206198 w 4316830"/>
                <a:gd name="connsiteY0" fmla="*/ 130 h 2092830"/>
                <a:gd name="connsiteX1" fmla="*/ 4316830 w 4316830"/>
                <a:gd name="connsiteY1" fmla="*/ 1734077 h 2092830"/>
                <a:gd name="connsiteX2" fmla="*/ 4223822 w 4316830"/>
                <a:gd name="connsiteY2" fmla="*/ 1753615 h 2092830"/>
                <a:gd name="connsiteX3" fmla="*/ 2009770 w 4316830"/>
                <a:gd name="connsiteY3" fmla="*/ 102131 h 2092830"/>
                <a:gd name="connsiteX4" fmla="*/ 94948 w 4316830"/>
                <a:gd name="connsiteY4" fmla="*/ 2092830 h 2092830"/>
                <a:gd name="connsiteX5" fmla="*/ 0 w 4316830"/>
                <a:gd name="connsiteY5" fmla="*/ 2088733 h 2092830"/>
                <a:gd name="connsiteX6" fmla="*/ 2001989 w 4316830"/>
                <a:gd name="connsiteY6" fmla="*/ 7413 h 2092830"/>
                <a:gd name="connsiteX7" fmla="*/ 2206198 w 4316830"/>
                <a:gd name="connsiteY7" fmla="*/ 130 h 20928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316830" h="2092830">
                  <a:moveTo>
                    <a:pt x="2206198" y="130"/>
                  </a:moveTo>
                  <a:cubicBezTo>
                    <a:pt x="3219515" y="11150"/>
                    <a:pt x="4104778" y="724678"/>
                    <a:pt x="4316830" y="1734077"/>
                  </a:cubicBezTo>
                  <a:lnTo>
                    <a:pt x="4223822" y="1753615"/>
                  </a:lnTo>
                  <a:cubicBezTo>
                    <a:pt x="4007481" y="723803"/>
                    <a:pt x="3058527" y="15968"/>
                    <a:pt x="2009770" y="102131"/>
                  </a:cubicBezTo>
                  <a:cubicBezTo>
                    <a:pt x="961012" y="188293"/>
                    <a:pt x="140310" y="1041517"/>
                    <a:pt x="94948" y="2092830"/>
                  </a:cubicBezTo>
                  <a:lnTo>
                    <a:pt x="0" y="2088733"/>
                  </a:lnTo>
                  <a:cubicBezTo>
                    <a:pt x="47427" y="989562"/>
                    <a:pt x="905490" y="97498"/>
                    <a:pt x="2001989" y="7413"/>
                  </a:cubicBezTo>
                  <a:cubicBezTo>
                    <a:pt x="2070520" y="1783"/>
                    <a:pt x="2138644" y="-605"/>
                    <a:pt x="2206198" y="130"/>
                  </a:cubicBez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9" name="フリーフォーム: 図形 8">
              <a:extLst>
                <a:ext uri="{FF2B5EF4-FFF2-40B4-BE49-F238E27FC236}">
                  <a16:creationId xmlns:a16="http://schemas.microsoft.com/office/drawing/2014/main" id="{789B31D0-A140-C58C-FFAF-FD5955283B4E}"/>
                </a:ext>
              </a:extLst>
            </p:cNvPr>
            <p:cNvSpPr/>
            <p:nvPr/>
          </p:nvSpPr>
          <p:spPr bwMode="auto">
            <a:xfrm>
              <a:off x="3469232" y="866058"/>
              <a:ext cx="159108" cy="202825"/>
            </a:xfrm>
            <a:custGeom>
              <a:avLst/>
              <a:gdLst>
                <a:gd name="connsiteX0" fmla="*/ 178956 w 197320"/>
                <a:gd name="connsiteY0" fmla="*/ 0 h 285916"/>
                <a:gd name="connsiteX1" fmla="*/ 197320 w 197320"/>
                <a:gd name="connsiteY1" fmla="*/ 273919 h 285916"/>
                <a:gd name="connsiteX2" fmla="*/ 18363 w 197320"/>
                <a:gd name="connsiteY2" fmla="*/ 285916 h 285916"/>
                <a:gd name="connsiteX3" fmla="*/ 0 w 197320"/>
                <a:gd name="connsiteY3" fmla="*/ 11998 h 285916"/>
                <a:gd name="connsiteX4" fmla="*/ 178956 w 197320"/>
                <a:gd name="connsiteY4" fmla="*/ 0 h 2859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7320" h="285916">
                  <a:moveTo>
                    <a:pt x="178956" y="0"/>
                  </a:moveTo>
                  <a:lnTo>
                    <a:pt x="197320" y="273919"/>
                  </a:lnTo>
                  <a:lnTo>
                    <a:pt x="18363" y="285916"/>
                  </a:lnTo>
                  <a:lnTo>
                    <a:pt x="0" y="11998"/>
                  </a:lnTo>
                  <a:lnTo>
                    <a:pt x="178956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フリーフォーム: 図形 9">
              <a:extLst>
                <a:ext uri="{FF2B5EF4-FFF2-40B4-BE49-F238E27FC236}">
                  <a16:creationId xmlns:a16="http://schemas.microsoft.com/office/drawing/2014/main" id="{D2A16001-E32B-08AF-8789-E3E705AFAFCC}"/>
                </a:ext>
              </a:extLst>
            </p:cNvPr>
            <p:cNvSpPr/>
            <p:nvPr/>
          </p:nvSpPr>
          <p:spPr bwMode="auto">
            <a:xfrm>
              <a:off x="6378466" y="1164764"/>
              <a:ext cx="295161" cy="217600"/>
            </a:xfrm>
            <a:custGeom>
              <a:avLst/>
              <a:gdLst>
                <a:gd name="connsiteX0" fmla="*/ 283426 w 366049"/>
                <a:gd name="connsiteY0" fmla="*/ 0 h 306743"/>
                <a:gd name="connsiteX1" fmla="*/ 366049 w 366049"/>
                <a:gd name="connsiteY1" fmla="*/ 143107 h 306743"/>
                <a:gd name="connsiteX2" fmla="*/ 82623 w 366049"/>
                <a:gd name="connsiteY2" fmla="*/ 306743 h 306743"/>
                <a:gd name="connsiteX3" fmla="*/ 0 w 366049"/>
                <a:gd name="connsiteY3" fmla="*/ 163636 h 306743"/>
                <a:gd name="connsiteX4" fmla="*/ 283426 w 366049"/>
                <a:gd name="connsiteY4" fmla="*/ 0 h 3067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049" h="306743">
                  <a:moveTo>
                    <a:pt x="283426" y="0"/>
                  </a:moveTo>
                  <a:lnTo>
                    <a:pt x="366049" y="143107"/>
                  </a:lnTo>
                  <a:lnTo>
                    <a:pt x="82623" y="306743"/>
                  </a:lnTo>
                  <a:lnTo>
                    <a:pt x="0" y="163636"/>
                  </a:lnTo>
                  <a:lnTo>
                    <a:pt x="283426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1" name="フリーフォーム: 図形 10">
              <a:extLst>
                <a:ext uri="{FF2B5EF4-FFF2-40B4-BE49-F238E27FC236}">
                  <a16:creationId xmlns:a16="http://schemas.microsoft.com/office/drawing/2014/main" id="{507BDFAB-BE1F-7865-F14B-53B6F1574E1E}"/>
                </a:ext>
              </a:extLst>
            </p:cNvPr>
            <p:cNvSpPr/>
            <p:nvPr/>
          </p:nvSpPr>
          <p:spPr bwMode="auto">
            <a:xfrm>
              <a:off x="2807118" y="1426042"/>
              <a:ext cx="312869" cy="275249"/>
            </a:xfrm>
            <a:custGeom>
              <a:avLst/>
              <a:gdLst>
                <a:gd name="connsiteX0" fmla="*/ 259639 w 388010"/>
                <a:gd name="connsiteY0" fmla="*/ 0 h 388009"/>
                <a:gd name="connsiteX1" fmla="*/ 388010 w 388010"/>
                <a:gd name="connsiteY1" fmla="*/ 128371 h 388009"/>
                <a:gd name="connsiteX2" fmla="*/ 128371 w 388010"/>
                <a:gd name="connsiteY2" fmla="*/ 388009 h 388009"/>
                <a:gd name="connsiteX3" fmla="*/ 0 w 388010"/>
                <a:gd name="connsiteY3" fmla="*/ 259638 h 388009"/>
                <a:gd name="connsiteX4" fmla="*/ 259639 w 388010"/>
                <a:gd name="connsiteY4" fmla="*/ 0 h 3880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8010" h="388009">
                  <a:moveTo>
                    <a:pt x="259639" y="0"/>
                  </a:moveTo>
                  <a:lnTo>
                    <a:pt x="388010" y="128371"/>
                  </a:lnTo>
                  <a:lnTo>
                    <a:pt x="128371" y="388009"/>
                  </a:lnTo>
                  <a:lnTo>
                    <a:pt x="0" y="259638"/>
                  </a:lnTo>
                  <a:lnTo>
                    <a:pt x="25963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2" name="フリーフォーム: 図形 11">
              <a:extLst>
                <a:ext uri="{FF2B5EF4-FFF2-40B4-BE49-F238E27FC236}">
                  <a16:creationId xmlns:a16="http://schemas.microsoft.com/office/drawing/2014/main" id="{5F3EA498-3682-AB5D-99A5-791E7A5F75FA}"/>
                </a:ext>
              </a:extLst>
            </p:cNvPr>
            <p:cNvSpPr/>
            <p:nvPr/>
          </p:nvSpPr>
          <p:spPr bwMode="auto">
            <a:xfrm>
              <a:off x="2043158" y="1580118"/>
              <a:ext cx="339903" cy="223659"/>
            </a:xfrm>
            <a:custGeom>
              <a:avLst/>
              <a:gdLst>
                <a:gd name="connsiteX0" fmla="*/ 355336 w 421537"/>
                <a:gd name="connsiteY0" fmla="*/ 0 h 315284"/>
                <a:gd name="connsiteX1" fmla="*/ 421537 w 421537"/>
                <a:gd name="connsiteY1" fmla="*/ 194072 h 315284"/>
                <a:gd name="connsiteX2" fmla="*/ 66201 w 421537"/>
                <a:gd name="connsiteY2" fmla="*/ 315284 h 315284"/>
                <a:gd name="connsiteX3" fmla="*/ 0 w 421537"/>
                <a:gd name="connsiteY3" fmla="*/ 121211 h 315284"/>
                <a:gd name="connsiteX4" fmla="*/ 355336 w 421537"/>
                <a:gd name="connsiteY4" fmla="*/ 0 h 315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21537" h="315284">
                  <a:moveTo>
                    <a:pt x="355336" y="0"/>
                  </a:moveTo>
                  <a:lnTo>
                    <a:pt x="421537" y="194072"/>
                  </a:lnTo>
                  <a:lnTo>
                    <a:pt x="66201" y="315284"/>
                  </a:lnTo>
                  <a:lnTo>
                    <a:pt x="0" y="121211"/>
                  </a:lnTo>
                  <a:lnTo>
                    <a:pt x="355336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フリーフォーム: 図形 12">
              <a:extLst>
                <a:ext uri="{FF2B5EF4-FFF2-40B4-BE49-F238E27FC236}">
                  <a16:creationId xmlns:a16="http://schemas.microsoft.com/office/drawing/2014/main" id="{E485FB2B-5880-C6C4-2732-121A411E1D8D}"/>
                </a:ext>
              </a:extLst>
            </p:cNvPr>
            <p:cNvSpPr/>
            <p:nvPr/>
          </p:nvSpPr>
          <p:spPr bwMode="auto">
            <a:xfrm>
              <a:off x="3941608" y="1636994"/>
              <a:ext cx="329602" cy="241769"/>
            </a:xfrm>
            <a:custGeom>
              <a:avLst/>
              <a:gdLst>
                <a:gd name="connsiteX0" fmla="*/ 317990 w 408762"/>
                <a:gd name="connsiteY0" fmla="*/ 0 h 340814"/>
                <a:gd name="connsiteX1" fmla="*/ 408762 w 408762"/>
                <a:gd name="connsiteY1" fmla="*/ 157222 h 340814"/>
                <a:gd name="connsiteX2" fmla="*/ 90772 w 408762"/>
                <a:gd name="connsiteY2" fmla="*/ 340814 h 340814"/>
                <a:gd name="connsiteX3" fmla="*/ 0 w 408762"/>
                <a:gd name="connsiteY3" fmla="*/ 183592 h 340814"/>
                <a:gd name="connsiteX4" fmla="*/ 317990 w 408762"/>
                <a:gd name="connsiteY4" fmla="*/ 0 h 3408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8762" h="340814">
                  <a:moveTo>
                    <a:pt x="317990" y="0"/>
                  </a:moveTo>
                  <a:lnTo>
                    <a:pt x="408762" y="157222"/>
                  </a:lnTo>
                  <a:lnTo>
                    <a:pt x="90772" y="340814"/>
                  </a:lnTo>
                  <a:lnTo>
                    <a:pt x="0" y="183592"/>
                  </a:lnTo>
                  <a:lnTo>
                    <a:pt x="317990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4" name="フリーフォーム: 図形 13">
              <a:extLst>
                <a:ext uri="{FF2B5EF4-FFF2-40B4-BE49-F238E27FC236}">
                  <a16:creationId xmlns:a16="http://schemas.microsoft.com/office/drawing/2014/main" id="{DECBBED5-0D37-D62A-60AE-9616F3EEFE92}"/>
                </a:ext>
              </a:extLst>
            </p:cNvPr>
            <p:cNvSpPr/>
            <p:nvPr/>
          </p:nvSpPr>
          <p:spPr bwMode="auto">
            <a:xfrm>
              <a:off x="3490906" y="1838940"/>
              <a:ext cx="233447" cy="223107"/>
            </a:xfrm>
            <a:custGeom>
              <a:avLst/>
              <a:gdLst>
                <a:gd name="connsiteX0" fmla="*/ 206227 w 289513"/>
                <a:gd name="connsiteY0" fmla="*/ 0 h 314506"/>
                <a:gd name="connsiteX1" fmla="*/ 289513 w 289513"/>
                <a:gd name="connsiteY1" fmla="*/ 244158 h 314506"/>
                <a:gd name="connsiteX2" fmla="*/ 83287 w 289513"/>
                <a:gd name="connsiteY2" fmla="*/ 314506 h 314506"/>
                <a:gd name="connsiteX3" fmla="*/ 0 w 289513"/>
                <a:gd name="connsiteY3" fmla="*/ 70347 h 314506"/>
                <a:gd name="connsiteX4" fmla="*/ 206227 w 289513"/>
                <a:gd name="connsiteY4" fmla="*/ 0 h 314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9513" h="314506">
                  <a:moveTo>
                    <a:pt x="206227" y="0"/>
                  </a:moveTo>
                  <a:lnTo>
                    <a:pt x="289513" y="244158"/>
                  </a:lnTo>
                  <a:lnTo>
                    <a:pt x="83287" y="314506"/>
                  </a:lnTo>
                  <a:lnTo>
                    <a:pt x="0" y="70347"/>
                  </a:lnTo>
                  <a:lnTo>
                    <a:pt x="2062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5" name="フリーフォーム: 図形 14">
              <a:extLst>
                <a:ext uri="{FF2B5EF4-FFF2-40B4-BE49-F238E27FC236}">
                  <a16:creationId xmlns:a16="http://schemas.microsoft.com/office/drawing/2014/main" id="{84894250-C263-8972-950C-0E1DEBD0215A}"/>
                </a:ext>
              </a:extLst>
            </p:cNvPr>
            <p:cNvSpPr/>
            <p:nvPr/>
          </p:nvSpPr>
          <p:spPr bwMode="auto">
            <a:xfrm>
              <a:off x="5366162" y="1862764"/>
              <a:ext cx="234155" cy="239872"/>
            </a:xfrm>
            <a:custGeom>
              <a:avLst/>
              <a:gdLst>
                <a:gd name="connsiteX0" fmla="*/ 142749 w 290391"/>
                <a:gd name="connsiteY0" fmla="*/ 0 h 338139"/>
                <a:gd name="connsiteX1" fmla="*/ 290391 w 290391"/>
                <a:gd name="connsiteY1" fmla="*/ 255723 h 338139"/>
                <a:gd name="connsiteX2" fmla="*/ 147642 w 290391"/>
                <a:gd name="connsiteY2" fmla="*/ 338139 h 338139"/>
                <a:gd name="connsiteX3" fmla="*/ 0 w 290391"/>
                <a:gd name="connsiteY3" fmla="*/ 82416 h 338139"/>
                <a:gd name="connsiteX4" fmla="*/ 142749 w 290391"/>
                <a:gd name="connsiteY4" fmla="*/ 0 h 3381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0391" h="338139">
                  <a:moveTo>
                    <a:pt x="142749" y="0"/>
                  </a:moveTo>
                  <a:lnTo>
                    <a:pt x="290391" y="255723"/>
                  </a:lnTo>
                  <a:lnTo>
                    <a:pt x="147642" y="338139"/>
                  </a:lnTo>
                  <a:lnTo>
                    <a:pt x="0" y="82416"/>
                  </a:lnTo>
                  <a:lnTo>
                    <a:pt x="14274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フリーフォーム: 図形 15">
              <a:extLst>
                <a:ext uri="{FF2B5EF4-FFF2-40B4-BE49-F238E27FC236}">
                  <a16:creationId xmlns:a16="http://schemas.microsoft.com/office/drawing/2014/main" id="{EFAE49CB-0132-DC9C-4093-470789E5C1F5}"/>
                </a:ext>
              </a:extLst>
            </p:cNvPr>
            <p:cNvSpPr/>
            <p:nvPr/>
          </p:nvSpPr>
          <p:spPr bwMode="auto">
            <a:xfrm>
              <a:off x="6541439" y="2048354"/>
              <a:ext cx="190007" cy="232597"/>
            </a:xfrm>
            <a:custGeom>
              <a:avLst/>
              <a:gdLst>
                <a:gd name="connsiteX0" fmla="*/ 159215 w 235641"/>
                <a:gd name="connsiteY0" fmla="*/ 0 h 327884"/>
                <a:gd name="connsiteX1" fmla="*/ 235641 w 235641"/>
                <a:gd name="connsiteY1" fmla="*/ 285223 h 327884"/>
                <a:gd name="connsiteX2" fmla="*/ 76425 w 235641"/>
                <a:gd name="connsiteY2" fmla="*/ 327884 h 327884"/>
                <a:gd name="connsiteX3" fmla="*/ 0 w 235641"/>
                <a:gd name="connsiteY3" fmla="*/ 42662 h 327884"/>
                <a:gd name="connsiteX4" fmla="*/ 159215 w 235641"/>
                <a:gd name="connsiteY4" fmla="*/ 0 h 327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5641" h="327884">
                  <a:moveTo>
                    <a:pt x="159215" y="0"/>
                  </a:moveTo>
                  <a:lnTo>
                    <a:pt x="235641" y="285223"/>
                  </a:lnTo>
                  <a:lnTo>
                    <a:pt x="76425" y="327884"/>
                  </a:lnTo>
                  <a:lnTo>
                    <a:pt x="0" y="42662"/>
                  </a:lnTo>
                  <a:lnTo>
                    <a:pt x="159215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7" name="フリーフォーム: 図形 16">
              <a:extLst>
                <a:ext uri="{FF2B5EF4-FFF2-40B4-BE49-F238E27FC236}">
                  <a16:creationId xmlns:a16="http://schemas.microsoft.com/office/drawing/2014/main" id="{930911D1-B8FC-22FA-B12E-B244CF2EACB8}"/>
                </a:ext>
              </a:extLst>
            </p:cNvPr>
            <p:cNvSpPr/>
            <p:nvPr/>
          </p:nvSpPr>
          <p:spPr bwMode="auto">
            <a:xfrm>
              <a:off x="1466079" y="2122231"/>
              <a:ext cx="375943" cy="303278"/>
            </a:xfrm>
            <a:custGeom>
              <a:avLst/>
              <a:gdLst>
                <a:gd name="connsiteX0" fmla="*/ 137127 w 466232"/>
                <a:gd name="connsiteY0" fmla="*/ 0 h 427521"/>
                <a:gd name="connsiteX1" fmla="*/ 466232 w 466232"/>
                <a:gd name="connsiteY1" fmla="*/ 190009 h 427521"/>
                <a:gd name="connsiteX2" fmla="*/ 329105 w 466232"/>
                <a:gd name="connsiteY2" fmla="*/ 427521 h 427521"/>
                <a:gd name="connsiteX3" fmla="*/ 0 w 466232"/>
                <a:gd name="connsiteY3" fmla="*/ 237512 h 427521"/>
                <a:gd name="connsiteX4" fmla="*/ 137127 w 466232"/>
                <a:gd name="connsiteY4" fmla="*/ 0 h 427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6232" h="427521">
                  <a:moveTo>
                    <a:pt x="137127" y="0"/>
                  </a:moveTo>
                  <a:lnTo>
                    <a:pt x="466232" y="190009"/>
                  </a:lnTo>
                  <a:lnTo>
                    <a:pt x="329105" y="427521"/>
                  </a:lnTo>
                  <a:lnTo>
                    <a:pt x="0" y="237512"/>
                  </a:lnTo>
                  <a:lnTo>
                    <a:pt x="1371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8" name="フリーフォーム: 図形 17">
              <a:extLst>
                <a:ext uri="{FF2B5EF4-FFF2-40B4-BE49-F238E27FC236}">
                  <a16:creationId xmlns:a16="http://schemas.microsoft.com/office/drawing/2014/main" id="{01DA9B61-A96E-F07B-9766-01B5FF21B128}"/>
                </a:ext>
              </a:extLst>
            </p:cNvPr>
            <p:cNvSpPr/>
            <p:nvPr/>
          </p:nvSpPr>
          <p:spPr bwMode="auto">
            <a:xfrm>
              <a:off x="2602121" y="2284405"/>
              <a:ext cx="373046" cy="328191"/>
            </a:xfrm>
            <a:custGeom>
              <a:avLst/>
              <a:gdLst>
                <a:gd name="connsiteX0" fmla="*/ 193927 w 462640"/>
                <a:gd name="connsiteY0" fmla="*/ 0 h 462640"/>
                <a:gd name="connsiteX1" fmla="*/ 462640 w 462640"/>
                <a:gd name="connsiteY1" fmla="*/ 268713 h 462640"/>
                <a:gd name="connsiteX2" fmla="*/ 268713 w 462640"/>
                <a:gd name="connsiteY2" fmla="*/ 462640 h 462640"/>
                <a:gd name="connsiteX3" fmla="*/ 0 w 462640"/>
                <a:gd name="connsiteY3" fmla="*/ 193927 h 462640"/>
                <a:gd name="connsiteX4" fmla="*/ 193927 w 462640"/>
                <a:gd name="connsiteY4" fmla="*/ 0 h 462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2640" h="462640">
                  <a:moveTo>
                    <a:pt x="193927" y="0"/>
                  </a:moveTo>
                  <a:lnTo>
                    <a:pt x="462640" y="268713"/>
                  </a:lnTo>
                  <a:lnTo>
                    <a:pt x="268713" y="462640"/>
                  </a:lnTo>
                  <a:lnTo>
                    <a:pt x="0" y="193927"/>
                  </a:lnTo>
                  <a:lnTo>
                    <a:pt x="193927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フリーフォーム: 図形 18">
              <a:extLst>
                <a:ext uri="{FF2B5EF4-FFF2-40B4-BE49-F238E27FC236}">
                  <a16:creationId xmlns:a16="http://schemas.microsoft.com/office/drawing/2014/main" id="{5323E10F-4F08-60A1-CF6A-BF13ADBAD875}"/>
                </a:ext>
              </a:extLst>
            </p:cNvPr>
            <p:cNvSpPr/>
            <p:nvPr/>
          </p:nvSpPr>
          <p:spPr bwMode="auto">
            <a:xfrm>
              <a:off x="4011044" y="2589094"/>
              <a:ext cx="322480" cy="283706"/>
            </a:xfrm>
            <a:custGeom>
              <a:avLst/>
              <a:gdLst>
                <a:gd name="connsiteX0" fmla="*/ 243976 w 399929"/>
                <a:gd name="connsiteY0" fmla="*/ 0 h 399930"/>
                <a:gd name="connsiteX1" fmla="*/ 399929 w 399929"/>
                <a:gd name="connsiteY1" fmla="*/ 155953 h 399930"/>
                <a:gd name="connsiteX2" fmla="*/ 155953 w 399929"/>
                <a:gd name="connsiteY2" fmla="*/ 399930 h 399930"/>
                <a:gd name="connsiteX3" fmla="*/ 0 w 399929"/>
                <a:gd name="connsiteY3" fmla="*/ 243976 h 399930"/>
                <a:gd name="connsiteX4" fmla="*/ 243976 w 399929"/>
                <a:gd name="connsiteY4" fmla="*/ 0 h 399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9929" h="399930">
                  <a:moveTo>
                    <a:pt x="243976" y="0"/>
                  </a:moveTo>
                  <a:lnTo>
                    <a:pt x="399929" y="155953"/>
                  </a:lnTo>
                  <a:lnTo>
                    <a:pt x="155953" y="399930"/>
                  </a:lnTo>
                  <a:lnTo>
                    <a:pt x="0" y="243976"/>
                  </a:lnTo>
                  <a:lnTo>
                    <a:pt x="243976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0" name="フリーフォーム: 図形 19">
              <a:extLst>
                <a:ext uri="{FF2B5EF4-FFF2-40B4-BE49-F238E27FC236}">
                  <a16:creationId xmlns:a16="http://schemas.microsoft.com/office/drawing/2014/main" id="{35D82B23-9DFA-0880-F651-517C20869F5E}"/>
                </a:ext>
              </a:extLst>
            </p:cNvPr>
            <p:cNvSpPr/>
            <p:nvPr/>
          </p:nvSpPr>
          <p:spPr bwMode="auto">
            <a:xfrm>
              <a:off x="6116534" y="2689247"/>
              <a:ext cx="349648" cy="304180"/>
            </a:xfrm>
            <a:custGeom>
              <a:avLst/>
              <a:gdLst>
                <a:gd name="connsiteX0" fmla="*/ 162946 w 433622"/>
                <a:gd name="connsiteY0" fmla="*/ 0 h 428792"/>
                <a:gd name="connsiteX1" fmla="*/ 433622 w 433622"/>
                <a:gd name="connsiteY1" fmla="*/ 257526 h 428792"/>
                <a:gd name="connsiteX2" fmla="*/ 270676 w 433622"/>
                <a:gd name="connsiteY2" fmla="*/ 428792 h 428792"/>
                <a:gd name="connsiteX3" fmla="*/ 0 w 433622"/>
                <a:gd name="connsiteY3" fmla="*/ 171266 h 428792"/>
                <a:gd name="connsiteX4" fmla="*/ 162946 w 433622"/>
                <a:gd name="connsiteY4" fmla="*/ 0 h 428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3622" h="428792">
                  <a:moveTo>
                    <a:pt x="162946" y="0"/>
                  </a:moveTo>
                  <a:lnTo>
                    <a:pt x="433622" y="257526"/>
                  </a:lnTo>
                  <a:lnTo>
                    <a:pt x="270676" y="428792"/>
                  </a:lnTo>
                  <a:lnTo>
                    <a:pt x="0" y="171266"/>
                  </a:lnTo>
                  <a:lnTo>
                    <a:pt x="162946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1" name="フリーフォーム: 図形 20">
              <a:extLst>
                <a:ext uri="{FF2B5EF4-FFF2-40B4-BE49-F238E27FC236}">
                  <a16:creationId xmlns:a16="http://schemas.microsoft.com/office/drawing/2014/main" id="{3C6A54F6-C652-3663-9842-0BA1D24F95DC}"/>
                </a:ext>
              </a:extLst>
            </p:cNvPr>
            <p:cNvSpPr/>
            <p:nvPr/>
          </p:nvSpPr>
          <p:spPr bwMode="auto">
            <a:xfrm>
              <a:off x="5133011" y="2779142"/>
              <a:ext cx="329863" cy="257877"/>
            </a:xfrm>
            <a:custGeom>
              <a:avLst/>
              <a:gdLst>
                <a:gd name="connsiteX0" fmla="*/ 298810 w 409085"/>
                <a:gd name="connsiteY0" fmla="*/ 0 h 363520"/>
                <a:gd name="connsiteX1" fmla="*/ 409085 w 409085"/>
                <a:gd name="connsiteY1" fmla="*/ 191002 h 363520"/>
                <a:gd name="connsiteX2" fmla="*/ 110276 w 409085"/>
                <a:gd name="connsiteY2" fmla="*/ 363520 h 363520"/>
                <a:gd name="connsiteX3" fmla="*/ 0 w 409085"/>
                <a:gd name="connsiteY3" fmla="*/ 172517 h 363520"/>
                <a:gd name="connsiteX4" fmla="*/ 298810 w 409085"/>
                <a:gd name="connsiteY4" fmla="*/ 0 h 3635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9085" h="363520">
                  <a:moveTo>
                    <a:pt x="298810" y="0"/>
                  </a:moveTo>
                  <a:lnTo>
                    <a:pt x="409085" y="191002"/>
                  </a:lnTo>
                  <a:lnTo>
                    <a:pt x="110276" y="363520"/>
                  </a:lnTo>
                  <a:lnTo>
                    <a:pt x="0" y="172517"/>
                  </a:lnTo>
                  <a:lnTo>
                    <a:pt x="29881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フリーフォーム: 図形 21">
              <a:extLst>
                <a:ext uri="{FF2B5EF4-FFF2-40B4-BE49-F238E27FC236}">
                  <a16:creationId xmlns:a16="http://schemas.microsoft.com/office/drawing/2014/main" id="{E3C7BF1A-105B-6B72-C6D4-59541B75634A}"/>
                </a:ext>
              </a:extLst>
            </p:cNvPr>
            <p:cNvSpPr/>
            <p:nvPr/>
          </p:nvSpPr>
          <p:spPr bwMode="auto">
            <a:xfrm>
              <a:off x="683905" y="931820"/>
              <a:ext cx="4951574" cy="2109382"/>
            </a:xfrm>
            <a:custGeom>
              <a:avLst/>
              <a:gdLst>
                <a:gd name="connsiteX0" fmla="*/ 2356337 w 4951574"/>
                <a:gd name="connsiteY0" fmla="*/ 1049 h 2109382"/>
                <a:gd name="connsiteX1" fmla="*/ 2756648 w 4951574"/>
                <a:gd name="connsiteY1" fmla="*/ 41492 h 2109382"/>
                <a:gd name="connsiteX2" fmla="*/ 4951574 w 4951574"/>
                <a:gd name="connsiteY2" fmla="*/ 2077557 h 2109382"/>
                <a:gd name="connsiteX3" fmla="*/ 4826208 w 4951574"/>
                <a:gd name="connsiteY3" fmla="*/ 2109382 h 2109382"/>
                <a:gd name="connsiteX4" fmla="*/ 2734312 w 4951574"/>
                <a:gd name="connsiteY4" fmla="*/ 168890 h 2109382"/>
                <a:gd name="connsiteX5" fmla="*/ 107061 w 4951574"/>
                <a:gd name="connsiteY5" fmla="*/ 1282032 h 2109382"/>
                <a:gd name="connsiteX6" fmla="*/ 0 w 4951574"/>
                <a:gd name="connsiteY6" fmla="*/ 1209459 h 2109382"/>
                <a:gd name="connsiteX7" fmla="*/ 2356337 w 4951574"/>
                <a:gd name="connsiteY7" fmla="*/ 1049 h 210938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</a:cxnLst>
              <a:rect l="l" t="t" r="r" b="b"/>
              <a:pathLst>
                <a:path w="4951574" h="2109382">
                  <a:moveTo>
                    <a:pt x="2356337" y="1049"/>
                  </a:moveTo>
                  <a:cubicBezTo>
                    <a:pt x="2489312" y="4724"/>
                    <a:pt x="2623062" y="18072"/>
                    <a:pt x="2756648" y="41492"/>
                  </a:cubicBezTo>
                  <a:cubicBezTo>
                    <a:pt x="3825341" y="228853"/>
                    <a:pt x="4684601" y="1025923"/>
                    <a:pt x="4951574" y="2077557"/>
                  </a:cubicBezTo>
                  <a:lnTo>
                    <a:pt x="4826208" y="2109382"/>
                  </a:lnTo>
                  <a:cubicBezTo>
                    <a:pt x="4571767" y="1107112"/>
                    <a:pt x="3752841" y="347456"/>
                    <a:pt x="2734312" y="168890"/>
                  </a:cubicBezTo>
                  <a:cubicBezTo>
                    <a:pt x="1715784" y="-9676"/>
                    <a:pt x="687278" y="426092"/>
                    <a:pt x="107061" y="1282032"/>
                  </a:cubicBezTo>
                  <a:lnTo>
                    <a:pt x="0" y="1209459"/>
                  </a:lnTo>
                  <a:cubicBezTo>
                    <a:pt x="532695" y="423624"/>
                    <a:pt x="1425515" y="-24673"/>
                    <a:pt x="2356337" y="1049"/>
                  </a:cubicBez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3" name="フリーフォーム: 図形 22">
              <a:extLst>
                <a:ext uri="{FF2B5EF4-FFF2-40B4-BE49-F238E27FC236}">
                  <a16:creationId xmlns:a16="http://schemas.microsoft.com/office/drawing/2014/main" id="{1B5DBF16-6CD9-2D8B-FA19-0B8BDD512F1F}"/>
                </a:ext>
              </a:extLst>
            </p:cNvPr>
            <p:cNvSpPr/>
            <p:nvPr/>
          </p:nvSpPr>
          <p:spPr bwMode="auto">
            <a:xfrm rot="9000000">
              <a:off x="8265166" y="1257944"/>
              <a:ext cx="159108" cy="202825"/>
            </a:xfrm>
            <a:custGeom>
              <a:avLst/>
              <a:gdLst>
                <a:gd name="connsiteX0" fmla="*/ 178956 w 197320"/>
                <a:gd name="connsiteY0" fmla="*/ 0 h 285916"/>
                <a:gd name="connsiteX1" fmla="*/ 197320 w 197320"/>
                <a:gd name="connsiteY1" fmla="*/ 273919 h 285916"/>
                <a:gd name="connsiteX2" fmla="*/ 18363 w 197320"/>
                <a:gd name="connsiteY2" fmla="*/ 285916 h 285916"/>
                <a:gd name="connsiteX3" fmla="*/ 0 w 197320"/>
                <a:gd name="connsiteY3" fmla="*/ 11998 h 285916"/>
                <a:gd name="connsiteX4" fmla="*/ 178956 w 197320"/>
                <a:gd name="connsiteY4" fmla="*/ 0 h 28591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197320" h="285916">
                  <a:moveTo>
                    <a:pt x="178956" y="0"/>
                  </a:moveTo>
                  <a:lnTo>
                    <a:pt x="197320" y="273919"/>
                  </a:lnTo>
                  <a:lnTo>
                    <a:pt x="18363" y="285916"/>
                  </a:lnTo>
                  <a:lnTo>
                    <a:pt x="0" y="11998"/>
                  </a:lnTo>
                  <a:lnTo>
                    <a:pt x="178956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" name="フリーフォーム: 図形 23">
              <a:extLst>
                <a:ext uri="{FF2B5EF4-FFF2-40B4-BE49-F238E27FC236}">
                  <a16:creationId xmlns:a16="http://schemas.microsoft.com/office/drawing/2014/main" id="{D1F9C39A-4066-7800-2E2D-69CCED445C50}"/>
                </a:ext>
              </a:extLst>
            </p:cNvPr>
            <p:cNvSpPr/>
            <p:nvPr/>
          </p:nvSpPr>
          <p:spPr bwMode="auto">
            <a:xfrm rot="9000000">
              <a:off x="11174400" y="1556650"/>
              <a:ext cx="295161" cy="217600"/>
            </a:xfrm>
            <a:custGeom>
              <a:avLst/>
              <a:gdLst>
                <a:gd name="connsiteX0" fmla="*/ 283426 w 366049"/>
                <a:gd name="connsiteY0" fmla="*/ 0 h 306743"/>
                <a:gd name="connsiteX1" fmla="*/ 366049 w 366049"/>
                <a:gd name="connsiteY1" fmla="*/ 143107 h 306743"/>
                <a:gd name="connsiteX2" fmla="*/ 82623 w 366049"/>
                <a:gd name="connsiteY2" fmla="*/ 306743 h 306743"/>
                <a:gd name="connsiteX3" fmla="*/ 0 w 366049"/>
                <a:gd name="connsiteY3" fmla="*/ 163636 h 306743"/>
                <a:gd name="connsiteX4" fmla="*/ 283426 w 366049"/>
                <a:gd name="connsiteY4" fmla="*/ 0 h 306743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66049" h="306743">
                  <a:moveTo>
                    <a:pt x="283426" y="0"/>
                  </a:moveTo>
                  <a:lnTo>
                    <a:pt x="366049" y="143107"/>
                  </a:lnTo>
                  <a:lnTo>
                    <a:pt x="82623" y="306743"/>
                  </a:lnTo>
                  <a:lnTo>
                    <a:pt x="0" y="163636"/>
                  </a:lnTo>
                  <a:lnTo>
                    <a:pt x="283426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フリーフォーム: 図形 24">
              <a:extLst>
                <a:ext uri="{FF2B5EF4-FFF2-40B4-BE49-F238E27FC236}">
                  <a16:creationId xmlns:a16="http://schemas.microsoft.com/office/drawing/2014/main" id="{93901545-7CF5-945A-A351-26C29B5557EE}"/>
                </a:ext>
              </a:extLst>
            </p:cNvPr>
            <p:cNvSpPr/>
            <p:nvPr/>
          </p:nvSpPr>
          <p:spPr bwMode="auto">
            <a:xfrm rot="9000000">
              <a:off x="7603052" y="1817928"/>
              <a:ext cx="312869" cy="275249"/>
            </a:xfrm>
            <a:custGeom>
              <a:avLst/>
              <a:gdLst>
                <a:gd name="connsiteX0" fmla="*/ 259639 w 388010"/>
                <a:gd name="connsiteY0" fmla="*/ 0 h 388009"/>
                <a:gd name="connsiteX1" fmla="*/ 388010 w 388010"/>
                <a:gd name="connsiteY1" fmla="*/ 128371 h 388009"/>
                <a:gd name="connsiteX2" fmla="*/ 128371 w 388010"/>
                <a:gd name="connsiteY2" fmla="*/ 388009 h 388009"/>
                <a:gd name="connsiteX3" fmla="*/ 0 w 388010"/>
                <a:gd name="connsiteY3" fmla="*/ 259638 h 388009"/>
                <a:gd name="connsiteX4" fmla="*/ 259639 w 388010"/>
                <a:gd name="connsiteY4" fmla="*/ 0 h 3880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8010" h="388009">
                  <a:moveTo>
                    <a:pt x="259639" y="0"/>
                  </a:moveTo>
                  <a:lnTo>
                    <a:pt x="388010" y="128371"/>
                  </a:lnTo>
                  <a:lnTo>
                    <a:pt x="128371" y="388009"/>
                  </a:lnTo>
                  <a:lnTo>
                    <a:pt x="0" y="259638"/>
                  </a:lnTo>
                  <a:lnTo>
                    <a:pt x="25963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6" name="フリーフォーム: 図形 25">
              <a:extLst>
                <a:ext uri="{FF2B5EF4-FFF2-40B4-BE49-F238E27FC236}">
                  <a16:creationId xmlns:a16="http://schemas.microsoft.com/office/drawing/2014/main" id="{B2CE3573-DE01-BDEF-1E5D-56F17B4EA59B}"/>
                </a:ext>
              </a:extLst>
            </p:cNvPr>
            <p:cNvSpPr/>
            <p:nvPr/>
          </p:nvSpPr>
          <p:spPr bwMode="auto">
            <a:xfrm rot="9000000">
              <a:off x="4900068" y="627760"/>
              <a:ext cx="339903" cy="223659"/>
            </a:xfrm>
            <a:custGeom>
              <a:avLst/>
              <a:gdLst>
                <a:gd name="connsiteX0" fmla="*/ 355336 w 421537"/>
                <a:gd name="connsiteY0" fmla="*/ 0 h 315284"/>
                <a:gd name="connsiteX1" fmla="*/ 421537 w 421537"/>
                <a:gd name="connsiteY1" fmla="*/ 194072 h 315284"/>
                <a:gd name="connsiteX2" fmla="*/ 66201 w 421537"/>
                <a:gd name="connsiteY2" fmla="*/ 315284 h 315284"/>
                <a:gd name="connsiteX3" fmla="*/ 0 w 421537"/>
                <a:gd name="connsiteY3" fmla="*/ 121211 h 315284"/>
                <a:gd name="connsiteX4" fmla="*/ 355336 w 421537"/>
                <a:gd name="connsiteY4" fmla="*/ 0 h 315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21537" h="315284">
                  <a:moveTo>
                    <a:pt x="355336" y="0"/>
                  </a:moveTo>
                  <a:lnTo>
                    <a:pt x="421537" y="194072"/>
                  </a:lnTo>
                  <a:lnTo>
                    <a:pt x="66201" y="315284"/>
                  </a:lnTo>
                  <a:lnTo>
                    <a:pt x="0" y="121211"/>
                  </a:lnTo>
                  <a:lnTo>
                    <a:pt x="355336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7" name="フリーフォーム: 図形 26">
              <a:extLst>
                <a:ext uri="{FF2B5EF4-FFF2-40B4-BE49-F238E27FC236}">
                  <a16:creationId xmlns:a16="http://schemas.microsoft.com/office/drawing/2014/main" id="{688DEE7A-A9D1-81B1-FA59-312DA37B92D4}"/>
                </a:ext>
              </a:extLst>
            </p:cNvPr>
            <p:cNvSpPr/>
            <p:nvPr/>
          </p:nvSpPr>
          <p:spPr bwMode="auto">
            <a:xfrm rot="9000000">
              <a:off x="8737542" y="2028880"/>
              <a:ext cx="329602" cy="241769"/>
            </a:xfrm>
            <a:custGeom>
              <a:avLst/>
              <a:gdLst>
                <a:gd name="connsiteX0" fmla="*/ 317990 w 408762"/>
                <a:gd name="connsiteY0" fmla="*/ 0 h 340814"/>
                <a:gd name="connsiteX1" fmla="*/ 408762 w 408762"/>
                <a:gd name="connsiteY1" fmla="*/ 157222 h 340814"/>
                <a:gd name="connsiteX2" fmla="*/ 90772 w 408762"/>
                <a:gd name="connsiteY2" fmla="*/ 340814 h 340814"/>
                <a:gd name="connsiteX3" fmla="*/ 0 w 408762"/>
                <a:gd name="connsiteY3" fmla="*/ 183592 h 340814"/>
                <a:gd name="connsiteX4" fmla="*/ 317990 w 408762"/>
                <a:gd name="connsiteY4" fmla="*/ 0 h 34081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8762" h="340814">
                  <a:moveTo>
                    <a:pt x="317990" y="0"/>
                  </a:moveTo>
                  <a:lnTo>
                    <a:pt x="408762" y="157222"/>
                  </a:lnTo>
                  <a:lnTo>
                    <a:pt x="90772" y="340814"/>
                  </a:lnTo>
                  <a:lnTo>
                    <a:pt x="0" y="183592"/>
                  </a:lnTo>
                  <a:lnTo>
                    <a:pt x="317990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8" name="フリーフォーム: 図形 27">
              <a:extLst>
                <a:ext uri="{FF2B5EF4-FFF2-40B4-BE49-F238E27FC236}">
                  <a16:creationId xmlns:a16="http://schemas.microsoft.com/office/drawing/2014/main" id="{931DB82E-E8D3-BD6A-5BF8-9DBA268ADEFD}"/>
                </a:ext>
              </a:extLst>
            </p:cNvPr>
            <p:cNvSpPr/>
            <p:nvPr/>
          </p:nvSpPr>
          <p:spPr bwMode="auto">
            <a:xfrm rot="9000000">
              <a:off x="8286840" y="2230826"/>
              <a:ext cx="233447" cy="223107"/>
            </a:xfrm>
            <a:custGeom>
              <a:avLst/>
              <a:gdLst>
                <a:gd name="connsiteX0" fmla="*/ 206227 w 289513"/>
                <a:gd name="connsiteY0" fmla="*/ 0 h 314506"/>
                <a:gd name="connsiteX1" fmla="*/ 289513 w 289513"/>
                <a:gd name="connsiteY1" fmla="*/ 244158 h 314506"/>
                <a:gd name="connsiteX2" fmla="*/ 83287 w 289513"/>
                <a:gd name="connsiteY2" fmla="*/ 314506 h 314506"/>
                <a:gd name="connsiteX3" fmla="*/ 0 w 289513"/>
                <a:gd name="connsiteY3" fmla="*/ 70347 h 314506"/>
                <a:gd name="connsiteX4" fmla="*/ 206227 w 289513"/>
                <a:gd name="connsiteY4" fmla="*/ 0 h 314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9513" h="314506">
                  <a:moveTo>
                    <a:pt x="206227" y="0"/>
                  </a:moveTo>
                  <a:lnTo>
                    <a:pt x="289513" y="244158"/>
                  </a:lnTo>
                  <a:lnTo>
                    <a:pt x="83287" y="314506"/>
                  </a:lnTo>
                  <a:lnTo>
                    <a:pt x="0" y="70347"/>
                  </a:lnTo>
                  <a:lnTo>
                    <a:pt x="2062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9" name="フリーフォーム: 図形 28">
              <a:extLst>
                <a:ext uri="{FF2B5EF4-FFF2-40B4-BE49-F238E27FC236}">
                  <a16:creationId xmlns:a16="http://schemas.microsoft.com/office/drawing/2014/main" id="{C8435D20-AF09-09BD-EEAC-1FAA2ED6C641}"/>
                </a:ext>
              </a:extLst>
            </p:cNvPr>
            <p:cNvSpPr/>
            <p:nvPr/>
          </p:nvSpPr>
          <p:spPr bwMode="auto">
            <a:xfrm rot="9000000">
              <a:off x="10162096" y="2254650"/>
              <a:ext cx="234155" cy="239872"/>
            </a:xfrm>
            <a:custGeom>
              <a:avLst/>
              <a:gdLst>
                <a:gd name="connsiteX0" fmla="*/ 142749 w 290391"/>
                <a:gd name="connsiteY0" fmla="*/ 0 h 338139"/>
                <a:gd name="connsiteX1" fmla="*/ 290391 w 290391"/>
                <a:gd name="connsiteY1" fmla="*/ 255723 h 338139"/>
                <a:gd name="connsiteX2" fmla="*/ 147642 w 290391"/>
                <a:gd name="connsiteY2" fmla="*/ 338139 h 338139"/>
                <a:gd name="connsiteX3" fmla="*/ 0 w 290391"/>
                <a:gd name="connsiteY3" fmla="*/ 82416 h 338139"/>
                <a:gd name="connsiteX4" fmla="*/ 142749 w 290391"/>
                <a:gd name="connsiteY4" fmla="*/ 0 h 33813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90391" h="338139">
                  <a:moveTo>
                    <a:pt x="142749" y="0"/>
                  </a:moveTo>
                  <a:lnTo>
                    <a:pt x="290391" y="255723"/>
                  </a:lnTo>
                  <a:lnTo>
                    <a:pt x="147642" y="338139"/>
                  </a:lnTo>
                  <a:lnTo>
                    <a:pt x="0" y="82416"/>
                  </a:lnTo>
                  <a:lnTo>
                    <a:pt x="14274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0" name="フリーフォーム: 図形 29">
              <a:extLst>
                <a:ext uri="{FF2B5EF4-FFF2-40B4-BE49-F238E27FC236}">
                  <a16:creationId xmlns:a16="http://schemas.microsoft.com/office/drawing/2014/main" id="{3AC9E08F-01DE-59F5-FD70-F423B460CC24}"/>
                </a:ext>
              </a:extLst>
            </p:cNvPr>
            <p:cNvSpPr/>
            <p:nvPr/>
          </p:nvSpPr>
          <p:spPr bwMode="auto">
            <a:xfrm rot="9000000">
              <a:off x="11337373" y="2440240"/>
              <a:ext cx="190007" cy="232597"/>
            </a:xfrm>
            <a:custGeom>
              <a:avLst/>
              <a:gdLst>
                <a:gd name="connsiteX0" fmla="*/ 159215 w 235641"/>
                <a:gd name="connsiteY0" fmla="*/ 0 h 327884"/>
                <a:gd name="connsiteX1" fmla="*/ 235641 w 235641"/>
                <a:gd name="connsiteY1" fmla="*/ 285223 h 327884"/>
                <a:gd name="connsiteX2" fmla="*/ 76425 w 235641"/>
                <a:gd name="connsiteY2" fmla="*/ 327884 h 327884"/>
                <a:gd name="connsiteX3" fmla="*/ 0 w 235641"/>
                <a:gd name="connsiteY3" fmla="*/ 42662 h 327884"/>
                <a:gd name="connsiteX4" fmla="*/ 159215 w 235641"/>
                <a:gd name="connsiteY4" fmla="*/ 0 h 3278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35641" h="327884">
                  <a:moveTo>
                    <a:pt x="159215" y="0"/>
                  </a:moveTo>
                  <a:lnTo>
                    <a:pt x="235641" y="285223"/>
                  </a:lnTo>
                  <a:lnTo>
                    <a:pt x="76425" y="327884"/>
                  </a:lnTo>
                  <a:lnTo>
                    <a:pt x="0" y="42662"/>
                  </a:lnTo>
                  <a:lnTo>
                    <a:pt x="159215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フリーフォーム: 図形 30">
              <a:extLst>
                <a:ext uri="{FF2B5EF4-FFF2-40B4-BE49-F238E27FC236}">
                  <a16:creationId xmlns:a16="http://schemas.microsoft.com/office/drawing/2014/main" id="{403576FD-D4EE-08D6-0C87-1CCF423DE6AF}"/>
                </a:ext>
              </a:extLst>
            </p:cNvPr>
            <p:cNvSpPr/>
            <p:nvPr/>
          </p:nvSpPr>
          <p:spPr bwMode="auto">
            <a:xfrm rot="9000000">
              <a:off x="2715174" y="3125895"/>
              <a:ext cx="375943" cy="303278"/>
            </a:xfrm>
            <a:custGeom>
              <a:avLst/>
              <a:gdLst>
                <a:gd name="connsiteX0" fmla="*/ 137127 w 466232"/>
                <a:gd name="connsiteY0" fmla="*/ 0 h 427521"/>
                <a:gd name="connsiteX1" fmla="*/ 466232 w 466232"/>
                <a:gd name="connsiteY1" fmla="*/ 190009 h 427521"/>
                <a:gd name="connsiteX2" fmla="*/ 329105 w 466232"/>
                <a:gd name="connsiteY2" fmla="*/ 427521 h 427521"/>
                <a:gd name="connsiteX3" fmla="*/ 0 w 466232"/>
                <a:gd name="connsiteY3" fmla="*/ 237512 h 427521"/>
                <a:gd name="connsiteX4" fmla="*/ 137127 w 466232"/>
                <a:gd name="connsiteY4" fmla="*/ 0 h 427521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6232" h="427521">
                  <a:moveTo>
                    <a:pt x="137127" y="0"/>
                  </a:moveTo>
                  <a:lnTo>
                    <a:pt x="466232" y="190009"/>
                  </a:lnTo>
                  <a:lnTo>
                    <a:pt x="329105" y="427521"/>
                  </a:lnTo>
                  <a:lnTo>
                    <a:pt x="0" y="237512"/>
                  </a:lnTo>
                  <a:lnTo>
                    <a:pt x="1371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4" name="フリーフォーム: 図形 243">
              <a:extLst>
                <a:ext uri="{FF2B5EF4-FFF2-40B4-BE49-F238E27FC236}">
                  <a16:creationId xmlns:a16="http://schemas.microsoft.com/office/drawing/2014/main" id="{5C045C53-C2E3-C921-9631-D935FB65BF91}"/>
                </a:ext>
              </a:extLst>
            </p:cNvPr>
            <p:cNvSpPr/>
            <p:nvPr/>
          </p:nvSpPr>
          <p:spPr bwMode="auto">
            <a:xfrm rot="9000000">
              <a:off x="7398055" y="2676291"/>
              <a:ext cx="373046" cy="328191"/>
            </a:xfrm>
            <a:custGeom>
              <a:avLst/>
              <a:gdLst>
                <a:gd name="connsiteX0" fmla="*/ 193927 w 462640"/>
                <a:gd name="connsiteY0" fmla="*/ 0 h 462640"/>
                <a:gd name="connsiteX1" fmla="*/ 462640 w 462640"/>
                <a:gd name="connsiteY1" fmla="*/ 268713 h 462640"/>
                <a:gd name="connsiteX2" fmla="*/ 268713 w 462640"/>
                <a:gd name="connsiteY2" fmla="*/ 462640 h 462640"/>
                <a:gd name="connsiteX3" fmla="*/ 0 w 462640"/>
                <a:gd name="connsiteY3" fmla="*/ 193927 h 462640"/>
                <a:gd name="connsiteX4" fmla="*/ 193927 w 462640"/>
                <a:gd name="connsiteY4" fmla="*/ 0 h 46264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62640" h="462640">
                  <a:moveTo>
                    <a:pt x="193927" y="0"/>
                  </a:moveTo>
                  <a:lnTo>
                    <a:pt x="462640" y="268713"/>
                  </a:lnTo>
                  <a:lnTo>
                    <a:pt x="268713" y="462640"/>
                  </a:lnTo>
                  <a:lnTo>
                    <a:pt x="0" y="193927"/>
                  </a:lnTo>
                  <a:lnTo>
                    <a:pt x="193927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5" name="フリーフォーム: 図形 244">
              <a:extLst>
                <a:ext uri="{FF2B5EF4-FFF2-40B4-BE49-F238E27FC236}">
                  <a16:creationId xmlns:a16="http://schemas.microsoft.com/office/drawing/2014/main" id="{FDDA3E14-5502-D159-754D-E3EB0C05CA4C}"/>
                </a:ext>
              </a:extLst>
            </p:cNvPr>
            <p:cNvSpPr/>
            <p:nvPr/>
          </p:nvSpPr>
          <p:spPr bwMode="auto">
            <a:xfrm rot="9000000">
              <a:off x="8806978" y="2980980"/>
              <a:ext cx="322480" cy="283706"/>
            </a:xfrm>
            <a:custGeom>
              <a:avLst/>
              <a:gdLst>
                <a:gd name="connsiteX0" fmla="*/ 243976 w 399929"/>
                <a:gd name="connsiteY0" fmla="*/ 0 h 399930"/>
                <a:gd name="connsiteX1" fmla="*/ 399929 w 399929"/>
                <a:gd name="connsiteY1" fmla="*/ 155953 h 399930"/>
                <a:gd name="connsiteX2" fmla="*/ 155953 w 399929"/>
                <a:gd name="connsiteY2" fmla="*/ 399930 h 399930"/>
                <a:gd name="connsiteX3" fmla="*/ 0 w 399929"/>
                <a:gd name="connsiteY3" fmla="*/ 243976 h 399930"/>
                <a:gd name="connsiteX4" fmla="*/ 243976 w 399929"/>
                <a:gd name="connsiteY4" fmla="*/ 0 h 39993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99929" h="399930">
                  <a:moveTo>
                    <a:pt x="243976" y="0"/>
                  </a:moveTo>
                  <a:lnTo>
                    <a:pt x="399929" y="155953"/>
                  </a:lnTo>
                  <a:lnTo>
                    <a:pt x="155953" y="399930"/>
                  </a:lnTo>
                  <a:lnTo>
                    <a:pt x="0" y="243976"/>
                  </a:lnTo>
                  <a:lnTo>
                    <a:pt x="243976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6" name="フリーフォーム: 図形 245">
              <a:extLst>
                <a:ext uri="{FF2B5EF4-FFF2-40B4-BE49-F238E27FC236}">
                  <a16:creationId xmlns:a16="http://schemas.microsoft.com/office/drawing/2014/main" id="{76E58E25-5558-C11B-436C-150F6E876995}"/>
                </a:ext>
              </a:extLst>
            </p:cNvPr>
            <p:cNvSpPr/>
            <p:nvPr/>
          </p:nvSpPr>
          <p:spPr bwMode="auto">
            <a:xfrm rot="9000000">
              <a:off x="10912468" y="3081133"/>
              <a:ext cx="349648" cy="304180"/>
            </a:xfrm>
            <a:custGeom>
              <a:avLst/>
              <a:gdLst>
                <a:gd name="connsiteX0" fmla="*/ 162946 w 433622"/>
                <a:gd name="connsiteY0" fmla="*/ 0 h 428792"/>
                <a:gd name="connsiteX1" fmla="*/ 433622 w 433622"/>
                <a:gd name="connsiteY1" fmla="*/ 257526 h 428792"/>
                <a:gd name="connsiteX2" fmla="*/ 270676 w 433622"/>
                <a:gd name="connsiteY2" fmla="*/ 428792 h 428792"/>
                <a:gd name="connsiteX3" fmla="*/ 0 w 433622"/>
                <a:gd name="connsiteY3" fmla="*/ 171266 h 428792"/>
                <a:gd name="connsiteX4" fmla="*/ 162946 w 433622"/>
                <a:gd name="connsiteY4" fmla="*/ 0 h 42879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33622" h="428792">
                  <a:moveTo>
                    <a:pt x="162946" y="0"/>
                  </a:moveTo>
                  <a:lnTo>
                    <a:pt x="433622" y="257526"/>
                  </a:lnTo>
                  <a:lnTo>
                    <a:pt x="270676" y="428792"/>
                  </a:lnTo>
                  <a:lnTo>
                    <a:pt x="0" y="171266"/>
                  </a:lnTo>
                  <a:lnTo>
                    <a:pt x="162946" y="0"/>
                  </a:lnTo>
                  <a:close/>
                </a:path>
              </a:pathLst>
            </a:custGeom>
            <a:solidFill>
              <a:srgbClr val="FF6699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7" name="フリーフォーム: 図形 246">
              <a:extLst>
                <a:ext uri="{FF2B5EF4-FFF2-40B4-BE49-F238E27FC236}">
                  <a16:creationId xmlns:a16="http://schemas.microsoft.com/office/drawing/2014/main" id="{232D004E-2DEB-1BF9-C2B5-1A45B3902520}"/>
                </a:ext>
              </a:extLst>
            </p:cNvPr>
            <p:cNvSpPr/>
            <p:nvPr/>
          </p:nvSpPr>
          <p:spPr bwMode="auto">
            <a:xfrm rot="9000000">
              <a:off x="9928945" y="3171028"/>
              <a:ext cx="329863" cy="257877"/>
            </a:xfrm>
            <a:custGeom>
              <a:avLst/>
              <a:gdLst>
                <a:gd name="connsiteX0" fmla="*/ 298810 w 409085"/>
                <a:gd name="connsiteY0" fmla="*/ 0 h 363520"/>
                <a:gd name="connsiteX1" fmla="*/ 409085 w 409085"/>
                <a:gd name="connsiteY1" fmla="*/ 191002 h 363520"/>
                <a:gd name="connsiteX2" fmla="*/ 110276 w 409085"/>
                <a:gd name="connsiteY2" fmla="*/ 363520 h 363520"/>
                <a:gd name="connsiteX3" fmla="*/ 0 w 409085"/>
                <a:gd name="connsiteY3" fmla="*/ 172517 h 363520"/>
                <a:gd name="connsiteX4" fmla="*/ 298810 w 409085"/>
                <a:gd name="connsiteY4" fmla="*/ 0 h 36352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09085" h="363520">
                  <a:moveTo>
                    <a:pt x="298810" y="0"/>
                  </a:moveTo>
                  <a:lnTo>
                    <a:pt x="409085" y="191002"/>
                  </a:lnTo>
                  <a:lnTo>
                    <a:pt x="110276" y="363520"/>
                  </a:lnTo>
                  <a:lnTo>
                    <a:pt x="0" y="172517"/>
                  </a:lnTo>
                  <a:lnTo>
                    <a:pt x="298810" y="0"/>
                  </a:lnTo>
                  <a:close/>
                </a:path>
              </a:pathLst>
            </a:custGeom>
            <a:solidFill>
              <a:srgbClr val="00B0F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8" name="フリーフォーム: 図形 247">
              <a:extLst>
                <a:ext uri="{FF2B5EF4-FFF2-40B4-BE49-F238E27FC236}">
                  <a16:creationId xmlns:a16="http://schemas.microsoft.com/office/drawing/2014/main" id="{ACD0B96E-78C2-ACA2-0D60-3D44FE513D1B}"/>
                </a:ext>
              </a:extLst>
            </p:cNvPr>
            <p:cNvSpPr/>
            <p:nvPr/>
          </p:nvSpPr>
          <p:spPr bwMode="auto">
            <a:xfrm>
              <a:off x="8517452" y="511642"/>
              <a:ext cx="312869" cy="275249"/>
            </a:xfrm>
            <a:custGeom>
              <a:avLst/>
              <a:gdLst>
                <a:gd name="connsiteX0" fmla="*/ 259639 w 388010"/>
                <a:gd name="connsiteY0" fmla="*/ 0 h 388009"/>
                <a:gd name="connsiteX1" fmla="*/ 388010 w 388010"/>
                <a:gd name="connsiteY1" fmla="*/ 128371 h 388009"/>
                <a:gd name="connsiteX2" fmla="*/ 128371 w 388010"/>
                <a:gd name="connsiteY2" fmla="*/ 388009 h 388009"/>
                <a:gd name="connsiteX3" fmla="*/ 0 w 388010"/>
                <a:gd name="connsiteY3" fmla="*/ 259638 h 388009"/>
                <a:gd name="connsiteX4" fmla="*/ 259639 w 388010"/>
                <a:gd name="connsiteY4" fmla="*/ 0 h 388009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88010" h="388009">
                  <a:moveTo>
                    <a:pt x="259639" y="0"/>
                  </a:moveTo>
                  <a:lnTo>
                    <a:pt x="388010" y="128371"/>
                  </a:lnTo>
                  <a:lnTo>
                    <a:pt x="128371" y="388009"/>
                  </a:lnTo>
                  <a:lnTo>
                    <a:pt x="0" y="259638"/>
                  </a:lnTo>
                  <a:lnTo>
                    <a:pt x="259639" y="0"/>
                  </a:lnTo>
                  <a:close/>
                </a:path>
              </a:pathLst>
            </a:custGeom>
            <a:solidFill>
              <a:srgbClr val="92D05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49" name="フリーフォーム: 図形 248">
              <a:extLst>
                <a:ext uri="{FF2B5EF4-FFF2-40B4-BE49-F238E27FC236}">
                  <a16:creationId xmlns:a16="http://schemas.microsoft.com/office/drawing/2014/main" id="{EB9F7F0F-CA17-D23E-2DD1-182F5995BE5F}"/>
                </a:ext>
              </a:extLst>
            </p:cNvPr>
            <p:cNvSpPr/>
            <p:nvPr/>
          </p:nvSpPr>
          <p:spPr bwMode="auto">
            <a:xfrm>
              <a:off x="9201240" y="924540"/>
              <a:ext cx="233447" cy="223107"/>
            </a:xfrm>
            <a:custGeom>
              <a:avLst/>
              <a:gdLst>
                <a:gd name="connsiteX0" fmla="*/ 206227 w 289513"/>
                <a:gd name="connsiteY0" fmla="*/ 0 h 314506"/>
                <a:gd name="connsiteX1" fmla="*/ 289513 w 289513"/>
                <a:gd name="connsiteY1" fmla="*/ 244158 h 314506"/>
                <a:gd name="connsiteX2" fmla="*/ 83287 w 289513"/>
                <a:gd name="connsiteY2" fmla="*/ 314506 h 314506"/>
                <a:gd name="connsiteX3" fmla="*/ 0 w 289513"/>
                <a:gd name="connsiteY3" fmla="*/ 70347 h 314506"/>
                <a:gd name="connsiteX4" fmla="*/ 206227 w 289513"/>
                <a:gd name="connsiteY4" fmla="*/ 0 h 31450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289513" h="314506">
                  <a:moveTo>
                    <a:pt x="206227" y="0"/>
                  </a:moveTo>
                  <a:lnTo>
                    <a:pt x="289513" y="244158"/>
                  </a:lnTo>
                  <a:lnTo>
                    <a:pt x="83287" y="314506"/>
                  </a:lnTo>
                  <a:lnTo>
                    <a:pt x="0" y="70347"/>
                  </a:lnTo>
                  <a:lnTo>
                    <a:pt x="206227" y="0"/>
                  </a:lnTo>
                  <a:close/>
                </a:path>
              </a:pathLst>
            </a:custGeom>
            <a:solidFill>
              <a:srgbClr val="FF00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  <p:sp>
          <p:nvSpPr>
            <p:cNvPr id="250" name="フリーフォーム: 図形 249">
              <a:extLst>
                <a:ext uri="{FF2B5EF4-FFF2-40B4-BE49-F238E27FC236}">
                  <a16:creationId xmlns:a16="http://schemas.microsoft.com/office/drawing/2014/main" id="{01F7BB96-7943-AD2B-77CA-2EA2E4A2BFA2}"/>
                </a:ext>
              </a:extLst>
            </p:cNvPr>
            <p:cNvSpPr/>
            <p:nvPr/>
          </p:nvSpPr>
          <p:spPr bwMode="auto">
            <a:xfrm>
              <a:off x="9283713" y="1645432"/>
              <a:ext cx="339903" cy="223659"/>
            </a:xfrm>
            <a:custGeom>
              <a:avLst/>
              <a:gdLst>
                <a:gd name="connsiteX0" fmla="*/ 355336 w 421537"/>
                <a:gd name="connsiteY0" fmla="*/ 0 h 315284"/>
                <a:gd name="connsiteX1" fmla="*/ 421537 w 421537"/>
                <a:gd name="connsiteY1" fmla="*/ 194072 h 315284"/>
                <a:gd name="connsiteX2" fmla="*/ 66201 w 421537"/>
                <a:gd name="connsiteY2" fmla="*/ 315284 h 315284"/>
                <a:gd name="connsiteX3" fmla="*/ 0 w 421537"/>
                <a:gd name="connsiteY3" fmla="*/ 121211 h 315284"/>
                <a:gd name="connsiteX4" fmla="*/ 355336 w 421537"/>
                <a:gd name="connsiteY4" fmla="*/ 0 h 31528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421537" h="315284">
                  <a:moveTo>
                    <a:pt x="355336" y="0"/>
                  </a:moveTo>
                  <a:lnTo>
                    <a:pt x="421537" y="194072"/>
                  </a:lnTo>
                  <a:lnTo>
                    <a:pt x="66201" y="315284"/>
                  </a:lnTo>
                  <a:lnTo>
                    <a:pt x="0" y="121211"/>
                  </a:lnTo>
                  <a:lnTo>
                    <a:pt x="355336" y="0"/>
                  </a:lnTo>
                  <a:close/>
                </a:path>
              </a:pathLst>
            </a:custGeom>
            <a:solidFill>
              <a:srgbClr val="FFFF00"/>
            </a:solidFill>
            <a:ln w="19050">
              <a:noFill/>
              <a:round/>
              <a:headEnd/>
              <a:tailEnd/>
            </a:ln>
            <a:effectLst/>
          </p:spPr>
          <p:txBody>
            <a:bodyPr wrap="square" rtlCol="0" anchor="ctr">
              <a:noAutofit/>
            </a:bodyPr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51" name="テキスト ボックス 250">
            <a:extLst>
              <a:ext uri="{FF2B5EF4-FFF2-40B4-BE49-F238E27FC236}">
                <a16:creationId xmlns:a16="http://schemas.microsoft.com/office/drawing/2014/main" id="{E21E66E4-0DE9-D212-45BB-CA467FA8CE02}"/>
              </a:ext>
            </a:extLst>
          </p:cNvPr>
          <p:cNvSpPr txBox="1"/>
          <p:nvPr/>
        </p:nvSpPr>
        <p:spPr>
          <a:xfrm>
            <a:off x="538462" y="2062921"/>
            <a:ext cx="10975513" cy="2293188"/>
          </a:xfrm>
          <a:prstGeom prst="rect">
            <a:avLst/>
          </a:prstGeom>
          <a:noFill/>
        </p:spPr>
        <p:txBody>
          <a:bodyPr wrap="none" rtlCol="0">
            <a:prstTxWarp prst="textFadeDown">
              <a:avLst>
                <a:gd name="adj" fmla="val 4922"/>
              </a:avLst>
            </a:prstTxWarp>
            <a:spAutoFit/>
            <a:scene3d>
              <a:camera prst="perspectiveBelow"/>
              <a:lightRig rig="threePt" dir="t"/>
            </a:scene3d>
            <a:sp3d extrusionH="381000"/>
          </a:bodyPr>
          <a:lstStyle/>
          <a:p>
            <a:pPr algn="ctr"/>
            <a:r>
              <a:rPr lang="en-US" altLang="ja-JP" sz="9600" b="1" dirty="0">
                <a:ln w="76200">
                  <a:solidFill>
                    <a:sysClr val="windowText" lastClr="000000"/>
                  </a:solidFill>
                </a:ln>
                <a:solidFill>
                  <a:srgbClr val="FFFF00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HAPPY </a:t>
            </a:r>
            <a:r>
              <a:rPr lang="en-US" altLang="ja-JP" sz="9600" b="1" dirty="0">
                <a:ln w="76200">
                  <a:solidFill>
                    <a:sysClr val="windowText" lastClr="000000"/>
                  </a:solidFill>
                </a:ln>
                <a:solidFill>
                  <a:srgbClr val="FF6699"/>
                </a:solidFill>
                <a:latin typeface="メイリオ" panose="020B0604030504040204" pitchFamily="50" charset="-128"/>
                <a:ea typeface="メイリオ" panose="020B0604030504040204" pitchFamily="50" charset="-128"/>
              </a:rPr>
              <a:t>BIRTHDAY</a:t>
            </a:r>
            <a:endParaRPr kumimoji="1" lang="ja-JP" altLang="en-US" sz="9600" b="1" dirty="0">
              <a:ln w="76200">
                <a:solidFill>
                  <a:sysClr val="windowText" lastClr="000000"/>
                </a:solidFill>
              </a:ln>
              <a:solidFill>
                <a:srgbClr val="FF6699"/>
              </a:solidFill>
              <a:latin typeface="メイリオ" panose="020B0604030504040204" pitchFamily="50" charset="-128"/>
              <a:ea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507924261"/>
      </p:ext>
    </p:extLst>
  </p:cSld>
  <p:clrMapOvr>
    <a:masterClrMapping/>
  </p:clrMapOvr>
  <mc:AlternateContent xmlns:mc="http://schemas.openxmlformats.org/markup-compatibility/2006">
    <mc:Choice xmlns:p14="http://schemas.microsoft.com/office/powerpoint/2010/main" Requires="p14">
      <p:transition p14:dur="10" advClick="0" advTm="10000"/>
    </mc:Choice>
    <mc:Fallback>
      <p:transition advClick="0" advTm="10000"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  <p:cond evt="onBegin" delay="0">
                          <p:tn val="2"/>
                        </p:cond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2" presetClass="emph" presetSubtype="0" fill="hold" grpId="0" nodeType="after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6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7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8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9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10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1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1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12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3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14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5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16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2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17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18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19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0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1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2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0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3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24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5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26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27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28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0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29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30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1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32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3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34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8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  <p:par>
                                <p:cTn id="35" presetID="32" presetClass="emph" presetSubtype="0" fill="hold" grpId="0" nodeType="withEffect">
                                  <p:stCondLst>
                                    <p:cond delay="1500"/>
                                  </p:stCondLst>
                                  <p:childTnLst>
                                    <p:animRot by="120000">
                                      <p:cBhvr>
                                        <p:cTn id="36" dur="1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7" dur="200" fill="hold">
                                          <p:stCondLst>
                                            <p:cond delay="20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240000">
                                      <p:cBhvr>
                                        <p:cTn id="38" dur="200" fill="hold">
                                          <p:stCondLst>
                                            <p:cond delay="40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-240000">
                                      <p:cBhvr>
                                        <p:cTn id="39" dur="200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  <p:animRot by="120000">
                                      <p:cBhvr>
                                        <p:cTn id="40" dur="200" fill="hold">
                                          <p:stCondLst>
                                            <p:cond delay="800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r</p:attrName>
                                        </p:attrNameLst>
                                      </p:cBhvr>
                                    </p:animRo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1" fill="hold">
                            <p:stCondLst>
                              <p:cond delay="2500"/>
                            </p:stCondLst>
                            <p:childTnLst>
                              <p:par>
                                <p:cTn id="42" presetID="2" presetClass="exit" presetSubtype="1" fill="hold" grpId="1" nodeType="afterEffect">
                                  <p:stCondLst>
                                    <p:cond delay="0"/>
                                  </p:stCondLst>
                                  <p:childTnLst>
                                    <p:anim calcmode="lin" valueType="num">
                                      <p:cBhvr additive="base">
                                        <p:cTn id="43" dur="100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x"/>
                                          </p:val>
                                        </p:tav>
                                        <p:tav tm="100000">
                                          <p:val>
                                            <p:strVal val="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100"/>
                                        <p:tgtEl>
                                          <p:spTgt spid="2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ppt_y"/>
                                          </p:val>
                                        </p:tav>
                                        <p:tav tm="100000">
                                          <p:val>
                                            <p:strVal val="0-ppt_h/2"/>
                                          </p:val>
                                        </p:tav>
                                      </p:tavLst>
                                    </p:anim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99"/>
                                          </p:stCondLst>
                                        </p:cTn>
                                        <p:tgtEl>
                                          <p:spTgt spid="2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2600"/>
                            </p:stCondLst>
                            <p:childTnLst>
                              <p:par>
                                <p:cTn id="47" presetID="53" presetClass="entr" presetSubtype="16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49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0" dur="5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1" dur="5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53" presetClass="entr" presetSubtype="16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54" dur="500" fill="hold"/>
                                        <p:tgtEl>
                                          <p:spTgt spid="251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55" dur="500" fill="hold"/>
                                        <p:tgtEl>
                                          <p:spTgt spid="251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25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1" grpId="0" animBg="1"/>
      <p:bldP spid="212" grpId="0" animBg="1"/>
      <p:bldP spid="209" grpId="0" animBg="1"/>
      <p:bldP spid="210" grpId="0" animBg="1"/>
      <p:bldP spid="218" grpId="0" animBg="1"/>
      <p:bldP spid="219" grpId="0" animBg="1"/>
      <p:bldP spid="219" grpId="1" animBg="1"/>
      <p:bldP spid="251" grpId="0"/>
    </p:bldLst>
  </p:timing>
</p:sld>
</file>

<file path=ppt/theme/theme1.xml><?xml version="1.0" encoding="utf-8"?>
<a:theme xmlns:a="http://schemas.openxmlformats.org/drawingml/2006/main" name="標準デザイン">
  <a:themeElements>
    <a:clrScheme name="標準デザイン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標準デザイン">
      <a:majorFont>
        <a:latin typeface="メイリオ"/>
        <a:ea typeface="メイリオ"/>
        <a:cs typeface="メイリオ"/>
      </a:majorFont>
      <a:minorFont>
        <a:latin typeface="Arial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solidFill>
          <a:schemeClr val="accent1"/>
        </a:solidFill>
        <a:ln w="9525">
          <a:solidFill>
            <a:schemeClr val="tx1"/>
          </a:solidFill>
          <a:round/>
          <a:headEnd/>
          <a:tailEnd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/>
      <a:lstStyle>
        <a:defPPr>
          <a:defRPr/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solidFill>
            <a:srgbClr val="FF0000"/>
          </a:solidFill>
          <a:prstDash val="solid"/>
          <a:round/>
          <a:headEnd type="none" w="med" len="med"/>
          <a:tailEnd type="none" w="med" len="med"/>
        </a:ln>
        <a:effectLst/>
        <a:extLst>
          <a:ext uri="{909E8E84-426E-40DD-AFC4-6F175D3DCCD1}">
            <a14:hiddenFill xmlns:a14="http://schemas.microsoft.com/office/drawing/2010/main">
              <a:solidFill>
                <a:schemeClr val="accent1"/>
              </a:solidFill>
            </a14:hiddenFill>
          </a:ex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1" lang="ja-JP" altLang="en-US" sz="1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  <a:ea typeface="ＭＳ Ｐゴシック" charset="-128"/>
          </a:defRPr>
        </a:defPPr>
      </a:lstStyle>
    </a:lnDef>
  </a:objectDefaults>
  <a:extraClrSchemeLst>
    <a:extraClrScheme>
      <a:clrScheme name="標準デザイン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標準デザイン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標準デザイン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</Words>
  <Application>Microsoft Office PowerPoint</Application>
  <PresentationFormat>ワイド画面</PresentationFormat>
  <Paragraphs>2</Paragraphs>
  <Slides>4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2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4</vt:i4>
      </vt:variant>
    </vt:vector>
  </HeadingPairs>
  <TitlesOfParts>
    <vt:vector size="7" baseType="lpstr">
      <vt:lpstr>メイリオ</vt:lpstr>
      <vt:lpstr>Arial</vt:lpstr>
      <vt:lpstr>標準デザイン</vt:lpstr>
      <vt:lpstr>PowerPoint プレゼンテーション</vt:lpstr>
      <vt:lpstr>PowerPoint プレゼンテーション</vt:lpstr>
      <vt:lpstr>PowerPoint プレゼンテーション</vt:lpstr>
      <vt:lpstr>PowerPoint プレゼンテーション</vt:lpstr>
    </vt:vector>
  </TitlesOfParts>
  <Manager>digipot.net</Manager>
  <Company>digipot.net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anm052_ビックリ箱のアニメ</dc:title>
  <dc:subject>anm052_ビックリ箱のアニメ</dc:subject>
  <dc:creator>でじけろお</dc:creator>
  <cp:lastModifiedBy/>
  <cp:revision>1</cp:revision>
  <dcterms:created xsi:type="dcterms:W3CDTF">2017-10-06T02:08:43Z</dcterms:created>
  <dcterms:modified xsi:type="dcterms:W3CDTF">2024-12-10T10:05:26Z</dcterms:modified>
  <cp:category/>
  <cp:version>1</cp:version>
</cp:coreProperties>
</file>