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3" r:id="rId2"/>
    <p:sldId id="289" r:id="rId3"/>
    <p:sldId id="292" r:id="rId4"/>
    <p:sldId id="290"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00"/>
    <a:srgbClr val="FF0000"/>
    <a:srgbClr val="663300"/>
    <a:srgbClr val="FF66CC"/>
    <a:srgbClr val="FFCCFF"/>
    <a:srgbClr val="CC0099"/>
    <a:srgbClr val="CC6600"/>
    <a:srgbClr val="006600"/>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p:cViewPr varScale="1">
        <p:scale>
          <a:sx n="72" d="100"/>
          <a:sy n="72" d="100"/>
        </p:scale>
        <p:origin x="72"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951FB68-000E-3C92-06D8-5C0CFC1CC30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a:extLst>
              <a:ext uri="{FF2B5EF4-FFF2-40B4-BE49-F238E27FC236}">
                <a16:creationId xmlns:a16="http://schemas.microsoft.com/office/drawing/2014/main" id="{A1331023-CC9A-C5A0-85E3-22E7DEAB33B7}"/>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Copyright©2024 </a:t>
            </a:r>
            <a:r>
              <a:rPr kumimoji="1" lang="en-US" altLang="ja-JP" sz="800" b="1" dirty="0">
                <a:solidFill>
                  <a:srgbClr val="000000"/>
                </a:solidFill>
                <a:latin typeface="Arial" charset="0"/>
                <a:ea typeface="ＭＳ Ｐゴシック" charset="-128"/>
                <a:hlinkClick r:id="rId4"/>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6F661E-317E-335F-F14D-EB1C647F2C27}"/>
            </a:ext>
          </a:extLst>
        </p:cNvPr>
        <p:cNvGrpSpPr/>
        <p:nvPr/>
      </p:nvGrpSpPr>
      <p:grpSpPr>
        <a:xfrm>
          <a:off x="0" y="0"/>
          <a:ext cx="0" cy="0"/>
          <a:chOff x="0" y="0"/>
          <a:chExt cx="0" cy="0"/>
        </a:xfrm>
      </p:grpSpPr>
      <p:sp>
        <p:nvSpPr>
          <p:cNvPr id="64" name="フリーフォーム: 図形 63">
            <a:extLst>
              <a:ext uri="{FF2B5EF4-FFF2-40B4-BE49-F238E27FC236}">
                <a16:creationId xmlns:a16="http://schemas.microsoft.com/office/drawing/2014/main" id="{86FEDE91-FD16-8626-19A9-C93678BCEDBB}"/>
              </a:ext>
            </a:extLst>
          </p:cNvPr>
          <p:cNvSpPr/>
          <p:nvPr/>
        </p:nvSpPr>
        <p:spPr>
          <a:xfrm>
            <a:off x="1266988" y="1524000"/>
            <a:ext cx="7591262" cy="4562476"/>
          </a:xfrm>
          <a:custGeom>
            <a:avLst/>
            <a:gdLst>
              <a:gd name="connsiteX0" fmla="*/ 1492698 w 7591262"/>
              <a:gd name="connsiteY0" fmla="*/ 0 h 4829175"/>
              <a:gd name="connsiteX1" fmla="*/ 6100608 w 7591262"/>
              <a:gd name="connsiteY1" fmla="*/ 0 h 4829175"/>
              <a:gd name="connsiteX2" fmla="*/ 6671649 w 7591262"/>
              <a:gd name="connsiteY2" fmla="*/ 357646 h 4829175"/>
              <a:gd name="connsiteX3" fmla="*/ 7583724 w 7591262"/>
              <a:gd name="connsiteY3" fmla="*/ 3919746 h 4829175"/>
              <a:gd name="connsiteX4" fmla="*/ 7587388 w 7591262"/>
              <a:gd name="connsiteY4" fmla="*/ 3987801 h 4829175"/>
              <a:gd name="connsiteX5" fmla="*/ 7591262 w 7591262"/>
              <a:gd name="connsiteY5" fmla="*/ 3987801 h 4829175"/>
              <a:gd name="connsiteX6" fmla="*/ 7591262 w 7591262"/>
              <a:gd name="connsiteY6" fmla="*/ 4311651 h 4829175"/>
              <a:gd name="connsiteX7" fmla="*/ 7587388 w 7591262"/>
              <a:gd name="connsiteY7" fmla="*/ 4311651 h 4829175"/>
              <a:gd name="connsiteX8" fmla="*/ 7589161 w 7591262"/>
              <a:gd name="connsiteY8" fmla="*/ 4344577 h 4829175"/>
              <a:gd name="connsiteX9" fmla="*/ 6963981 w 7591262"/>
              <a:gd name="connsiteY9" fmla="*/ 4829175 h 4829175"/>
              <a:gd name="connsiteX10" fmla="*/ 629325 w 7591262"/>
              <a:gd name="connsiteY10" fmla="*/ 4829175 h 4829175"/>
              <a:gd name="connsiteX11" fmla="*/ 1410 w 7591262"/>
              <a:gd name="connsiteY11" fmla="*/ 4347604 h 4829175"/>
              <a:gd name="connsiteX12" fmla="*/ 4235 w 7591262"/>
              <a:gd name="connsiteY12" fmla="*/ 4311651 h 4829175"/>
              <a:gd name="connsiteX13" fmla="*/ 0 w 7591262"/>
              <a:gd name="connsiteY13" fmla="*/ 4311651 h 4829175"/>
              <a:gd name="connsiteX14" fmla="*/ 0 w 7591262"/>
              <a:gd name="connsiteY14" fmla="*/ 3987801 h 4829175"/>
              <a:gd name="connsiteX15" fmla="*/ 4235 w 7591262"/>
              <a:gd name="connsiteY15" fmla="*/ 3987801 h 4829175"/>
              <a:gd name="connsiteX16" fmla="*/ 9581 w 7591262"/>
              <a:gd name="connsiteY16" fmla="*/ 3919746 h 4829175"/>
              <a:gd name="connsiteX17" fmla="*/ 921658 w 7591262"/>
              <a:gd name="connsiteY17" fmla="*/ 357646 h 4829175"/>
              <a:gd name="connsiteX18" fmla="*/ 1492698 w 7591262"/>
              <a:gd name="connsiteY18" fmla="*/ 0 h 482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591262" h="4829175">
                <a:moveTo>
                  <a:pt x="1492698" y="0"/>
                </a:moveTo>
                <a:lnTo>
                  <a:pt x="6100608" y="0"/>
                </a:lnTo>
                <a:cubicBezTo>
                  <a:pt x="6357313" y="0"/>
                  <a:pt x="6577566" y="147472"/>
                  <a:pt x="6671649" y="357646"/>
                </a:cubicBezTo>
                <a:cubicBezTo>
                  <a:pt x="6975674" y="1545013"/>
                  <a:pt x="7520934" y="3655669"/>
                  <a:pt x="7583724" y="3919746"/>
                </a:cubicBezTo>
                <a:lnTo>
                  <a:pt x="7587388" y="3987801"/>
                </a:lnTo>
                <a:lnTo>
                  <a:pt x="7591262" y="3987801"/>
                </a:lnTo>
                <a:lnTo>
                  <a:pt x="7591262" y="4311651"/>
                </a:lnTo>
                <a:lnTo>
                  <a:pt x="7587388" y="4311651"/>
                </a:lnTo>
                <a:lnTo>
                  <a:pt x="7589161" y="4344577"/>
                </a:lnTo>
                <a:cubicBezTo>
                  <a:pt x="7561419" y="4583025"/>
                  <a:pt x="7263472" y="4829175"/>
                  <a:pt x="6963981" y="4829175"/>
                </a:cubicBezTo>
                <a:lnTo>
                  <a:pt x="629325" y="4829175"/>
                </a:lnTo>
                <a:cubicBezTo>
                  <a:pt x="329835" y="4829175"/>
                  <a:pt x="24595" y="4591099"/>
                  <a:pt x="1410" y="4347604"/>
                </a:cubicBezTo>
                <a:lnTo>
                  <a:pt x="4235" y="4311651"/>
                </a:lnTo>
                <a:lnTo>
                  <a:pt x="0" y="4311651"/>
                </a:lnTo>
                <a:lnTo>
                  <a:pt x="0" y="3987801"/>
                </a:lnTo>
                <a:lnTo>
                  <a:pt x="4235" y="3987801"/>
                </a:lnTo>
                <a:lnTo>
                  <a:pt x="9581" y="3919746"/>
                </a:lnTo>
                <a:cubicBezTo>
                  <a:pt x="81897" y="3645125"/>
                  <a:pt x="617633" y="1545013"/>
                  <a:pt x="921658" y="357646"/>
                </a:cubicBezTo>
                <a:cubicBezTo>
                  <a:pt x="1015741" y="147472"/>
                  <a:pt x="1235993" y="0"/>
                  <a:pt x="1492698" y="0"/>
                </a:cubicBezTo>
                <a:close/>
              </a:path>
            </a:pathLst>
          </a:custGeom>
          <a:solidFill>
            <a:schemeClr val="bg1">
              <a:lumMod val="7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1" name="フリーフォーム: 図形 60">
            <a:extLst>
              <a:ext uri="{FF2B5EF4-FFF2-40B4-BE49-F238E27FC236}">
                <a16:creationId xmlns:a16="http://schemas.microsoft.com/office/drawing/2014/main" id="{DA5A863F-9AA5-F982-A803-5317CEA6FE46}"/>
              </a:ext>
            </a:extLst>
          </p:cNvPr>
          <p:cNvSpPr/>
          <p:nvPr/>
        </p:nvSpPr>
        <p:spPr>
          <a:xfrm>
            <a:off x="1266988" y="1523999"/>
            <a:ext cx="7591262" cy="4256511"/>
          </a:xfrm>
          <a:custGeom>
            <a:avLst/>
            <a:gdLst>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6480572 w 7353300"/>
              <a:gd name="connsiteY4" fmla="*/ 390526 h 4629150"/>
              <a:gd name="connsiteX5" fmla="*/ 7353300 w 7353300"/>
              <a:gd name="connsiteY5" fmla="*/ 3881437 h 4629150"/>
              <a:gd name="connsiteX6" fmla="*/ 7353300 w 7353300"/>
              <a:gd name="connsiteY6" fmla="*/ 3881438 h 4629150"/>
              <a:gd name="connsiteX7" fmla="*/ 7353300 w 7353300"/>
              <a:gd name="connsiteY7" fmla="*/ 4027477 h 4629150"/>
              <a:gd name="connsiteX8" fmla="*/ 6751627 w 7353300"/>
              <a:gd name="connsiteY8" fmla="*/ 4629150 h 4629150"/>
              <a:gd name="connsiteX9" fmla="*/ 601673 w 7353300"/>
              <a:gd name="connsiteY9" fmla="*/ 4629150 h 4629150"/>
              <a:gd name="connsiteX10" fmla="*/ 0 w 7353300"/>
              <a:gd name="connsiteY10" fmla="*/ 4027477 h 4629150"/>
              <a:gd name="connsiteX11" fmla="*/ 0 w 7353300"/>
              <a:gd name="connsiteY11" fmla="*/ 3881438 h 4629150"/>
              <a:gd name="connsiteX12" fmla="*/ 0 w 7353300"/>
              <a:gd name="connsiteY12" fmla="*/ 3881437 h 4629150"/>
              <a:gd name="connsiteX13" fmla="*/ 1 w 7353300"/>
              <a:gd name="connsiteY13" fmla="*/ 3881437 h 4629150"/>
              <a:gd name="connsiteX14" fmla="*/ 872728 w 7353300"/>
              <a:gd name="connsiteY14" fmla="*/ 390526 h 4629150"/>
              <a:gd name="connsiteX15" fmla="*/ 878327 w 7353300"/>
              <a:gd name="connsiteY15" fmla="*/ 390526 h 4629150"/>
              <a:gd name="connsiteX16" fmla="*/ 885483 w 7353300"/>
              <a:gd name="connsiteY16" fmla="*/ 367475 h 4629150"/>
              <a:gd name="connsiteX17" fmla="*/ 1439873 w 7353300"/>
              <a:gd name="connsiteY17"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6480572 w 7353300"/>
              <a:gd name="connsiteY4" fmla="*/ 390526 h 4629150"/>
              <a:gd name="connsiteX5" fmla="*/ 7353300 w 7353300"/>
              <a:gd name="connsiteY5" fmla="*/ 3881437 h 4629150"/>
              <a:gd name="connsiteX6" fmla="*/ 7353300 w 7353300"/>
              <a:gd name="connsiteY6" fmla="*/ 3881438 h 4629150"/>
              <a:gd name="connsiteX7" fmla="*/ 7353300 w 7353300"/>
              <a:gd name="connsiteY7" fmla="*/ 4027477 h 4629150"/>
              <a:gd name="connsiteX8" fmla="*/ 6751627 w 7353300"/>
              <a:gd name="connsiteY8" fmla="*/ 4629150 h 4629150"/>
              <a:gd name="connsiteX9" fmla="*/ 601673 w 7353300"/>
              <a:gd name="connsiteY9" fmla="*/ 4629150 h 4629150"/>
              <a:gd name="connsiteX10" fmla="*/ 0 w 7353300"/>
              <a:gd name="connsiteY10" fmla="*/ 4027477 h 4629150"/>
              <a:gd name="connsiteX11" fmla="*/ 0 w 7353300"/>
              <a:gd name="connsiteY11" fmla="*/ 3881438 h 4629150"/>
              <a:gd name="connsiteX12" fmla="*/ 0 w 7353300"/>
              <a:gd name="connsiteY12" fmla="*/ 3881437 h 4629150"/>
              <a:gd name="connsiteX13" fmla="*/ 1 w 7353300"/>
              <a:gd name="connsiteY13" fmla="*/ 3881437 h 4629150"/>
              <a:gd name="connsiteX14" fmla="*/ 872728 w 7353300"/>
              <a:gd name="connsiteY14" fmla="*/ 390526 h 4629150"/>
              <a:gd name="connsiteX15" fmla="*/ 885483 w 7353300"/>
              <a:gd name="connsiteY15" fmla="*/ 367475 h 4629150"/>
              <a:gd name="connsiteX16" fmla="*/ 1439873 w 7353300"/>
              <a:gd name="connsiteY16"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6480572 w 7353300"/>
              <a:gd name="connsiteY4" fmla="*/ 390526 h 4629150"/>
              <a:gd name="connsiteX5" fmla="*/ 7353300 w 7353300"/>
              <a:gd name="connsiteY5" fmla="*/ 3881437 h 4629150"/>
              <a:gd name="connsiteX6" fmla="*/ 7353300 w 7353300"/>
              <a:gd name="connsiteY6" fmla="*/ 3881438 h 4629150"/>
              <a:gd name="connsiteX7" fmla="*/ 7353300 w 7353300"/>
              <a:gd name="connsiteY7" fmla="*/ 4027477 h 4629150"/>
              <a:gd name="connsiteX8" fmla="*/ 6751627 w 7353300"/>
              <a:gd name="connsiteY8" fmla="*/ 4629150 h 4629150"/>
              <a:gd name="connsiteX9" fmla="*/ 601673 w 7353300"/>
              <a:gd name="connsiteY9" fmla="*/ 4629150 h 4629150"/>
              <a:gd name="connsiteX10" fmla="*/ 0 w 7353300"/>
              <a:gd name="connsiteY10" fmla="*/ 4027477 h 4629150"/>
              <a:gd name="connsiteX11" fmla="*/ 0 w 7353300"/>
              <a:gd name="connsiteY11" fmla="*/ 3881438 h 4629150"/>
              <a:gd name="connsiteX12" fmla="*/ 0 w 7353300"/>
              <a:gd name="connsiteY12" fmla="*/ 3881437 h 4629150"/>
              <a:gd name="connsiteX13" fmla="*/ 1 w 7353300"/>
              <a:gd name="connsiteY13" fmla="*/ 3881437 h 4629150"/>
              <a:gd name="connsiteX14" fmla="*/ 885483 w 7353300"/>
              <a:gd name="connsiteY14" fmla="*/ 367475 h 4629150"/>
              <a:gd name="connsiteX15" fmla="*/ 1439873 w 7353300"/>
              <a:gd name="connsiteY15"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7353300 w 7353300"/>
              <a:gd name="connsiteY4" fmla="*/ 3881437 h 4629150"/>
              <a:gd name="connsiteX5" fmla="*/ 7353300 w 7353300"/>
              <a:gd name="connsiteY5" fmla="*/ 3881438 h 4629150"/>
              <a:gd name="connsiteX6" fmla="*/ 7353300 w 7353300"/>
              <a:gd name="connsiteY6" fmla="*/ 4027477 h 4629150"/>
              <a:gd name="connsiteX7" fmla="*/ 6751627 w 7353300"/>
              <a:gd name="connsiteY7" fmla="*/ 4629150 h 4629150"/>
              <a:gd name="connsiteX8" fmla="*/ 601673 w 7353300"/>
              <a:gd name="connsiteY8" fmla="*/ 4629150 h 4629150"/>
              <a:gd name="connsiteX9" fmla="*/ 0 w 7353300"/>
              <a:gd name="connsiteY9" fmla="*/ 4027477 h 4629150"/>
              <a:gd name="connsiteX10" fmla="*/ 0 w 7353300"/>
              <a:gd name="connsiteY10" fmla="*/ 3881438 h 4629150"/>
              <a:gd name="connsiteX11" fmla="*/ 0 w 7353300"/>
              <a:gd name="connsiteY11" fmla="*/ 3881437 h 4629150"/>
              <a:gd name="connsiteX12" fmla="*/ 1 w 7353300"/>
              <a:gd name="connsiteY12" fmla="*/ 3881437 h 4629150"/>
              <a:gd name="connsiteX13" fmla="*/ 885483 w 7353300"/>
              <a:gd name="connsiteY13" fmla="*/ 367475 h 4629150"/>
              <a:gd name="connsiteX14" fmla="*/ 1439873 w 7353300"/>
              <a:gd name="connsiteY14"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3881438 h 4629150"/>
              <a:gd name="connsiteX5" fmla="*/ 7353300 w 7353300"/>
              <a:gd name="connsiteY5" fmla="*/ 4027477 h 4629150"/>
              <a:gd name="connsiteX6" fmla="*/ 6751627 w 7353300"/>
              <a:gd name="connsiteY6" fmla="*/ 4629150 h 4629150"/>
              <a:gd name="connsiteX7" fmla="*/ 601673 w 7353300"/>
              <a:gd name="connsiteY7" fmla="*/ 4629150 h 4629150"/>
              <a:gd name="connsiteX8" fmla="*/ 0 w 7353300"/>
              <a:gd name="connsiteY8" fmla="*/ 4027477 h 4629150"/>
              <a:gd name="connsiteX9" fmla="*/ 0 w 7353300"/>
              <a:gd name="connsiteY9" fmla="*/ 3881438 h 4629150"/>
              <a:gd name="connsiteX10" fmla="*/ 0 w 7353300"/>
              <a:gd name="connsiteY10" fmla="*/ 3881437 h 4629150"/>
              <a:gd name="connsiteX11" fmla="*/ 1 w 7353300"/>
              <a:gd name="connsiteY11" fmla="*/ 3881437 h 4629150"/>
              <a:gd name="connsiteX12" fmla="*/ 885483 w 7353300"/>
              <a:gd name="connsiteY12" fmla="*/ 367475 h 4629150"/>
              <a:gd name="connsiteX13" fmla="*/ 1439873 w 7353300"/>
              <a:gd name="connsiteY13"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3881438 h 4629150"/>
              <a:gd name="connsiteX5" fmla="*/ 7353300 w 7353300"/>
              <a:gd name="connsiteY5" fmla="*/ 4027477 h 4629150"/>
              <a:gd name="connsiteX6" fmla="*/ 6751627 w 7353300"/>
              <a:gd name="connsiteY6" fmla="*/ 4629150 h 4629150"/>
              <a:gd name="connsiteX7" fmla="*/ 601673 w 7353300"/>
              <a:gd name="connsiteY7" fmla="*/ 4629150 h 4629150"/>
              <a:gd name="connsiteX8" fmla="*/ 0 w 7353300"/>
              <a:gd name="connsiteY8" fmla="*/ 4027477 h 4629150"/>
              <a:gd name="connsiteX9" fmla="*/ 0 w 7353300"/>
              <a:gd name="connsiteY9" fmla="*/ 3881438 h 4629150"/>
              <a:gd name="connsiteX10" fmla="*/ 0 w 7353300"/>
              <a:gd name="connsiteY10" fmla="*/ 3881437 h 4629150"/>
              <a:gd name="connsiteX11" fmla="*/ 885483 w 7353300"/>
              <a:gd name="connsiteY11" fmla="*/ 367475 h 4629150"/>
              <a:gd name="connsiteX12" fmla="*/ 1439873 w 7353300"/>
              <a:gd name="connsiteY12"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4027477 h 4629150"/>
              <a:gd name="connsiteX5" fmla="*/ 6751627 w 7353300"/>
              <a:gd name="connsiteY5" fmla="*/ 4629150 h 4629150"/>
              <a:gd name="connsiteX6" fmla="*/ 601673 w 7353300"/>
              <a:gd name="connsiteY6" fmla="*/ 4629150 h 4629150"/>
              <a:gd name="connsiteX7" fmla="*/ 0 w 7353300"/>
              <a:gd name="connsiteY7" fmla="*/ 4027477 h 4629150"/>
              <a:gd name="connsiteX8" fmla="*/ 0 w 7353300"/>
              <a:gd name="connsiteY8" fmla="*/ 3881438 h 4629150"/>
              <a:gd name="connsiteX9" fmla="*/ 0 w 7353300"/>
              <a:gd name="connsiteY9" fmla="*/ 3881437 h 4629150"/>
              <a:gd name="connsiteX10" fmla="*/ 885483 w 7353300"/>
              <a:gd name="connsiteY10" fmla="*/ 367475 h 4629150"/>
              <a:gd name="connsiteX11" fmla="*/ 1439873 w 7353300"/>
              <a:gd name="connsiteY11"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4027477 h 4629150"/>
              <a:gd name="connsiteX5" fmla="*/ 6751627 w 7353300"/>
              <a:gd name="connsiteY5" fmla="*/ 4629150 h 4629150"/>
              <a:gd name="connsiteX6" fmla="*/ 601673 w 7353300"/>
              <a:gd name="connsiteY6" fmla="*/ 4629150 h 4629150"/>
              <a:gd name="connsiteX7" fmla="*/ 0 w 7353300"/>
              <a:gd name="connsiteY7" fmla="*/ 4027477 h 4629150"/>
              <a:gd name="connsiteX8" fmla="*/ 0 w 7353300"/>
              <a:gd name="connsiteY8" fmla="*/ 3881438 h 4629150"/>
              <a:gd name="connsiteX9" fmla="*/ 885483 w 7353300"/>
              <a:gd name="connsiteY9" fmla="*/ 367475 h 4629150"/>
              <a:gd name="connsiteX10" fmla="*/ 1439873 w 7353300"/>
              <a:gd name="connsiteY10"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4027477 h 4629150"/>
              <a:gd name="connsiteX5" fmla="*/ 6751627 w 7353300"/>
              <a:gd name="connsiteY5" fmla="*/ 4629150 h 4629150"/>
              <a:gd name="connsiteX6" fmla="*/ 601673 w 7353300"/>
              <a:gd name="connsiteY6" fmla="*/ 4629150 h 4629150"/>
              <a:gd name="connsiteX7" fmla="*/ 0 w 7353300"/>
              <a:gd name="connsiteY7" fmla="*/ 4027477 h 4629150"/>
              <a:gd name="connsiteX8" fmla="*/ 885483 w 7353300"/>
              <a:gd name="connsiteY8" fmla="*/ 367475 h 4629150"/>
              <a:gd name="connsiteX9" fmla="*/ 1439873 w 7353300"/>
              <a:gd name="connsiteY9"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4027477 h 4629150"/>
              <a:gd name="connsiteX4" fmla="*/ 6751627 w 7353300"/>
              <a:gd name="connsiteY4" fmla="*/ 4629150 h 4629150"/>
              <a:gd name="connsiteX5" fmla="*/ 601673 w 7353300"/>
              <a:gd name="connsiteY5" fmla="*/ 4629150 h 4629150"/>
              <a:gd name="connsiteX6" fmla="*/ 0 w 7353300"/>
              <a:gd name="connsiteY6" fmla="*/ 4027477 h 4629150"/>
              <a:gd name="connsiteX7" fmla="*/ 885483 w 7353300"/>
              <a:gd name="connsiteY7" fmla="*/ 367475 h 4629150"/>
              <a:gd name="connsiteX8" fmla="*/ 1439873 w 7353300"/>
              <a:gd name="connsiteY8" fmla="*/ 0 h 4629150"/>
              <a:gd name="connsiteX0" fmla="*/ 1447191 w 7360618"/>
              <a:gd name="connsiteY0" fmla="*/ 0 h 4629150"/>
              <a:gd name="connsiteX1" fmla="*/ 5920745 w 7360618"/>
              <a:gd name="connsiteY1" fmla="*/ 0 h 4629150"/>
              <a:gd name="connsiteX2" fmla="*/ 6475136 w 7360618"/>
              <a:gd name="connsiteY2" fmla="*/ 367475 h 4629150"/>
              <a:gd name="connsiteX3" fmla="*/ 7360618 w 7360618"/>
              <a:gd name="connsiteY3" fmla="*/ 4027477 h 4629150"/>
              <a:gd name="connsiteX4" fmla="*/ 6758945 w 7360618"/>
              <a:gd name="connsiteY4" fmla="*/ 4629150 h 4629150"/>
              <a:gd name="connsiteX5" fmla="*/ 608991 w 7360618"/>
              <a:gd name="connsiteY5" fmla="*/ 4629150 h 4629150"/>
              <a:gd name="connsiteX6" fmla="*/ 7318 w 7360618"/>
              <a:gd name="connsiteY6" fmla="*/ 4027477 h 4629150"/>
              <a:gd name="connsiteX7" fmla="*/ 892801 w 7360618"/>
              <a:gd name="connsiteY7" fmla="*/ 367475 h 4629150"/>
              <a:gd name="connsiteX8" fmla="*/ 1447191 w 7360618"/>
              <a:gd name="connsiteY8" fmla="*/ 0 h 4629150"/>
              <a:gd name="connsiteX0" fmla="*/ 1447191 w 7367936"/>
              <a:gd name="connsiteY0" fmla="*/ 0 h 4629150"/>
              <a:gd name="connsiteX1" fmla="*/ 5920745 w 7367936"/>
              <a:gd name="connsiteY1" fmla="*/ 0 h 4629150"/>
              <a:gd name="connsiteX2" fmla="*/ 6475136 w 7367936"/>
              <a:gd name="connsiteY2" fmla="*/ 367475 h 4629150"/>
              <a:gd name="connsiteX3" fmla="*/ 7360618 w 7367936"/>
              <a:gd name="connsiteY3" fmla="*/ 4027477 h 4629150"/>
              <a:gd name="connsiteX4" fmla="*/ 6758945 w 7367936"/>
              <a:gd name="connsiteY4" fmla="*/ 4629150 h 4629150"/>
              <a:gd name="connsiteX5" fmla="*/ 608991 w 7367936"/>
              <a:gd name="connsiteY5" fmla="*/ 4629150 h 4629150"/>
              <a:gd name="connsiteX6" fmla="*/ 7318 w 7367936"/>
              <a:gd name="connsiteY6" fmla="*/ 4027477 h 4629150"/>
              <a:gd name="connsiteX7" fmla="*/ 892801 w 7367936"/>
              <a:gd name="connsiteY7" fmla="*/ 367475 h 4629150"/>
              <a:gd name="connsiteX8" fmla="*/ 1447191 w 7367936"/>
              <a:gd name="connsiteY8" fmla="*/ 0 h 4629150"/>
              <a:gd name="connsiteX0" fmla="*/ 1449175 w 7369920"/>
              <a:gd name="connsiteY0" fmla="*/ 0 h 4629150"/>
              <a:gd name="connsiteX1" fmla="*/ 5922729 w 7369920"/>
              <a:gd name="connsiteY1" fmla="*/ 0 h 4629150"/>
              <a:gd name="connsiteX2" fmla="*/ 6477120 w 7369920"/>
              <a:gd name="connsiteY2" fmla="*/ 367475 h 4629150"/>
              <a:gd name="connsiteX3" fmla="*/ 7362602 w 7369920"/>
              <a:gd name="connsiteY3" fmla="*/ 4027477 h 4629150"/>
              <a:gd name="connsiteX4" fmla="*/ 6760929 w 7369920"/>
              <a:gd name="connsiteY4" fmla="*/ 4629150 h 4629150"/>
              <a:gd name="connsiteX5" fmla="*/ 610975 w 7369920"/>
              <a:gd name="connsiteY5" fmla="*/ 4629150 h 4629150"/>
              <a:gd name="connsiteX6" fmla="*/ 9302 w 7369920"/>
              <a:gd name="connsiteY6" fmla="*/ 4027477 h 4629150"/>
              <a:gd name="connsiteX7" fmla="*/ 894785 w 7369920"/>
              <a:gd name="connsiteY7" fmla="*/ 367475 h 4629150"/>
              <a:gd name="connsiteX8" fmla="*/ 1449175 w 7369920"/>
              <a:gd name="connsiteY8" fmla="*/ 0 h 46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9920" h="4629150">
                <a:moveTo>
                  <a:pt x="1449175" y="0"/>
                </a:moveTo>
                <a:lnTo>
                  <a:pt x="5922729" y="0"/>
                </a:lnTo>
                <a:cubicBezTo>
                  <a:pt x="6171950" y="0"/>
                  <a:pt x="6385781" y="151525"/>
                  <a:pt x="6477120" y="367475"/>
                </a:cubicBezTo>
                <a:cubicBezTo>
                  <a:pt x="6772281" y="1587476"/>
                  <a:pt x="7301642" y="3756142"/>
                  <a:pt x="7362602" y="4027477"/>
                </a:cubicBezTo>
                <a:cubicBezTo>
                  <a:pt x="7423562" y="4298812"/>
                  <a:pt x="7093224" y="4629150"/>
                  <a:pt x="6760929" y="4629150"/>
                </a:cubicBezTo>
                <a:lnTo>
                  <a:pt x="610975" y="4629150"/>
                </a:lnTo>
                <a:cubicBezTo>
                  <a:pt x="278680" y="4629150"/>
                  <a:pt x="-60905" y="4309646"/>
                  <a:pt x="9302" y="4027477"/>
                </a:cubicBezTo>
                <a:cubicBezTo>
                  <a:pt x="79509" y="3745308"/>
                  <a:pt x="599624" y="1587476"/>
                  <a:pt x="894785" y="367475"/>
                </a:cubicBezTo>
                <a:cubicBezTo>
                  <a:pt x="986124" y="151525"/>
                  <a:pt x="1199954" y="0"/>
                  <a:pt x="1449175" y="0"/>
                </a:cubicBezTo>
                <a:close/>
              </a:path>
            </a:pathLst>
          </a:custGeom>
          <a:solidFill>
            <a:schemeClr val="bg1">
              <a:lumMod val="8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楕円 162">
            <a:extLst>
              <a:ext uri="{FF2B5EF4-FFF2-40B4-BE49-F238E27FC236}">
                <a16:creationId xmlns:a16="http://schemas.microsoft.com/office/drawing/2014/main" id="{828F2874-96DE-06E8-1337-E2EDCF100F59}"/>
              </a:ext>
            </a:extLst>
          </p:cNvPr>
          <p:cNvSpPr/>
          <p:nvPr/>
        </p:nvSpPr>
        <p:spPr>
          <a:xfrm>
            <a:off x="4202819" y="1728049"/>
            <a:ext cx="1778359" cy="895673"/>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楕円 163">
            <a:extLst>
              <a:ext uri="{FF2B5EF4-FFF2-40B4-BE49-F238E27FC236}">
                <a16:creationId xmlns:a16="http://schemas.microsoft.com/office/drawing/2014/main" id="{66DDDC37-CA44-EBCC-0AEC-8FD78CC6061A}"/>
              </a:ext>
            </a:extLst>
          </p:cNvPr>
          <p:cNvSpPr/>
          <p:nvPr/>
        </p:nvSpPr>
        <p:spPr>
          <a:xfrm>
            <a:off x="6090095" y="1728049"/>
            <a:ext cx="1778359" cy="895673"/>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楕円 165">
            <a:extLst>
              <a:ext uri="{FF2B5EF4-FFF2-40B4-BE49-F238E27FC236}">
                <a16:creationId xmlns:a16="http://schemas.microsoft.com/office/drawing/2014/main" id="{7A8DE665-1F89-ACC1-8314-F918F3556785}"/>
              </a:ext>
            </a:extLst>
          </p:cNvPr>
          <p:cNvSpPr/>
          <p:nvPr/>
        </p:nvSpPr>
        <p:spPr>
          <a:xfrm>
            <a:off x="2326394" y="1728049"/>
            <a:ext cx="1778359" cy="895673"/>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BB590A09-E5D6-1F4F-3E4D-81BFCC074561}"/>
              </a:ext>
            </a:extLst>
          </p:cNvPr>
          <p:cNvSpPr/>
          <p:nvPr/>
        </p:nvSpPr>
        <p:spPr>
          <a:xfrm>
            <a:off x="1926809" y="2954658"/>
            <a:ext cx="2008531" cy="1011599"/>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6B9477EA-0B9C-0317-17BB-AF0B350E7627}"/>
              </a:ext>
            </a:extLst>
          </p:cNvPr>
          <p:cNvSpPr/>
          <p:nvPr/>
        </p:nvSpPr>
        <p:spPr>
          <a:xfrm>
            <a:off x="4058354" y="2954658"/>
            <a:ext cx="2008531" cy="1011599"/>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7C04A486-24AB-3E80-4248-57858F4648FF}"/>
              </a:ext>
            </a:extLst>
          </p:cNvPr>
          <p:cNvSpPr/>
          <p:nvPr/>
        </p:nvSpPr>
        <p:spPr>
          <a:xfrm>
            <a:off x="6189898" y="2954658"/>
            <a:ext cx="2008531" cy="1011599"/>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楕円 92">
            <a:extLst>
              <a:ext uri="{FF2B5EF4-FFF2-40B4-BE49-F238E27FC236}">
                <a16:creationId xmlns:a16="http://schemas.microsoft.com/office/drawing/2014/main" id="{B7C327C5-B76D-0B71-CF92-84CDD5CA3FC3}"/>
              </a:ext>
            </a:extLst>
          </p:cNvPr>
          <p:cNvSpPr/>
          <p:nvPr/>
        </p:nvSpPr>
        <p:spPr>
          <a:xfrm>
            <a:off x="1603550" y="4455336"/>
            <a:ext cx="2215583" cy="1115881"/>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楕円 90">
            <a:extLst>
              <a:ext uri="{FF2B5EF4-FFF2-40B4-BE49-F238E27FC236}">
                <a16:creationId xmlns:a16="http://schemas.microsoft.com/office/drawing/2014/main" id="{9B9ED35B-7C10-E6AB-46E4-FA8EDDCF6BC3}"/>
              </a:ext>
            </a:extLst>
          </p:cNvPr>
          <p:cNvSpPr/>
          <p:nvPr/>
        </p:nvSpPr>
        <p:spPr>
          <a:xfrm>
            <a:off x="3954828" y="4455336"/>
            <a:ext cx="2215583" cy="1115881"/>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楕円 88">
            <a:extLst>
              <a:ext uri="{FF2B5EF4-FFF2-40B4-BE49-F238E27FC236}">
                <a16:creationId xmlns:a16="http://schemas.microsoft.com/office/drawing/2014/main" id="{E44BCBED-3D40-08C0-A921-2724E9335467}"/>
              </a:ext>
            </a:extLst>
          </p:cNvPr>
          <p:cNvSpPr/>
          <p:nvPr/>
        </p:nvSpPr>
        <p:spPr>
          <a:xfrm>
            <a:off x="6306105" y="4455336"/>
            <a:ext cx="2215583" cy="1115881"/>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5" name="グループ化 34">
            <a:extLst>
              <a:ext uri="{FF2B5EF4-FFF2-40B4-BE49-F238E27FC236}">
                <a16:creationId xmlns:a16="http://schemas.microsoft.com/office/drawing/2014/main" id="{512CFEA7-AE03-AB8B-CB2E-1F98AAA35B48}"/>
              </a:ext>
            </a:extLst>
          </p:cNvPr>
          <p:cNvGrpSpPr/>
          <p:nvPr/>
        </p:nvGrpSpPr>
        <p:grpSpPr>
          <a:xfrm>
            <a:off x="2340255" y="1133196"/>
            <a:ext cx="1734241" cy="1393548"/>
            <a:chOff x="1053306" y="2102597"/>
            <a:chExt cx="1734241" cy="1393548"/>
          </a:xfrm>
        </p:grpSpPr>
        <p:sp>
          <p:nvSpPr>
            <p:cNvPr id="36" name="楕円 33">
              <a:extLst>
                <a:ext uri="{FF2B5EF4-FFF2-40B4-BE49-F238E27FC236}">
                  <a16:creationId xmlns:a16="http://schemas.microsoft.com/office/drawing/2014/main" id="{A5140F05-28BA-CD1B-2861-D757D79CBC42}"/>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図形 36">
              <a:extLst>
                <a:ext uri="{FF2B5EF4-FFF2-40B4-BE49-F238E27FC236}">
                  <a16:creationId xmlns:a16="http://schemas.microsoft.com/office/drawing/2014/main" id="{B4BCF878-6DA5-3BDA-20AC-660C97CA8ECB}"/>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図形 37">
              <a:extLst>
                <a:ext uri="{FF2B5EF4-FFF2-40B4-BE49-F238E27FC236}">
                  <a16:creationId xmlns:a16="http://schemas.microsoft.com/office/drawing/2014/main" id="{AB0A4D69-F11A-0E89-A92B-9503BF8F0DEC}"/>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9" name="フリーフォーム: 図形 38">
              <a:extLst>
                <a:ext uri="{FF2B5EF4-FFF2-40B4-BE49-F238E27FC236}">
                  <a16:creationId xmlns:a16="http://schemas.microsoft.com/office/drawing/2014/main" id="{48697294-42EB-FB2E-AECD-34DFAFC091B0}"/>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0" name="フリーフォーム: 図形 39">
              <a:extLst>
                <a:ext uri="{FF2B5EF4-FFF2-40B4-BE49-F238E27FC236}">
                  <a16:creationId xmlns:a16="http://schemas.microsoft.com/office/drawing/2014/main" id="{0E2FB209-A267-D8D2-A2E5-D1CB85F17FAF}"/>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1" name="フリーフォーム: 図形 40">
              <a:extLst>
                <a:ext uri="{FF2B5EF4-FFF2-40B4-BE49-F238E27FC236}">
                  <a16:creationId xmlns:a16="http://schemas.microsoft.com/office/drawing/2014/main" id="{91B9E4D9-53BA-F5A0-6A7A-6ADDD31CD39A}"/>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2" name="フリーフォーム: 図形 41">
              <a:extLst>
                <a:ext uri="{FF2B5EF4-FFF2-40B4-BE49-F238E27FC236}">
                  <a16:creationId xmlns:a16="http://schemas.microsoft.com/office/drawing/2014/main" id="{044F96ED-F554-DF12-9D5E-DBC564F22706}"/>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3" name="フリーフォーム: 図形 42">
              <a:extLst>
                <a:ext uri="{FF2B5EF4-FFF2-40B4-BE49-F238E27FC236}">
                  <a16:creationId xmlns:a16="http://schemas.microsoft.com/office/drawing/2014/main" id="{F5725AE5-3C2A-4092-C1E9-02A92DAD6300}"/>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4" name="フリーフォーム: 図形 43">
              <a:extLst>
                <a:ext uri="{FF2B5EF4-FFF2-40B4-BE49-F238E27FC236}">
                  <a16:creationId xmlns:a16="http://schemas.microsoft.com/office/drawing/2014/main" id="{4B80FA4C-1045-D764-44F0-E0DB7A31C624}"/>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5" name="フリーフォーム: 図形 44">
              <a:extLst>
                <a:ext uri="{FF2B5EF4-FFF2-40B4-BE49-F238E27FC236}">
                  <a16:creationId xmlns:a16="http://schemas.microsoft.com/office/drawing/2014/main" id="{2F893668-77A1-7B90-CF7B-CB8C302F11B3}"/>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46" name="グループ化 45">
            <a:extLst>
              <a:ext uri="{FF2B5EF4-FFF2-40B4-BE49-F238E27FC236}">
                <a16:creationId xmlns:a16="http://schemas.microsoft.com/office/drawing/2014/main" id="{3310C5AD-6D89-0A11-C9F2-A8B5835C4015}"/>
              </a:ext>
            </a:extLst>
          </p:cNvPr>
          <p:cNvGrpSpPr/>
          <p:nvPr/>
        </p:nvGrpSpPr>
        <p:grpSpPr>
          <a:xfrm>
            <a:off x="4207155" y="1133196"/>
            <a:ext cx="1734241" cy="1393548"/>
            <a:chOff x="1053306" y="2102597"/>
            <a:chExt cx="1734241" cy="1393548"/>
          </a:xfrm>
        </p:grpSpPr>
        <p:sp>
          <p:nvSpPr>
            <p:cNvPr id="47" name="楕円 33">
              <a:extLst>
                <a:ext uri="{FF2B5EF4-FFF2-40B4-BE49-F238E27FC236}">
                  <a16:creationId xmlns:a16="http://schemas.microsoft.com/office/drawing/2014/main" id="{77166311-90FE-5159-33C8-25CD1351C5AA}"/>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図形 47">
              <a:extLst>
                <a:ext uri="{FF2B5EF4-FFF2-40B4-BE49-F238E27FC236}">
                  <a16:creationId xmlns:a16="http://schemas.microsoft.com/office/drawing/2014/main" id="{5FC411E8-966D-5BF6-0F6C-0A5C51A2A01B}"/>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図形 48">
              <a:extLst>
                <a:ext uri="{FF2B5EF4-FFF2-40B4-BE49-F238E27FC236}">
                  <a16:creationId xmlns:a16="http://schemas.microsoft.com/office/drawing/2014/main" id="{0BF948E3-6D51-309B-5659-872628A5CD65}"/>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0" name="フリーフォーム: 図形 49">
              <a:extLst>
                <a:ext uri="{FF2B5EF4-FFF2-40B4-BE49-F238E27FC236}">
                  <a16:creationId xmlns:a16="http://schemas.microsoft.com/office/drawing/2014/main" id="{53DE7A79-097A-6BEF-26AC-449A5158BE58}"/>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1" name="フリーフォーム: 図形 50">
              <a:extLst>
                <a:ext uri="{FF2B5EF4-FFF2-40B4-BE49-F238E27FC236}">
                  <a16:creationId xmlns:a16="http://schemas.microsoft.com/office/drawing/2014/main" id="{6291893E-454F-FB90-96D0-F04E8E138F61}"/>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2" name="フリーフォーム: 図形 51">
              <a:extLst>
                <a:ext uri="{FF2B5EF4-FFF2-40B4-BE49-F238E27FC236}">
                  <a16:creationId xmlns:a16="http://schemas.microsoft.com/office/drawing/2014/main" id="{04B2B716-39D8-B9DE-76C2-9F305ABEFDCC}"/>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3" name="フリーフォーム: 図形 52">
              <a:extLst>
                <a:ext uri="{FF2B5EF4-FFF2-40B4-BE49-F238E27FC236}">
                  <a16:creationId xmlns:a16="http://schemas.microsoft.com/office/drawing/2014/main" id="{352BBFA3-A43C-BCB5-C435-8AC0C895BFF4}"/>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4" name="フリーフォーム: 図形 53">
              <a:extLst>
                <a:ext uri="{FF2B5EF4-FFF2-40B4-BE49-F238E27FC236}">
                  <a16:creationId xmlns:a16="http://schemas.microsoft.com/office/drawing/2014/main" id="{D8E8BE29-00E1-4D9D-9745-5B59C3591AEB}"/>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5" name="フリーフォーム: 図形 54">
              <a:extLst>
                <a:ext uri="{FF2B5EF4-FFF2-40B4-BE49-F238E27FC236}">
                  <a16:creationId xmlns:a16="http://schemas.microsoft.com/office/drawing/2014/main" id="{96D858D8-EC8C-0B92-E8C8-0575D10F5566}"/>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6" name="フリーフォーム: 図形 55">
              <a:extLst>
                <a:ext uri="{FF2B5EF4-FFF2-40B4-BE49-F238E27FC236}">
                  <a16:creationId xmlns:a16="http://schemas.microsoft.com/office/drawing/2014/main" id="{CA0E3AF7-5A4D-AF60-79DF-5C77E2E6EFA6}"/>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57" name="グループ化 56">
            <a:extLst>
              <a:ext uri="{FF2B5EF4-FFF2-40B4-BE49-F238E27FC236}">
                <a16:creationId xmlns:a16="http://schemas.microsoft.com/office/drawing/2014/main" id="{A53CB3CE-92F3-8FEA-4E46-0A1790085005}"/>
              </a:ext>
            </a:extLst>
          </p:cNvPr>
          <p:cNvGrpSpPr/>
          <p:nvPr/>
        </p:nvGrpSpPr>
        <p:grpSpPr>
          <a:xfrm>
            <a:off x="6112155" y="1133196"/>
            <a:ext cx="1734241" cy="1393548"/>
            <a:chOff x="1053306" y="2102597"/>
            <a:chExt cx="1734241" cy="1393548"/>
          </a:xfrm>
        </p:grpSpPr>
        <p:sp>
          <p:nvSpPr>
            <p:cNvPr id="58" name="楕円 33">
              <a:extLst>
                <a:ext uri="{FF2B5EF4-FFF2-40B4-BE49-F238E27FC236}">
                  <a16:creationId xmlns:a16="http://schemas.microsoft.com/office/drawing/2014/main" id="{9CC48120-0EE7-B2A6-3ECA-EED6F0EDCB1D}"/>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図形 58">
              <a:extLst>
                <a:ext uri="{FF2B5EF4-FFF2-40B4-BE49-F238E27FC236}">
                  <a16:creationId xmlns:a16="http://schemas.microsoft.com/office/drawing/2014/main" id="{2A1A3258-883B-9E0A-FEEE-F1D4794F6B1D}"/>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図形 59">
              <a:extLst>
                <a:ext uri="{FF2B5EF4-FFF2-40B4-BE49-F238E27FC236}">
                  <a16:creationId xmlns:a16="http://schemas.microsoft.com/office/drawing/2014/main" id="{CAA72879-D872-2BE6-C98C-F90940CAD578}"/>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2" name="フリーフォーム: 図形 61">
              <a:extLst>
                <a:ext uri="{FF2B5EF4-FFF2-40B4-BE49-F238E27FC236}">
                  <a16:creationId xmlns:a16="http://schemas.microsoft.com/office/drawing/2014/main" id="{F1273A50-EAF9-CFED-15E2-2228D99007E8}"/>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3" name="フリーフォーム: 図形 62">
              <a:extLst>
                <a:ext uri="{FF2B5EF4-FFF2-40B4-BE49-F238E27FC236}">
                  <a16:creationId xmlns:a16="http://schemas.microsoft.com/office/drawing/2014/main" id="{C4FF4921-AC8B-29D9-6509-F742D2DD434F}"/>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4" name="フリーフォーム: 図形 73">
              <a:extLst>
                <a:ext uri="{FF2B5EF4-FFF2-40B4-BE49-F238E27FC236}">
                  <a16:creationId xmlns:a16="http://schemas.microsoft.com/office/drawing/2014/main" id="{A6B68A57-71FD-BCDD-E535-9AA8914AEC27}"/>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5" name="フリーフォーム: 図形 74">
              <a:extLst>
                <a:ext uri="{FF2B5EF4-FFF2-40B4-BE49-F238E27FC236}">
                  <a16:creationId xmlns:a16="http://schemas.microsoft.com/office/drawing/2014/main" id="{7B6A2B61-8060-A461-CAC8-2A5D8504143C}"/>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85" name="フリーフォーム: 図形 84">
              <a:extLst>
                <a:ext uri="{FF2B5EF4-FFF2-40B4-BE49-F238E27FC236}">
                  <a16:creationId xmlns:a16="http://schemas.microsoft.com/office/drawing/2014/main" id="{656C5DD2-00A3-C70C-7F0A-A2AA2D763B20}"/>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5" name="フリーフォーム: 図形 94">
              <a:extLst>
                <a:ext uri="{FF2B5EF4-FFF2-40B4-BE49-F238E27FC236}">
                  <a16:creationId xmlns:a16="http://schemas.microsoft.com/office/drawing/2014/main" id="{272773A5-BCA4-197E-1677-2C3D9527A8C7}"/>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6" name="フリーフォーム: 図形 95">
              <a:extLst>
                <a:ext uri="{FF2B5EF4-FFF2-40B4-BE49-F238E27FC236}">
                  <a16:creationId xmlns:a16="http://schemas.microsoft.com/office/drawing/2014/main" id="{CA820FA6-763D-E732-5465-B8EB907DA626}"/>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30" name="グループ化 129">
            <a:extLst>
              <a:ext uri="{FF2B5EF4-FFF2-40B4-BE49-F238E27FC236}">
                <a16:creationId xmlns:a16="http://schemas.microsoft.com/office/drawing/2014/main" id="{AEADBEA2-AAD6-D1DC-166B-CC9CD3479BB6}"/>
              </a:ext>
            </a:extLst>
          </p:cNvPr>
          <p:cNvGrpSpPr/>
          <p:nvPr/>
        </p:nvGrpSpPr>
        <p:grpSpPr>
          <a:xfrm>
            <a:off x="1969029" y="2371725"/>
            <a:ext cx="1925774" cy="1547454"/>
            <a:chOff x="1053306" y="2102597"/>
            <a:chExt cx="1734241" cy="1393548"/>
          </a:xfrm>
        </p:grpSpPr>
        <p:sp>
          <p:nvSpPr>
            <p:cNvPr id="131" name="楕円 33">
              <a:extLst>
                <a:ext uri="{FF2B5EF4-FFF2-40B4-BE49-F238E27FC236}">
                  <a16:creationId xmlns:a16="http://schemas.microsoft.com/office/drawing/2014/main" id="{4730087C-94D1-35E1-4199-1526510B7F2D}"/>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図形 131">
              <a:extLst>
                <a:ext uri="{FF2B5EF4-FFF2-40B4-BE49-F238E27FC236}">
                  <a16:creationId xmlns:a16="http://schemas.microsoft.com/office/drawing/2014/main" id="{ECC46C16-ADA5-FDB8-B9A9-E66B498AC16A}"/>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フリーフォーム: 図形 132">
              <a:extLst>
                <a:ext uri="{FF2B5EF4-FFF2-40B4-BE49-F238E27FC236}">
                  <a16:creationId xmlns:a16="http://schemas.microsoft.com/office/drawing/2014/main" id="{74819058-F26B-EF04-F334-E9DF8D3FC164}"/>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4" name="フリーフォーム: 図形 133">
              <a:extLst>
                <a:ext uri="{FF2B5EF4-FFF2-40B4-BE49-F238E27FC236}">
                  <a16:creationId xmlns:a16="http://schemas.microsoft.com/office/drawing/2014/main" id="{63967B70-2781-6050-716F-B81E0EDD6FB5}"/>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5" name="フリーフォーム: 図形 134">
              <a:extLst>
                <a:ext uri="{FF2B5EF4-FFF2-40B4-BE49-F238E27FC236}">
                  <a16:creationId xmlns:a16="http://schemas.microsoft.com/office/drawing/2014/main" id="{BA45BBAB-454B-9CEA-362E-E2289AAB3754}"/>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6" name="フリーフォーム: 図形 135">
              <a:extLst>
                <a:ext uri="{FF2B5EF4-FFF2-40B4-BE49-F238E27FC236}">
                  <a16:creationId xmlns:a16="http://schemas.microsoft.com/office/drawing/2014/main" id="{59DCFBEA-8329-56C7-D502-879EF01AF119}"/>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7" name="フリーフォーム: 図形 136">
              <a:extLst>
                <a:ext uri="{FF2B5EF4-FFF2-40B4-BE49-F238E27FC236}">
                  <a16:creationId xmlns:a16="http://schemas.microsoft.com/office/drawing/2014/main" id="{C040D033-0D1B-DD9A-E4A0-BDA19F128DAB}"/>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8" name="フリーフォーム: 図形 137">
              <a:extLst>
                <a:ext uri="{FF2B5EF4-FFF2-40B4-BE49-F238E27FC236}">
                  <a16:creationId xmlns:a16="http://schemas.microsoft.com/office/drawing/2014/main" id="{F091D025-1D60-BD41-E404-94C84FF6CA30}"/>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9" name="フリーフォーム: 図形 138">
              <a:extLst>
                <a:ext uri="{FF2B5EF4-FFF2-40B4-BE49-F238E27FC236}">
                  <a16:creationId xmlns:a16="http://schemas.microsoft.com/office/drawing/2014/main" id="{BEE053E2-D59C-9D2D-399E-0D0F2F4FEFB9}"/>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0" name="フリーフォーム: 図形 139">
              <a:extLst>
                <a:ext uri="{FF2B5EF4-FFF2-40B4-BE49-F238E27FC236}">
                  <a16:creationId xmlns:a16="http://schemas.microsoft.com/office/drawing/2014/main" id="{C8E08B76-B75D-FF3D-7760-048F61CE2945}"/>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41" name="グループ化 140">
            <a:extLst>
              <a:ext uri="{FF2B5EF4-FFF2-40B4-BE49-F238E27FC236}">
                <a16:creationId xmlns:a16="http://schemas.microsoft.com/office/drawing/2014/main" id="{86F64B07-4A45-3E5B-DE43-672AEDFF6CA9}"/>
              </a:ext>
            </a:extLst>
          </p:cNvPr>
          <p:cNvGrpSpPr/>
          <p:nvPr/>
        </p:nvGrpSpPr>
        <p:grpSpPr>
          <a:xfrm>
            <a:off x="4111389" y="2371725"/>
            <a:ext cx="1925774" cy="1547454"/>
            <a:chOff x="1053306" y="2102597"/>
            <a:chExt cx="1734241" cy="1393548"/>
          </a:xfrm>
        </p:grpSpPr>
        <p:sp>
          <p:nvSpPr>
            <p:cNvPr id="142" name="楕円 33">
              <a:extLst>
                <a:ext uri="{FF2B5EF4-FFF2-40B4-BE49-F238E27FC236}">
                  <a16:creationId xmlns:a16="http://schemas.microsoft.com/office/drawing/2014/main" id="{1C718233-D6FC-40BC-5C4F-E9D5EE01188E}"/>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図形 142">
              <a:extLst>
                <a:ext uri="{FF2B5EF4-FFF2-40B4-BE49-F238E27FC236}">
                  <a16:creationId xmlns:a16="http://schemas.microsoft.com/office/drawing/2014/main" id="{D15FB9AA-79A8-BCD0-FB7C-C459FEA70B6B}"/>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フリーフォーム: 図形 143">
              <a:extLst>
                <a:ext uri="{FF2B5EF4-FFF2-40B4-BE49-F238E27FC236}">
                  <a16:creationId xmlns:a16="http://schemas.microsoft.com/office/drawing/2014/main" id="{96C25BEB-1E2E-E73C-EC0D-7CFCFDDE3DF6}"/>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5" name="フリーフォーム: 図形 144">
              <a:extLst>
                <a:ext uri="{FF2B5EF4-FFF2-40B4-BE49-F238E27FC236}">
                  <a16:creationId xmlns:a16="http://schemas.microsoft.com/office/drawing/2014/main" id="{B9152DAA-91DF-F84C-EACE-F04AE5CAEFBF}"/>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6" name="フリーフォーム: 図形 145">
              <a:extLst>
                <a:ext uri="{FF2B5EF4-FFF2-40B4-BE49-F238E27FC236}">
                  <a16:creationId xmlns:a16="http://schemas.microsoft.com/office/drawing/2014/main" id="{99F492BF-A669-19C1-DAEA-AB4BF7A86DAC}"/>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7" name="フリーフォーム: 図形 146">
              <a:extLst>
                <a:ext uri="{FF2B5EF4-FFF2-40B4-BE49-F238E27FC236}">
                  <a16:creationId xmlns:a16="http://schemas.microsoft.com/office/drawing/2014/main" id="{9D9E5332-D625-FD3E-F512-36AC0F17D1EA}"/>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8" name="フリーフォーム: 図形 147">
              <a:extLst>
                <a:ext uri="{FF2B5EF4-FFF2-40B4-BE49-F238E27FC236}">
                  <a16:creationId xmlns:a16="http://schemas.microsoft.com/office/drawing/2014/main" id="{8507270A-7FE9-D0D6-A240-F65AC4831C65}"/>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9" name="フリーフォーム: 図形 148">
              <a:extLst>
                <a:ext uri="{FF2B5EF4-FFF2-40B4-BE49-F238E27FC236}">
                  <a16:creationId xmlns:a16="http://schemas.microsoft.com/office/drawing/2014/main" id="{9DFC6EFF-BA63-969E-11AC-6FF5B6721D66}"/>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0" name="フリーフォーム: 図形 149">
              <a:extLst>
                <a:ext uri="{FF2B5EF4-FFF2-40B4-BE49-F238E27FC236}">
                  <a16:creationId xmlns:a16="http://schemas.microsoft.com/office/drawing/2014/main" id="{EBA37E71-4C85-E8E4-B00B-9722B9E3E530}"/>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1" name="フリーフォーム: 図形 150">
              <a:extLst>
                <a:ext uri="{FF2B5EF4-FFF2-40B4-BE49-F238E27FC236}">
                  <a16:creationId xmlns:a16="http://schemas.microsoft.com/office/drawing/2014/main" id="{393ECABB-9F04-9653-645C-EB01A6835EDC}"/>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52" name="グループ化 151">
            <a:extLst>
              <a:ext uri="{FF2B5EF4-FFF2-40B4-BE49-F238E27FC236}">
                <a16:creationId xmlns:a16="http://schemas.microsoft.com/office/drawing/2014/main" id="{21D8ED0D-A057-3AC4-BF4F-C79CC9E48DD8}"/>
              </a:ext>
            </a:extLst>
          </p:cNvPr>
          <p:cNvGrpSpPr/>
          <p:nvPr/>
        </p:nvGrpSpPr>
        <p:grpSpPr>
          <a:xfrm>
            <a:off x="6236557" y="2371725"/>
            <a:ext cx="1925774" cy="1547454"/>
            <a:chOff x="1053306" y="2102597"/>
            <a:chExt cx="1734241" cy="1393548"/>
          </a:xfrm>
        </p:grpSpPr>
        <p:sp>
          <p:nvSpPr>
            <p:cNvPr id="153" name="楕円 33">
              <a:extLst>
                <a:ext uri="{FF2B5EF4-FFF2-40B4-BE49-F238E27FC236}">
                  <a16:creationId xmlns:a16="http://schemas.microsoft.com/office/drawing/2014/main" id="{64BB7601-EA9F-C655-8A37-F25069E37E75}"/>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フリーフォーム: 図形 153">
              <a:extLst>
                <a:ext uri="{FF2B5EF4-FFF2-40B4-BE49-F238E27FC236}">
                  <a16:creationId xmlns:a16="http://schemas.microsoft.com/office/drawing/2014/main" id="{9CCE3F77-92DA-F62C-E91B-F26515872A0D}"/>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図形 154">
              <a:extLst>
                <a:ext uri="{FF2B5EF4-FFF2-40B4-BE49-F238E27FC236}">
                  <a16:creationId xmlns:a16="http://schemas.microsoft.com/office/drawing/2014/main" id="{97B9F9D3-2047-AE60-1463-E4110FE56B4E}"/>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6" name="フリーフォーム: 図形 155">
              <a:extLst>
                <a:ext uri="{FF2B5EF4-FFF2-40B4-BE49-F238E27FC236}">
                  <a16:creationId xmlns:a16="http://schemas.microsoft.com/office/drawing/2014/main" id="{7A62BD27-0C15-776F-525C-2652CD0487B7}"/>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7" name="フリーフォーム: 図形 156">
              <a:extLst>
                <a:ext uri="{FF2B5EF4-FFF2-40B4-BE49-F238E27FC236}">
                  <a16:creationId xmlns:a16="http://schemas.microsoft.com/office/drawing/2014/main" id="{EC274A83-C77D-BAA1-8D76-EE0E1C1A0A97}"/>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8" name="フリーフォーム: 図形 157">
              <a:extLst>
                <a:ext uri="{FF2B5EF4-FFF2-40B4-BE49-F238E27FC236}">
                  <a16:creationId xmlns:a16="http://schemas.microsoft.com/office/drawing/2014/main" id="{0DC910EE-D52F-0E69-5180-C09FB917BA31}"/>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9" name="フリーフォーム: 図形 158">
              <a:extLst>
                <a:ext uri="{FF2B5EF4-FFF2-40B4-BE49-F238E27FC236}">
                  <a16:creationId xmlns:a16="http://schemas.microsoft.com/office/drawing/2014/main" id="{B5C92FAB-D51D-A297-36CB-57D8848D8D30}"/>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0" name="フリーフォーム: 図形 159">
              <a:extLst>
                <a:ext uri="{FF2B5EF4-FFF2-40B4-BE49-F238E27FC236}">
                  <a16:creationId xmlns:a16="http://schemas.microsoft.com/office/drawing/2014/main" id="{96794299-880C-12A5-427A-5E5CDBEF78FF}"/>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1" name="フリーフォーム: 図形 160">
              <a:extLst>
                <a:ext uri="{FF2B5EF4-FFF2-40B4-BE49-F238E27FC236}">
                  <a16:creationId xmlns:a16="http://schemas.microsoft.com/office/drawing/2014/main" id="{2A5D9CCC-C623-0D7F-4B73-7F5DF5D65278}"/>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2" name="フリーフォーム: 図形 161">
              <a:extLst>
                <a:ext uri="{FF2B5EF4-FFF2-40B4-BE49-F238E27FC236}">
                  <a16:creationId xmlns:a16="http://schemas.microsoft.com/office/drawing/2014/main" id="{D8DDD888-9A36-6803-85D7-9F98B5495AFB}"/>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67" name="グループ化 166">
            <a:extLst>
              <a:ext uri="{FF2B5EF4-FFF2-40B4-BE49-F238E27FC236}">
                <a16:creationId xmlns:a16="http://schemas.microsoft.com/office/drawing/2014/main" id="{DB26E224-A6C1-4696-D636-F836EE30FD5F}"/>
              </a:ext>
            </a:extLst>
          </p:cNvPr>
          <p:cNvGrpSpPr/>
          <p:nvPr/>
        </p:nvGrpSpPr>
        <p:grpSpPr>
          <a:xfrm>
            <a:off x="1676503" y="3819525"/>
            <a:ext cx="2091726" cy="1680804"/>
            <a:chOff x="1053306" y="2102597"/>
            <a:chExt cx="1734241" cy="1393548"/>
          </a:xfrm>
        </p:grpSpPr>
        <p:sp>
          <p:nvSpPr>
            <p:cNvPr id="168" name="楕円 33">
              <a:extLst>
                <a:ext uri="{FF2B5EF4-FFF2-40B4-BE49-F238E27FC236}">
                  <a16:creationId xmlns:a16="http://schemas.microsoft.com/office/drawing/2014/main" id="{819E5045-185B-9065-FC35-13C6C9C73918}"/>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図形 168">
              <a:extLst>
                <a:ext uri="{FF2B5EF4-FFF2-40B4-BE49-F238E27FC236}">
                  <a16:creationId xmlns:a16="http://schemas.microsoft.com/office/drawing/2014/main" id="{569C4220-D984-5575-024C-B7F621EE7AD5}"/>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フリーフォーム: 図形 169">
              <a:extLst>
                <a:ext uri="{FF2B5EF4-FFF2-40B4-BE49-F238E27FC236}">
                  <a16:creationId xmlns:a16="http://schemas.microsoft.com/office/drawing/2014/main" id="{A034C80E-5F83-254C-17C6-15168ABB030E}"/>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1" name="フリーフォーム: 図形 170">
              <a:extLst>
                <a:ext uri="{FF2B5EF4-FFF2-40B4-BE49-F238E27FC236}">
                  <a16:creationId xmlns:a16="http://schemas.microsoft.com/office/drawing/2014/main" id="{A8E38317-D01D-59D9-976E-FDA63CFEB69D}"/>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2" name="フリーフォーム: 図形 171">
              <a:extLst>
                <a:ext uri="{FF2B5EF4-FFF2-40B4-BE49-F238E27FC236}">
                  <a16:creationId xmlns:a16="http://schemas.microsoft.com/office/drawing/2014/main" id="{ABC848A6-A6FA-116B-D9A6-290BDF0FB606}"/>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3" name="フリーフォーム: 図形 172">
              <a:extLst>
                <a:ext uri="{FF2B5EF4-FFF2-40B4-BE49-F238E27FC236}">
                  <a16:creationId xmlns:a16="http://schemas.microsoft.com/office/drawing/2014/main" id="{16206C44-B541-DCBA-A65A-A2E8890824F0}"/>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4" name="フリーフォーム: 図形 173">
              <a:extLst>
                <a:ext uri="{FF2B5EF4-FFF2-40B4-BE49-F238E27FC236}">
                  <a16:creationId xmlns:a16="http://schemas.microsoft.com/office/drawing/2014/main" id="{26CB4D72-7330-8C72-8F5C-B6DC0E0881F0}"/>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5" name="フリーフォーム: 図形 174">
              <a:extLst>
                <a:ext uri="{FF2B5EF4-FFF2-40B4-BE49-F238E27FC236}">
                  <a16:creationId xmlns:a16="http://schemas.microsoft.com/office/drawing/2014/main" id="{BC0B4846-B5FC-A75F-42DA-DF78DA5C564A}"/>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6" name="フリーフォーム: 図形 175">
              <a:extLst>
                <a:ext uri="{FF2B5EF4-FFF2-40B4-BE49-F238E27FC236}">
                  <a16:creationId xmlns:a16="http://schemas.microsoft.com/office/drawing/2014/main" id="{8328C52E-75AE-AB18-635C-5CA7FC15A9CF}"/>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7" name="フリーフォーム: 図形 176">
              <a:extLst>
                <a:ext uri="{FF2B5EF4-FFF2-40B4-BE49-F238E27FC236}">
                  <a16:creationId xmlns:a16="http://schemas.microsoft.com/office/drawing/2014/main" id="{837BFF67-B16C-18B6-CBF7-506269E6E996}"/>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78" name="グループ化 177">
            <a:extLst>
              <a:ext uri="{FF2B5EF4-FFF2-40B4-BE49-F238E27FC236}">
                <a16:creationId xmlns:a16="http://schemas.microsoft.com/office/drawing/2014/main" id="{37021D56-B5FF-B2D6-0610-013938C64B58}"/>
              </a:ext>
            </a:extLst>
          </p:cNvPr>
          <p:cNvGrpSpPr/>
          <p:nvPr/>
        </p:nvGrpSpPr>
        <p:grpSpPr>
          <a:xfrm>
            <a:off x="4028413" y="3819525"/>
            <a:ext cx="2091726" cy="1680804"/>
            <a:chOff x="1053306" y="2102597"/>
            <a:chExt cx="1734241" cy="1393548"/>
          </a:xfrm>
        </p:grpSpPr>
        <p:sp>
          <p:nvSpPr>
            <p:cNvPr id="179" name="楕円 33">
              <a:extLst>
                <a:ext uri="{FF2B5EF4-FFF2-40B4-BE49-F238E27FC236}">
                  <a16:creationId xmlns:a16="http://schemas.microsoft.com/office/drawing/2014/main" id="{311516AA-626E-E70D-8098-C9A88EAB0AEF}"/>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フリーフォーム: 図形 179">
              <a:extLst>
                <a:ext uri="{FF2B5EF4-FFF2-40B4-BE49-F238E27FC236}">
                  <a16:creationId xmlns:a16="http://schemas.microsoft.com/office/drawing/2014/main" id="{B4781EB1-95EC-DB29-445C-B15689686007}"/>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フリーフォーム: 図形 180">
              <a:extLst>
                <a:ext uri="{FF2B5EF4-FFF2-40B4-BE49-F238E27FC236}">
                  <a16:creationId xmlns:a16="http://schemas.microsoft.com/office/drawing/2014/main" id="{3B64775B-2C77-9D1E-6A64-FC8FF0972DF2}"/>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2" name="フリーフォーム: 図形 181">
              <a:extLst>
                <a:ext uri="{FF2B5EF4-FFF2-40B4-BE49-F238E27FC236}">
                  <a16:creationId xmlns:a16="http://schemas.microsoft.com/office/drawing/2014/main" id="{7A304160-1F31-8B6F-5DF7-58CD443BD964}"/>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3" name="フリーフォーム: 図形 182">
              <a:extLst>
                <a:ext uri="{FF2B5EF4-FFF2-40B4-BE49-F238E27FC236}">
                  <a16:creationId xmlns:a16="http://schemas.microsoft.com/office/drawing/2014/main" id="{A5706874-E405-296F-D005-9F395A7AA251}"/>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4" name="フリーフォーム: 図形 183">
              <a:extLst>
                <a:ext uri="{FF2B5EF4-FFF2-40B4-BE49-F238E27FC236}">
                  <a16:creationId xmlns:a16="http://schemas.microsoft.com/office/drawing/2014/main" id="{56338AFD-4A8B-6C52-9BBD-AB00C05D10F9}"/>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5" name="フリーフォーム: 図形 184">
              <a:extLst>
                <a:ext uri="{FF2B5EF4-FFF2-40B4-BE49-F238E27FC236}">
                  <a16:creationId xmlns:a16="http://schemas.microsoft.com/office/drawing/2014/main" id="{53C2DD09-8A7A-108A-BBB0-A162D02AED65}"/>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6" name="フリーフォーム: 図形 185">
              <a:extLst>
                <a:ext uri="{FF2B5EF4-FFF2-40B4-BE49-F238E27FC236}">
                  <a16:creationId xmlns:a16="http://schemas.microsoft.com/office/drawing/2014/main" id="{EEF2F982-DAF2-A50E-695A-F91EEF521166}"/>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7" name="フリーフォーム: 図形 186">
              <a:extLst>
                <a:ext uri="{FF2B5EF4-FFF2-40B4-BE49-F238E27FC236}">
                  <a16:creationId xmlns:a16="http://schemas.microsoft.com/office/drawing/2014/main" id="{94CBE57C-23AA-1AB3-6E0C-C3847B0EEF5C}"/>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8" name="フリーフォーム: 図形 187">
              <a:extLst>
                <a:ext uri="{FF2B5EF4-FFF2-40B4-BE49-F238E27FC236}">
                  <a16:creationId xmlns:a16="http://schemas.microsoft.com/office/drawing/2014/main" id="{CA34246D-7AE5-1D9E-00C8-D163EBFAD597}"/>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189" name="グループ化 188">
            <a:extLst>
              <a:ext uri="{FF2B5EF4-FFF2-40B4-BE49-F238E27FC236}">
                <a16:creationId xmlns:a16="http://schemas.microsoft.com/office/drawing/2014/main" id="{F34B687B-2265-B6A0-1F13-BD43B568F7EA}"/>
              </a:ext>
            </a:extLst>
          </p:cNvPr>
          <p:cNvGrpSpPr/>
          <p:nvPr/>
        </p:nvGrpSpPr>
        <p:grpSpPr>
          <a:xfrm>
            <a:off x="6363131" y="3819525"/>
            <a:ext cx="2091726" cy="1680804"/>
            <a:chOff x="1053306" y="2102597"/>
            <a:chExt cx="1734241" cy="1393548"/>
          </a:xfrm>
        </p:grpSpPr>
        <p:sp>
          <p:nvSpPr>
            <p:cNvPr id="190" name="楕円 33">
              <a:extLst>
                <a:ext uri="{FF2B5EF4-FFF2-40B4-BE49-F238E27FC236}">
                  <a16:creationId xmlns:a16="http://schemas.microsoft.com/office/drawing/2014/main" id="{11AE0FE0-3C71-B095-DA86-36D3BA624D52}"/>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フリーフォーム: 図形 190">
              <a:extLst>
                <a:ext uri="{FF2B5EF4-FFF2-40B4-BE49-F238E27FC236}">
                  <a16:creationId xmlns:a16="http://schemas.microsoft.com/office/drawing/2014/main" id="{ACB59853-C93D-966D-D54A-961303D953C8}"/>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図形 191">
              <a:extLst>
                <a:ext uri="{FF2B5EF4-FFF2-40B4-BE49-F238E27FC236}">
                  <a16:creationId xmlns:a16="http://schemas.microsoft.com/office/drawing/2014/main" id="{CE7994AD-12B9-B83D-3F47-084267440FE6}"/>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3" name="フリーフォーム: 図形 192">
              <a:extLst>
                <a:ext uri="{FF2B5EF4-FFF2-40B4-BE49-F238E27FC236}">
                  <a16:creationId xmlns:a16="http://schemas.microsoft.com/office/drawing/2014/main" id="{BBF93D78-F9BD-6D1A-7E9B-01CBCE4569CE}"/>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4" name="フリーフォーム: 図形 193">
              <a:extLst>
                <a:ext uri="{FF2B5EF4-FFF2-40B4-BE49-F238E27FC236}">
                  <a16:creationId xmlns:a16="http://schemas.microsoft.com/office/drawing/2014/main" id="{EB1DF59B-842C-20C2-EFA8-99DD6FB7669E}"/>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5" name="フリーフォーム: 図形 194">
              <a:extLst>
                <a:ext uri="{FF2B5EF4-FFF2-40B4-BE49-F238E27FC236}">
                  <a16:creationId xmlns:a16="http://schemas.microsoft.com/office/drawing/2014/main" id="{DB67A11C-C6AE-D8EC-E59F-2559F6A26AF5}"/>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6" name="フリーフォーム: 図形 195">
              <a:extLst>
                <a:ext uri="{FF2B5EF4-FFF2-40B4-BE49-F238E27FC236}">
                  <a16:creationId xmlns:a16="http://schemas.microsoft.com/office/drawing/2014/main" id="{ECC6E2E9-C2A0-BBF1-8C38-643C6D4F24D7}"/>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7" name="フリーフォーム: 図形 196">
              <a:extLst>
                <a:ext uri="{FF2B5EF4-FFF2-40B4-BE49-F238E27FC236}">
                  <a16:creationId xmlns:a16="http://schemas.microsoft.com/office/drawing/2014/main" id="{01979233-BA2F-0B66-14D9-678E95CF4F3E}"/>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8" name="フリーフォーム: 図形 197">
              <a:extLst>
                <a:ext uri="{FF2B5EF4-FFF2-40B4-BE49-F238E27FC236}">
                  <a16:creationId xmlns:a16="http://schemas.microsoft.com/office/drawing/2014/main" id="{B2C55A04-FD99-20C5-5911-5BAE91428076}"/>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9" name="フリーフォーム: 図形 198">
              <a:extLst>
                <a:ext uri="{FF2B5EF4-FFF2-40B4-BE49-F238E27FC236}">
                  <a16:creationId xmlns:a16="http://schemas.microsoft.com/office/drawing/2014/main" id="{3750191B-16B6-F326-F7D6-8C8AE12F125C}"/>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200" name="テキスト ボックス 199">
            <a:extLst>
              <a:ext uri="{FF2B5EF4-FFF2-40B4-BE49-F238E27FC236}">
                <a16:creationId xmlns:a16="http://schemas.microsoft.com/office/drawing/2014/main" id="{50B52DB9-B1E2-C7EA-0F8C-5B8CCC9DFA72}"/>
              </a:ext>
            </a:extLst>
          </p:cNvPr>
          <p:cNvSpPr txBox="1"/>
          <p:nvPr/>
        </p:nvSpPr>
        <p:spPr>
          <a:xfrm>
            <a:off x="2889857" y="1728048"/>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鶏肉</a:t>
            </a:r>
          </a:p>
        </p:txBody>
      </p:sp>
      <p:sp>
        <p:nvSpPr>
          <p:cNvPr id="201" name="テキスト ボックス 200">
            <a:extLst>
              <a:ext uri="{FF2B5EF4-FFF2-40B4-BE49-F238E27FC236}">
                <a16:creationId xmlns:a16="http://schemas.microsoft.com/office/drawing/2014/main" id="{124B5644-6393-E115-BE8F-DE5FCF4D04B8}"/>
              </a:ext>
            </a:extLst>
          </p:cNvPr>
          <p:cNvSpPr txBox="1"/>
          <p:nvPr/>
        </p:nvSpPr>
        <p:spPr>
          <a:xfrm>
            <a:off x="4388794" y="1728048"/>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
        <p:nvSpPr>
          <p:cNvPr id="202" name="テキスト ボックス 201">
            <a:extLst>
              <a:ext uri="{FF2B5EF4-FFF2-40B4-BE49-F238E27FC236}">
                <a16:creationId xmlns:a16="http://schemas.microsoft.com/office/drawing/2014/main" id="{80F00700-7C89-887F-78DF-0C18C97E1337}"/>
              </a:ext>
            </a:extLst>
          </p:cNvPr>
          <p:cNvSpPr txBox="1"/>
          <p:nvPr/>
        </p:nvSpPr>
        <p:spPr>
          <a:xfrm>
            <a:off x="422262" y="340455"/>
            <a:ext cx="295465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おいしさの秘密とは</a:t>
            </a:r>
            <a:endParaRPr lang="en-US" altLang="ja-JP" sz="2400" b="1" dirty="0"/>
          </a:p>
        </p:txBody>
      </p:sp>
      <p:sp>
        <p:nvSpPr>
          <p:cNvPr id="214" name="テキスト ボックス 213">
            <a:extLst>
              <a:ext uri="{FF2B5EF4-FFF2-40B4-BE49-F238E27FC236}">
                <a16:creationId xmlns:a16="http://schemas.microsoft.com/office/drawing/2014/main" id="{06B2CA9C-AB4A-21FA-29EB-A0A145E7093E}"/>
              </a:ext>
            </a:extLst>
          </p:cNvPr>
          <p:cNvSpPr txBox="1"/>
          <p:nvPr/>
        </p:nvSpPr>
        <p:spPr>
          <a:xfrm>
            <a:off x="6322369" y="1728048"/>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
        <p:nvSpPr>
          <p:cNvPr id="215" name="テキスト ボックス 214">
            <a:extLst>
              <a:ext uri="{FF2B5EF4-FFF2-40B4-BE49-F238E27FC236}">
                <a16:creationId xmlns:a16="http://schemas.microsoft.com/office/drawing/2014/main" id="{12E73804-1223-5C23-FCFC-6199CBB5BD11}"/>
              </a:ext>
            </a:extLst>
          </p:cNvPr>
          <p:cNvSpPr txBox="1"/>
          <p:nvPr/>
        </p:nvSpPr>
        <p:spPr>
          <a:xfrm>
            <a:off x="2607908" y="3013923"/>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鶏肉</a:t>
            </a:r>
          </a:p>
        </p:txBody>
      </p:sp>
      <p:sp>
        <p:nvSpPr>
          <p:cNvPr id="216" name="テキスト ボックス 215">
            <a:extLst>
              <a:ext uri="{FF2B5EF4-FFF2-40B4-BE49-F238E27FC236}">
                <a16:creationId xmlns:a16="http://schemas.microsoft.com/office/drawing/2014/main" id="{4F5E6B39-D29D-2282-590B-FBF8647081B8}"/>
              </a:ext>
            </a:extLst>
          </p:cNvPr>
          <p:cNvSpPr txBox="1"/>
          <p:nvPr/>
        </p:nvSpPr>
        <p:spPr>
          <a:xfrm>
            <a:off x="4388794" y="3013923"/>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
        <p:nvSpPr>
          <p:cNvPr id="217" name="テキスト ボックス 216">
            <a:extLst>
              <a:ext uri="{FF2B5EF4-FFF2-40B4-BE49-F238E27FC236}">
                <a16:creationId xmlns:a16="http://schemas.microsoft.com/office/drawing/2014/main" id="{A0F7C0B2-8009-679B-6DF3-00CF251E7683}"/>
              </a:ext>
            </a:extLst>
          </p:cNvPr>
          <p:cNvSpPr txBox="1"/>
          <p:nvPr/>
        </p:nvSpPr>
        <p:spPr>
          <a:xfrm>
            <a:off x="6529626" y="3013923"/>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
        <p:nvSpPr>
          <p:cNvPr id="218" name="テキスト ボックス 217">
            <a:extLst>
              <a:ext uri="{FF2B5EF4-FFF2-40B4-BE49-F238E27FC236}">
                <a16:creationId xmlns:a16="http://schemas.microsoft.com/office/drawing/2014/main" id="{636B3BD8-06C5-0859-3940-A3C820D44BA9}"/>
              </a:ext>
            </a:extLst>
          </p:cNvPr>
          <p:cNvSpPr txBox="1"/>
          <p:nvPr/>
        </p:nvSpPr>
        <p:spPr>
          <a:xfrm>
            <a:off x="2326394" y="4595073"/>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鶏肉</a:t>
            </a:r>
          </a:p>
        </p:txBody>
      </p:sp>
      <p:sp>
        <p:nvSpPr>
          <p:cNvPr id="219" name="テキスト ボックス 218">
            <a:extLst>
              <a:ext uri="{FF2B5EF4-FFF2-40B4-BE49-F238E27FC236}">
                <a16:creationId xmlns:a16="http://schemas.microsoft.com/office/drawing/2014/main" id="{6FD2B0F4-E724-88AB-92F9-9F6FAC1E85E0}"/>
              </a:ext>
            </a:extLst>
          </p:cNvPr>
          <p:cNvSpPr txBox="1"/>
          <p:nvPr/>
        </p:nvSpPr>
        <p:spPr>
          <a:xfrm>
            <a:off x="4388794" y="4595073"/>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
        <p:nvSpPr>
          <p:cNvPr id="220" name="テキスト ボックス 219">
            <a:extLst>
              <a:ext uri="{FF2B5EF4-FFF2-40B4-BE49-F238E27FC236}">
                <a16:creationId xmlns:a16="http://schemas.microsoft.com/office/drawing/2014/main" id="{6E93138D-2D71-DDAD-F907-28E9D58955C6}"/>
              </a:ext>
            </a:extLst>
          </p:cNvPr>
          <p:cNvSpPr txBox="1"/>
          <p:nvPr/>
        </p:nvSpPr>
        <p:spPr>
          <a:xfrm>
            <a:off x="6739176" y="4576023"/>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Tree>
    <p:extLst>
      <p:ext uri="{BB962C8B-B14F-4D97-AF65-F5344CB8AC3E}">
        <p14:creationId xmlns:p14="http://schemas.microsoft.com/office/powerpoint/2010/main" val="4159946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AF639-AC8D-2927-CD05-AFC444D07DBA}"/>
            </a:ext>
          </a:extLst>
        </p:cNvPr>
        <p:cNvGrpSpPr/>
        <p:nvPr/>
      </p:nvGrpSpPr>
      <p:grpSpPr>
        <a:xfrm>
          <a:off x="0" y="0"/>
          <a:ext cx="0" cy="0"/>
          <a:chOff x="0" y="0"/>
          <a:chExt cx="0" cy="0"/>
        </a:xfrm>
      </p:grpSpPr>
      <p:sp>
        <p:nvSpPr>
          <p:cNvPr id="6" name="フリーフォーム: 図形 5">
            <a:extLst>
              <a:ext uri="{FF2B5EF4-FFF2-40B4-BE49-F238E27FC236}">
                <a16:creationId xmlns:a16="http://schemas.microsoft.com/office/drawing/2014/main" id="{18373421-CF7E-1E37-E898-255BAAE47165}"/>
              </a:ext>
            </a:extLst>
          </p:cNvPr>
          <p:cNvSpPr/>
          <p:nvPr/>
        </p:nvSpPr>
        <p:spPr>
          <a:xfrm>
            <a:off x="489438" y="1435308"/>
            <a:ext cx="8927124" cy="4919296"/>
          </a:xfrm>
          <a:custGeom>
            <a:avLst/>
            <a:gdLst>
              <a:gd name="connsiteX0" fmla="*/ 4339004 w 8678008"/>
              <a:gd name="connsiteY0" fmla="*/ 0 h 4642337"/>
              <a:gd name="connsiteX1" fmla="*/ 8678008 w 8678008"/>
              <a:gd name="connsiteY1" fmla="*/ 2211265 h 4642337"/>
              <a:gd name="connsiteX2" fmla="*/ 8667118 w 8678008"/>
              <a:gd name="connsiteY2" fmla="*/ 2321169 h 4642337"/>
              <a:gd name="connsiteX3" fmla="*/ 8678008 w 8678008"/>
              <a:gd name="connsiteY3" fmla="*/ 2431072 h 4642337"/>
              <a:gd name="connsiteX4" fmla="*/ 4339004 w 8678008"/>
              <a:gd name="connsiteY4" fmla="*/ 4642337 h 4642337"/>
              <a:gd name="connsiteX5" fmla="*/ 0 w 8678008"/>
              <a:gd name="connsiteY5" fmla="*/ 2431072 h 4642337"/>
              <a:gd name="connsiteX6" fmla="*/ 10890 w 8678008"/>
              <a:gd name="connsiteY6" fmla="*/ 2321169 h 4642337"/>
              <a:gd name="connsiteX7" fmla="*/ 0 w 8678008"/>
              <a:gd name="connsiteY7" fmla="*/ 2211265 h 4642337"/>
              <a:gd name="connsiteX8" fmla="*/ 4339004 w 8678008"/>
              <a:gd name="connsiteY8" fmla="*/ 0 h 4642337"/>
              <a:gd name="connsiteX0" fmla="*/ 4339004 w 8678008"/>
              <a:gd name="connsiteY0" fmla="*/ 0 h 4642337"/>
              <a:gd name="connsiteX1" fmla="*/ 8678008 w 8678008"/>
              <a:gd name="connsiteY1" fmla="*/ 2211265 h 4642337"/>
              <a:gd name="connsiteX2" fmla="*/ 8667118 w 8678008"/>
              <a:gd name="connsiteY2" fmla="*/ 2321169 h 4642337"/>
              <a:gd name="connsiteX3" fmla="*/ 8678008 w 8678008"/>
              <a:gd name="connsiteY3" fmla="*/ 2431072 h 4642337"/>
              <a:gd name="connsiteX4" fmla="*/ 4339004 w 8678008"/>
              <a:gd name="connsiteY4" fmla="*/ 4642337 h 4642337"/>
              <a:gd name="connsiteX5" fmla="*/ 0 w 8678008"/>
              <a:gd name="connsiteY5" fmla="*/ 2431072 h 4642337"/>
              <a:gd name="connsiteX6" fmla="*/ 0 w 8678008"/>
              <a:gd name="connsiteY6" fmla="*/ 2211265 h 4642337"/>
              <a:gd name="connsiteX7" fmla="*/ 4339004 w 8678008"/>
              <a:gd name="connsiteY7" fmla="*/ 0 h 4642337"/>
              <a:gd name="connsiteX0" fmla="*/ 4339004 w 8678008"/>
              <a:gd name="connsiteY0" fmla="*/ 0 h 4642337"/>
              <a:gd name="connsiteX1" fmla="*/ 8678008 w 8678008"/>
              <a:gd name="connsiteY1" fmla="*/ 2211265 h 4642337"/>
              <a:gd name="connsiteX2" fmla="*/ 8678008 w 8678008"/>
              <a:gd name="connsiteY2" fmla="*/ 2431072 h 4642337"/>
              <a:gd name="connsiteX3" fmla="*/ 4339004 w 8678008"/>
              <a:gd name="connsiteY3" fmla="*/ 4642337 h 4642337"/>
              <a:gd name="connsiteX4" fmla="*/ 0 w 8678008"/>
              <a:gd name="connsiteY4" fmla="*/ 2431072 h 4642337"/>
              <a:gd name="connsiteX5" fmla="*/ 0 w 8678008"/>
              <a:gd name="connsiteY5" fmla="*/ 2211265 h 4642337"/>
              <a:gd name="connsiteX6" fmla="*/ 4339004 w 8678008"/>
              <a:gd name="connsiteY6" fmla="*/ 0 h 4642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78008" h="4642337">
                <a:moveTo>
                  <a:pt x="4339004" y="0"/>
                </a:moveTo>
                <a:cubicBezTo>
                  <a:pt x="6735370" y="0"/>
                  <a:pt x="8678008" y="990017"/>
                  <a:pt x="8678008" y="2211265"/>
                </a:cubicBezTo>
                <a:lnTo>
                  <a:pt x="8678008" y="2431072"/>
                </a:lnTo>
                <a:cubicBezTo>
                  <a:pt x="8678008" y="3652320"/>
                  <a:pt x="6735370" y="4642337"/>
                  <a:pt x="4339004" y="4642337"/>
                </a:cubicBezTo>
                <a:cubicBezTo>
                  <a:pt x="1942638" y="4642337"/>
                  <a:pt x="0" y="3652320"/>
                  <a:pt x="0" y="2431072"/>
                </a:cubicBezTo>
                <a:lnTo>
                  <a:pt x="0" y="2211265"/>
                </a:lnTo>
                <a:cubicBezTo>
                  <a:pt x="0" y="990017"/>
                  <a:pt x="1942638" y="0"/>
                  <a:pt x="4339004" y="0"/>
                </a:cubicBezTo>
                <a:close/>
              </a:path>
            </a:pathLst>
          </a:cu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 name="楕円 4">
            <a:extLst>
              <a:ext uri="{FF2B5EF4-FFF2-40B4-BE49-F238E27FC236}">
                <a16:creationId xmlns:a16="http://schemas.microsoft.com/office/drawing/2014/main" id="{6BA70FAF-F40E-A4E1-8DC0-7F9606CEEC27}"/>
              </a:ext>
            </a:extLst>
          </p:cNvPr>
          <p:cNvSpPr/>
          <p:nvPr/>
        </p:nvSpPr>
        <p:spPr>
          <a:xfrm>
            <a:off x="489438" y="1318847"/>
            <a:ext cx="8927124" cy="4686375"/>
          </a:xfrm>
          <a:prstGeom prst="ellipse">
            <a:avLst/>
          </a:prstGeom>
          <a:solidFill>
            <a:schemeClr val="bg1">
              <a:lumMod val="50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7C5FA298-44CC-1DF4-A788-23620C07201E}"/>
              </a:ext>
            </a:extLst>
          </p:cNvPr>
          <p:cNvSpPr/>
          <p:nvPr/>
        </p:nvSpPr>
        <p:spPr>
          <a:xfrm>
            <a:off x="989239" y="2638383"/>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A84F8C59-03CC-66C0-4BD2-D132A7F67F3C}"/>
              </a:ext>
            </a:extLst>
          </p:cNvPr>
          <p:cNvSpPr/>
          <p:nvPr/>
        </p:nvSpPr>
        <p:spPr>
          <a:xfrm>
            <a:off x="3016986" y="2638383"/>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C6568276-1138-5F05-2D89-A957E8403B0F}"/>
              </a:ext>
            </a:extLst>
          </p:cNvPr>
          <p:cNvSpPr/>
          <p:nvPr/>
        </p:nvSpPr>
        <p:spPr>
          <a:xfrm>
            <a:off x="5044732" y="2638383"/>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DBB986CD-ECC2-0C66-4B23-1DB7E0B2F05F}"/>
              </a:ext>
            </a:extLst>
          </p:cNvPr>
          <p:cNvSpPr/>
          <p:nvPr/>
        </p:nvSpPr>
        <p:spPr>
          <a:xfrm>
            <a:off x="7072478" y="2638383"/>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a:extLst>
              <a:ext uri="{FF2B5EF4-FFF2-40B4-BE49-F238E27FC236}">
                <a16:creationId xmlns:a16="http://schemas.microsoft.com/office/drawing/2014/main" id="{FBC631E4-9A65-6A86-ED6F-E4BD22E79C1A}"/>
              </a:ext>
            </a:extLst>
          </p:cNvPr>
          <p:cNvSpPr/>
          <p:nvPr/>
        </p:nvSpPr>
        <p:spPr>
          <a:xfrm>
            <a:off x="989239" y="372906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686F293A-70D4-9BD5-F903-899717868713}"/>
              </a:ext>
            </a:extLst>
          </p:cNvPr>
          <p:cNvSpPr/>
          <p:nvPr/>
        </p:nvSpPr>
        <p:spPr>
          <a:xfrm>
            <a:off x="3016986" y="372906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a:extLst>
              <a:ext uri="{FF2B5EF4-FFF2-40B4-BE49-F238E27FC236}">
                <a16:creationId xmlns:a16="http://schemas.microsoft.com/office/drawing/2014/main" id="{72E5A567-B48E-5EBE-36AB-143943656ADB}"/>
              </a:ext>
            </a:extLst>
          </p:cNvPr>
          <p:cNvSpPr/>
          <p:nvPr/>
        </p:nvSpPr>
        <p:spPr>
          <a:xfrm>
            <a:off x="5044732" y="372906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a:extLst>
              <a:ext uri="{FF2B5EF4-FFF2-40B4-BE49-F238E27FC236}">
                <a16:creationId xmlns:a16="http://schemas.microsoft.com/office/drawing/2014/main" id="{AFB10D3E-DE14-92EA-DE03-DEE8BC365E7F}"/>
              </a:ext>
            </a:extLst>
          </p:cNvPr>
          <p:cNvSpPr/>
          <p:nvPr/>
        </p:nvSpPr>
        <p:spPr>
          <a:xfrm>
            <a:off x="7072478" y="372906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a:extLst>
              <a:ext uri="{FF2B5EF4-FFF2-40B4-BE49-F238E27FC236}">
                <a16:creationId xmlns:a16="http://schemas.microsoft.com/office/drawing/2014/main" id="{C412BF48-552D-C5CE-1AA3-421E1E306452}"/>
              </a:ext>
            </a:extLst>
          </p:cNvPr>
          <p:cNvSpPr/>
          <p:nvPr/>
        </p:nvSpPr>
        <p:spPr>
          <a:xfrm>
            <a:off x="3016986" y="155642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a:extLst>
              <a:ext uri="{FF2B5EF4-FFF2-40B4-BE49-F238E27FC236}">
                <a16:creationId xmlns:a16="http://schemas.microsoft.com/office/drawing/2014/main" id="{4388A2EA-39A5-DBA5-8C91-569125D4A1B0}"/>
              </a:ext>
            </a:extLst>
          </p:cNvPr>
          <p:cNvSpPr/>
          <p:nvPr/>
        </p:nvSpPr>
        <p:spPr>
          <a:xfrm>
            <a:off x="5044732" y="155642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BFA53788-78B0-9A22-2EA1-306B9835FF85}"/>
              </a:ext>
            </a:extLst>
          </p:cNvPr>
          <p:cNvSpPr/>
          <p:nvPr/>
        </p:nvSpPr>
        <p:spPr>
          <a:xfrm>
            <a:off x="3016986" y="4811022"/>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a:extLst>
              <a:ext uri="{FF2B5EF4-FFF2-40B4-BE49-F238E27FC236}">
                <a16:creationId xmlns:a16="http://schemas.microsoft.com/office/drawing/2014/main" id="{2062F07B-DA15-34D9-867A-770D74AC83A2}"/>
              </a:ext>
            </a:extLst>
          </p:cNvPr>
          <p:cNvSpPr/>
          <p:nvPr/>
        </p:nvSpPr>
        <p:spPr>
          <a:xfrm>
            <a:off x="5044732" y="4811022"/>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3" name="グループ化 42">
            <a:extLst>
              <a:ext uri="{FF2B5EF4-FFF2-40B4-BE49-F238E27FC236}">
                <a16:creationId xmlns:a16="http://schemas.microsoft.com/office/drawing/2014/main" id="{40E7C462-D0AF-D2D6-70B9-7A926E93600C}"/>
              </a:ext>
            </a:extLst>
          </p:cNvPr>
          <p:cNvGrpSpPr/>
          <p:nvPr/>
        </p:nvGrpSpPr>
        <p:grpSpPr>
          <a:xfrm>
            <a:off x="3092318" y="1030386"/>
            <a:ext cx="1734241" cy="1393548"/>
            <a:chOff x="1053306" y="2102597"/>
            <a:chExt cx="1734241" cy="1393548"/>
          </a:xfrm>
        </p:grpSpPr>
        <p:sp>
          <p:nvSpPr>
            <p:cNvPr id="44" name="楕円 33">
              <a:extLst>
                <a:ext uri="{FF2B5EF4-FFF2-40B4-BE49-F238E27FC236}">
                  <a16:creationId xmlns:a16="http://schemas.microsoft.com/office/drawing/2014/main" id="{ED474F8B-9EB7-CDC0-797E-F7F732F05947}"/>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図形 44">
              <a:extLst>
                <a:ext uri="{FF2B5EF4-FFF2-40B4-BE49-F238E27FC236}">
                  <a16:creationId xmlns:a16="http://schemas.microsoft.com/office/drawing/2014/main" id="{D67475D1-B21B-2110-376F-BE4A690352ED}"/>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図形 45">
              <a:extLst>
                <a:ext uri="{FF2B5EF4-FFF2-40B4-BE49-F238E27FC236}">
                  <a16:creationId xmlns:a16="http://schemas.microsoft.com/office/drawing/2014/main" id="{1AB6ADE4-EF0C-B7E8-E578-40C9AD2E40F4}"/>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7" name="フリーフォーム: 図形 46">
              <a:extLst>
                <a:ext uri="{FF2B5EF4-FFF2-40B4-BE49-F238E27FC236}">
                  <a16:creationId xmlns:a16="http://schemas.microsoft.com/office/drawing/2014/main" id="{6EA54CF9-D533-640A-CF0C-7D80C3F4A239}"/>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8" name="フリーフォーム: 図形 47">
              <a:extLst>
                <a:ext uri="{FF2B5EF4-FFF2-40B4-BE49-F238E27FC236}">
                  <a16:creationId xmlns:a16="http://schemas.microsoft.com/office/drawing/2014/main" id="{278C28E7-C444-09A1-82A4-DC11794614E2}"/>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49" name="フリーフォーム: 図形 48">
              <a:extLst>
                <a:ext uri="{FF2B5EF4-FFF2-40B4-BE49-F238E27FC236}">
                  <a16:creationId xmlns:a16="http://schemas.microsoft.com/office/drawing/2014/main" id="{4D333A33-815A-05E4-DD6A-ED229B574E57}"/>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0" name="フリーフォーム: 図形 49">
              <a:extLst>
                <a:ext uri="{FF2B5EF4-FFF2-40B4-BE49-F238E27FC236}">
                  <a16:creationId xmlns:a16="http://schemas.microsoft.com/office/drawing/2014/main" id="{9637282E-D853-CE87-69AE-A21516311DA9}"/>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1" name="フリーフォーム: 図形 50">
              <a:extLst>
                <a:ext uri="{FF2B5EF4-FFF2-40B4-BE49-F238E27FC236}">
                  <a16:creationId xmlns:a16="http://schemas.microsoft.com/office/drawing/2014/main" id="{B3D5B927-166D-5FC8-5FC7-6FDC3F450E4C}"/>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2" name="フリーフォーム: 図形 51">
              <a:extLst>
                <a:ext uri="{FF2B5EF4-FFF2-40B4-BE49-F238E27FC236}">
                  <a16:creationId xmlns:a16="http://schemas.microsoft.com/office/drawing/2014/main" id="{9328577A-A02E-7075-84B5-F75ACD56F0DE}"/>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3" name="フリーフォーム: 図形 52">
              <a:extLst>
                <a:ext uri="{FF2B5EF4-FFF2-40B4-BE49-F238E27FC236}">
                  <a16:creationId xmlns:a16="http://schemas.microsoft.com/office/drawing/2014/main" id="{521848F5-E151-9AEC-984B-0B74F3884FC3}"/>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76" name="テキスト ボックス 75">
            <a:extLst>
              <a:ext uri="{FF2B5EF4-FFF2-40B4-BE49-F238E27FC236}">
                <a16:creationId xmlns:a16="http://schemas.microsoft.com/office/drawing/2014/main" id="{9FCFF326-EB76-DF07-16D4-8C048D4BA4A2}"/>
              </a:ext>
            </a:extLst>
          </p:cNvPr>
          <p:cNvSpPr txBox="1"/>
          <p:nvPr/>
        </p:nvSpPr>
        <p:spPr>
          <a:xfrm>
            <a:off x="3615149" y="1571194"/>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鶏肉</a:t>
            </a:r>
          </a:p>
        </p:txBody>
      </p:sp>
      <p:grpSp>
        <p:nvGrpSpPr>
          <p:cNvPr id="88" name="グループ化 87">
            <a:extLst>
              <a:ext uri="{FF2B5EF4-FFF2-40B4-BE49-F238E27FC236}">
                <a16:creationId xmlns:a16="http://schemas.microsoft.com/office/drawing/2014/main" id="{F09D160B-9091-9D1A-2339-4708ED977E0C}"/>
              </a:ext>
            </a:extLst>
          </p:cNvPr>
          <p:cNvGrpSpPr/>
          <p:nvPr/>
        </p:nvGrpSpPr>
        <p:grpSpPr>
          <a:xfrm>
            <a:off x="5111618" y="1030386"/>
            <a:ext cx="1734241" cy="1393548"/>
            <a:chOff x="1053306" y="2102597"/>
            <a:chExt cx="1734241" cy="1393548"/>
          </a:xfrm>
        </p:grpSpPr>
        <p:sp>
          <p:nvSpPr>
            <p:cNvPr id="89" name="楕円 33">
              <a:extLst>
                <a:ext uri="{FF2B5EF4-FFF2-40B4-BE49-F238E27FC236}">
                  <a16:creationId xmlns:a16="http://schemas.microsoft.com/office/drawing/2014/main" id="{1EADFB64-3CFD-1BD9-5C84-FA20997E7927}"/>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フリーフォーム: 図形 89">
              <a:extLst>
                <a:ext uri="{FF2B5EF4-FFF2-40B4-BE49-F238E27FC236}">
                  <a16:creationId xmlns:a16="http://schemas.microsoft.com/office/drawing/2014/main" id="{942E0891-CD20-7F14-488C-7437DFCAA325}"/>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フリーフォーム: 図形 90">
              <a:extLst>
                <a:ext uri="{FF2B5EF4-FFF2-40B4-BE49-F238E27FC236}">
                  <a16:creationId xmlns:a16="http://schemas.microsoft.com/office/drawing/2014/main" id="{F63D41C9-761C-87E8-0FDC-883D651805D4}"/>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2" name="フリーフォーム: 図形 91">
              <a:extLst>
                <a:ext uri="{FF2B5EF4-FFF2-40B4-BE49-F238E27FC236}">
                  <a16:creationId xmlns:a16="http://schemas.microsoft.com/office/drawing/2014/main" id="{B3802913-9D82-01A1-E5D9-388059325BE3}"/>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3" name="フリーフォーム: 図形 92">
              <a:extLst>
                <a:ext uri="{FF2B5EF4-FFF2-40B4-BE49-F238E27FC236}">
                  <a16:creationId xmlns:a16="http://schemas.microsoft.com/office/drawing/2014/main" id="{92F21CF2-22ED-0D57-DCB3-F59513BC262A}"/>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4" name="フリーフォーム: 図形 93">
              <a:extLst>
                <a:ext uri="{FF2B5EF4-FFF2-40B4-BE49-F238E27FC236}">
                  <a16:creationId xmlns:a16="http://schemas.microsoft.com/office/drawing/2014/main" id="{3A6794E3-BE50-29D5-F495-0F94562A5BAB}"/>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5" name="フリーフォーム: 図形 94">
              <a:extLst>
                <a:ext uri="{FF2B5EF4-FFF2-40B4-BE49-F238E27FC236}">
                  <a16:creationId xmlns:a16="http://schemas.microsoft.com/office/drawing/2014/main" id="{8F6FA97A-BC39-1D57-5526-ECBB992859B6}"/>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6" name="フリーフォーム: 図形 95">
              <a:extLst>
                <a:ext uri="{FF2B5EF4-FFF2-40B4-BE49-F238E27FC236}">
                  <a16:creationId xmlns:a16="http://schemas.microsoft.com/office/drawing/2014/main" id="{14211C7D-8889-6764-9676-41305222F968}"/>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7" name="フリーフォーム: 図形 96">
              <a:extLst>
                <a:ext uri="{FF2B5EF4-FFF2-40B4-BE49-F238E27FC236}">
                  <a16:creationId xmlns:a16="http://schemas.microsoft.com/office/drawing/2014/main" id="{944BC0BB-19D5-DDF7-97F4-F32480E9767D}"/>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8" name="フリーフォーム: 図形 97">
              <a:extLst>
                <a:ext uri="{FF2B5EF4-FFF2-40B4-BE49-F238E27FC236}">
                  <a16:creationId xmlns:a16="http://schemas.microsoft.com/office/drawing/2014/main" id="{E63A64E6-6970-9214-F47F-608028661E61}"/>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99" name="テキスト ボックス 98">
            <a:extLst>
              <a:ext uri="{FF2B5EF4-FFF2-40B4-BE49-F238E27FC236}">
                <a16:creationId xmlns:a16="http://schemas.microsoft.com/office/drawing/2014/main" id="{D6737AD9-E30B-E4E1-5B8E-336CD33EBA13}"/>
              </a:ext>
            </a:extLst>
          </p:cNvPr>
          <p:cNvSpPr txBox="1"/>
          <p:nvPr/>
        </p:nvSpPr>
        <p:spPr>
          <a:xfrm>
            <a:off x="5288200" y="1571194"/>
            <a:ext cx="1338828"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紅ショウガ</a:t>
            </a:r>
          </a:p>
        </p:txBody>
      </p:sp>
      <p:sp>
        <p:nvSpPr>
          <p:cNvPr id="100" name="楕円 99">
            <a:extLst>
              <a:ext uri="{FF2B5EF4-FFF2-40B4-BE49-F238E27FC236}">
                <a16:creationId xmlns:a16="http://schemas.microsoft.com/office/drawing/2014/main" id="{AC097738-05D6-1660-5EAC-A892EEF2C13A}"/>
              </a:ext>
            </a:extLst>
          </p:cNvPr>
          <p:cNvSpPr/>
          <p:nvPr/>
        </p:nvSpPr>
        <p:spPr>
          <a:xfrm>
            <a:off x="3016986" y="2651801"/>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楕円 100">
            <a:extLst>
              <a:ext uri="{FF2B5EF4-FFF2-40B4-BE49-F238E27FC236}">
                <a16:creationId xmlns:a16="http://schemas.microsoft.com/office/drawing/2014/main" id="{BBF165E8-D715-23ED-F0CB-06C88FF66ABE}"/>
              </a:ext>
            </a:extLst>
          </p:cNvPr>
          <p:cNvSpPr/>
          <p:nvPr/>
        </p:nvSpPr>
        <p:spPr>
          <a:xfrm>
            <a:off x="5044732" y="2651801"/>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2" name="グループ化 101">
            <a:extLst>
              <a:ext uri="{FF2B5EF4-FFF2-40B4-BE49-F238E27FC236}">
                <a16:creationId xmlns:a16="http://schemas.microsoft.com/office/drawing/2014/main" id="{5135F61E-9819-E2F5-D3A4-30E69FA4DA79}"/>
              </a:ext>
            </a:extLst>
          </p:cNvPr>
          <p:cNvGrpSpPr/>
          <p:nvPr/>
        </p:nvGrpSpPr>
        <p:grpSpPr>
          <a:xfrm>
            <a:off x="3092318" y="2125761"/>
            <a:ext cx="1734241" cy="1393548"/>
            <a:chOff x="1053306" y="2102597"/>
            <a:chExt cx="1734241" cy="1393548"/>
          </a:xfrm>
        </p:grpSpPr>
        <p:sp>
          <p:nvSpPr>
            <p:cNvPr id="103" name="楕円 33">
              <a:extLst>
                <a:ext uri="{FF2B5EF4-FFF2-40B4-BE49-F238E27FC236}">
                  <a16:creationId xmlns:a16="http://schemas.microsoft.com/office/drawing/2014/main" id="{50E8DB2A-8F10-B2BD-E2FD-6405AF88F505}"/>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フリーフォーム: 図形 103">
              <a:extLst>
                <a:ext uri="{FF2B5EF4-FFF2-40B4-BE49-F238E27FC236}">
                  <a16:creationId xmlns:a16="http://schemas.microsoft.com/office/drawing/2014/main" id="{6932F377-E865-B914-A9CD-4276028B9F82}"/>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フリーフォーム: 図形 104">
              <a:extLst>
                <a:ext uri="{FF2B5EF4-FFF2-40B4-BE49-F238E27FC236}">
                  <a16:creationId xmlns:a16="http://schemas.microsoft.com/office/drawing/2014/main" id="{88069CD3-44C2-F57A-2420-6393F04B6E31}"/>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6" name="フリーフォーム: 図形 105">
              <a:extLst>
                <a:ext uri="{FF2B5EF4-FFF2-40B4-BE49-F238E27FC236}">
                  <a16:creationId xmlns:a16="http://schemas.microsoft.com/office/drawing/2014/main" id="{D801DE0C-2C66-24C6-17C5-ACCE462210A1}"/>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7" name="フリーフォーム: 図形 106">
              <a:extLst>
                <a:ext uri="{FF2B5EF4-FFF2-40B4-BE49-F238E27FC236}">
                  <a16:creationId xmlns:a16="http://schemas.microsoft.com/office/drawing/2014/main" id="{D2267D75-B56A-BAC6-7D6B-730CEBE0904E}"/>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8" name="フリーフォーム: 図形 107">
              <a:extLst>
                <a:ext uri="{FF2B5EF4-FFF2-40B4-BE49-F238E27FC236}">
                  <a16:creationId xmlns:a16="http://schemas.microsoft.com/office/drawing/2014/main" id="{9F2FA75B-DC18-F458-53B2-EC942B949F62}"/>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9" name="フリーフォーム: 図形 108">
              <a:extLst>
                <a:ext uri="{FF2B5EF4-FFF2-40B4-BE49-F238E27FC236}">
                  <a16:creationId xmlns:a16="http://schemas.microsoft.com/office/drawing/2014/main" id="{9DA8BD87-1178-AFF0-60B1-0347BF29BC45}"/>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0" name="フリーフォーム: 図形 109">
              <a:extLst>
                <a:ext uri="{FF2B5EF4-FFF2-40B4-BE49-F238E27FC236}">
                  <a16:creationId xmlns:a16="http://schemas.microsoft.com/office/drawing/2014/main" id="{3E68F0D7-5162-3B71-619E-6B9E6D6E8052}"/>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1" name="フリーフォーム: 図形 110">
              <a:extLst>
                <a:ext uri="{FF2B5EF4-FFF2-40B4-BE49-F238E27FC236}">
                  <a16:creationId xmlns:a16="http://schemas.microsoft.com/office/drawing/2014/main" id="{50D4D06F-1811-D01A-494D-8A0CAC6D049B}"/>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2" name="フリーフォーム: 図形 111">
              <a:extLst>
                <a:ext uri="{FF2B5EF4-FFF2-40B4-BE49-F238E27FC236}">
                  <a16:creationId xmlns:a16="http://schemas.microsoft.com/office/drawing/2014/main" id="{F4BE13E9-595D-E6FD-3F63-47275094BD74}"/>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13" name="テキスト ボックス 112">
            <a:extLst>
              <a:ext uri="{FF2B5EF4-FFF2-40B4-BE49-F238E27FC236}">
                <a16:creationId xmlns:a16="http://schemas.microsoft.com/office/drawing/2014/main" id="{DE69896A-0D32-656F-BAA2-42E7F859600A}"/>
              </a:ext>
            </a:extLst>
          </p:cNvPr>
          <p:cNvSpPr txBox="1"/>
          <p:nvPr/>
        </p:nvSpPr>
        <p:spPr>
          <a:xfrm>
            <a:off x="3615147" y="2666569"/>
            <a:ext cx="646332"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ネギ</a:t>
            </a:r>
          </a:p>
        </p:txBody>
      </p:sp>
      <p:grpSp>
        <p:nvGrpSpPr>
          <p:cNvPr id="114" name="グループ化 113">
            <a:extLst>
              <a:ext uri="{FF2B5EF4-FFF2-40B4-BE49-F238E27FC236}">
                <a16:creationId xmlns:a16="http://schemas.microsoft.com/office/drawing/2014/main" id="{1C280509-DF56-5C6A-A292-04CE6D9F5A5B}"/>
              </a:ext>
            </a:extLst>
          </p:cNvPr>
          <p:cNvGrpSpPr/>
          <p:nvPr/>
        </p:nvGrpSpPr>
        <p:grpSpPr>
          <a:xfrm>
            <a:off x="5111618" y="2125761"/>
            <a:ext cx="1734241" cy="1393548"/>
            <a:chOff x="1053306" y="2102597"/>
            <a:chExt cx="1734241" cy="1393548"/>
          </a:xfrm>
        </p:grpSpPr>
        <p:sp>
          <p:nvSpPr>
            <p:cNvPr id="115" name="楕円 33">
              <a:extLst>
                <a:ext uri="{FF2B5EF4-FFF2-40B4-BE49-F238E27FC236}">
                  <a16:creationId xmlns:a16="http://schemas.microsoft.com/office/drawing/2014/main" id="{5F74BA17-A546-B8A2-901B-17B1025E950F}"/>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フリーフォーム: 図形 115">
              <a:extLst>
                <a:ext uri="{FF2B5EF4-FFF2-40B4-BE49-F238E27FC236}">
                  <a16:creationId xmlns:a16="http://schemas.microsoft.com/office/drawing/2014/main" id="{CD19AC6E-8257-7728-7DFE-80FA521A6060}"/>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図形 116">
              <a:extLst>
                <a:ext uri="{FF2B5EF4-FFF2-40B4-BE49-F238E27FC236}">
                  <a16:creationId xmlns:a16="http://schemas.microsoft.com/office/drawing/2014/main" id="{7ECA2722-06A9-E827-5327-3AAF71C786AE}"/>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8" name="フリーフォーム: 図形 117">
              <a:extLst>
                <a:ext uri="{FF2B5EF4-FFF2-40B4-BE49-F238E27FC236}">
                  <a16:creationId xmlns:a16="http://schemas.microsoft.com/office/drawing/2014/main" id="{00AFA3DB-035A-D4A6-A02E-47C2BFDADEC3}"/>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19" name="フリーフォーム: 図形 118">
              <a:extLst>
                <a:ext uri="{FF2B5EF4-FFF2-40B4-BE49-F238E27FC236}">
                  <a16:creationId xmlns:a16="http://schemas.microsoft.com/office/drawing/2014/main" id="{A9A17DEC-1423-162C-FB86-B25D50E2413C}"/>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0" name="フリーフォーム: 図形 119">
              <a:extLst>
                <a:ext uri="{FF2B5EF4-FFF2-40B4-BE49-F238E27FC236}">
                  <a16:creationId xmlns:a16="http://schemas.microsoft.com/office/drawing/2014/main" id="{84A7D8B5-75F9-511D-CD97-1D0807151346}"/>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1" name="フリーフォーム: 図形 120">
              <a:extLst>
                <a:ext uri="{FF2B5EF4-FFF2-40B4-BE49-F238E27FC236}">
                  <a16:creationId xmlns:a16="http://schemas.microsoft.com/office/drawing/2014/main" id="{174D4C28-E37C-7102-26F8-E8EC71DFD9B5}"/>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2" name="フリーフォーム: 図形 121">
              <a:extLst>
                <a:ext uri="{FF2B5EF4-FFF2-40B4-BE49-F238E27FC236}">
                  <a16:creationId xmlns:a16="http://schemas.microsoft.com/office/drawing/2014/main" id="{21352025-729D-3483-3B15-B6495FF20DE3}"/>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3" name="フリーフォーム: 図形 122">
              <a:extLst>
                <a:ext uri="{FF2B5EF4-FFF2-40B4-BE49-F238E27FC236}">
                  <a16:creationId xmlns:a16="http://schemas.microsoft.com/office/drawing/2014/main" id="{B33CEE3B-650D-6489-A2BB-556891D36030}"/>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24" name="フリーフォーム: 図形 123">
              <a:extLst>
                <a:ext uri="{FF2B5EF4-FFF2-40B4-BE49-F238E27FC236}">
                  <a16:creationId xmlns:a16="http://schemas.microsoft.com/office/drawing/2014/main" id="{8555EDD4-D73B-3B74-3060-0073DD8AE46A}"/>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25" name="テキスト ボックス 124">
            <a:extLst>
              <a:ext uri="{FF2B5EF4-FFF2-40B4-BE49-F238E27FC236}">
                <a16:creationId xmlns:a16="http://schemas.microsoft.com/office/drawing/2014/main" id="{F4C5C191-D3A4-8937-2D92-B4418CC22266}"/>
              </a:ext>
            </a:extLst>
          </p:cNvPr>
          <p:cNvSpPr txBox="1"/>
          <p:nvPr/>
        </p:nvSpPr>
        <p:spPr>
          <a:xfrm>
            <a:off x="5403615" y="2666569"/>
            <a:ext cx="1107997"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ゆでだこ</a:t>
            </a:r>
          </a:p>
        </p:txBody>
      </p:sp>
      <p:sp>
        <p:nvSpPr>
          <p:cNvPr id="126" name="楕円 125">
            <a:extLst>
              <a:ext uri="{FF2B5EF4-FFF2-40B4-BE49-F238E27FC236}">
                <a16:creationId xmlns:a16="http://schemas.microsoft.com/office/drawing/2014/main" id="{A909E018-E3AC-08A7-122E-8F3D4F86D03E}"/>
              </a:ext>
            </a:extLst>
          </p:cNvPr>
          <p:cNvSpPr/>
          <p:nvPr/>
        </p:nvSpPr>
        <p:spPr>
          <a:xfrm>
            <a:off x="3016986" y="376622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楕円 126">
            <a:extLst>
              <a:ext uri="{FF2B5EF4-FFF2-40B4-BE49-F238E27FC236}">
                <a16:creationId xmlns:a16="http://schemas.microsoft.com/office/drawing/2014/main" id="{EB0BCDDB-59D8-9BAD-CD2B-EADDD6C2B912}"/>
              </a:ext>
            </a:extLst>
          </p:cNvPr>
          <p:cNvSpPr/>
          <p:nvPr/>
        </p:nvSpPr>
        <p:spPr>
          <a:xfrm>
            <a:off x="5044732" y="376622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8" name="グループ化 127">
            <a:extLst>
              <a:ext uri="{FF2B5EF4-FFF2-40B4-BE49-F238E27FC236}">
                <a16:creationId xmlns:a16="http://schemas.microsoft.com/office/drawing/2014/main" id="{8C754AD5-C418-2261-E19F-1A413F3DCE9A}"/>
              </a:ext>
            </a:extLst>
          </p:cNvPr>
          <p:cNvGrpSpPr/>
          <p:nvPr/>
        </p:nvGrpSpPr>
        <p:grpSpPr>
          <a:xfrm>
            <a:off x="3092318" y="3240186"/>
            <a:ext cx="1734241" cy="1393548"/>
            <a:chOff x="1053306" y="2102597"/>
            <a:chExt cx="1734241" cy="1393548"/>
          </a:xfrm>
        </p:grpSpPr>
        <p:sp>
          <p:nvSpPr>
            <p:cNvPr id="129" name="楕円 33">
              <a:extLst>
                <a:ext uri="{FF2B5EF4-FFF2-40B4-BE49-F238E27FC236}">
                  <a16:creationId xmlns:a16="http://schemas.microsoft.com/office/drawing/2014/main" id="{1BA93BF1-1167-FF45-C86C-33DCD3EBA8B0}"/>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フリーフォーム: 図形 129">
              <a:extLst>
                <a:ext uri="{FF2B5EF4-FFF2-40B4-BE49-F238E27FC236}">
                  <a16:creationId xmlns:a16="http://schemas.microsoft.com/office/drawing/2014/main" id="{18DC3374-1564-A78C-D997-3DA971ADD096}"/>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フリーフォーム: 図形 130">
              <a:extLst>
                <a:ext uri="{FF2B5EF4-FFF2-40B4-BE49-F238E27FC236}">
                  <a16:creationId xmlns:a16="http://schemas.microsoft.com/office/drawing/2014/main" id="{938D3265-6FE5-7DCB-4A84-45518C6EFF79}"/>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2" name="フリーフォーム: 図形 131">
              <a:extLst>
                <a:ext uri="{FF2B5EF4-FFF2-40B4-BE49-F238E27FC236}">
                  <a16:creationId xmlns:a16="http://schemas.microsoft.com/office/drawing/2014/main" id="{4100CCEA-6E75-CAC0-31C9-E794F623D772}"/>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3" name="フリーフォーム: 図形 132">
              <a:extLst>
                <a:ext uri="{FF2B5EF4-FFF2-40B4-BE49-F238E27FC236}">
                  <a16:creationId xmlns:a16="http://schemas.microsoft.com/office/drawing/2014/main" id="{1C50E053-3729-CAB1-818D-19DDD2DEC720}"/>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4" name="フリーフォーム: 図形 133">
              <a:extLst>
                <a:ext uri="{FF2B5EF4-FFF2-40B4-BE49-F238E27FC236}">
                  <a16:creationId xmlns:a16="http://schemas.microsoft.com/office/drawing/2014/main" id="{8080328B-436B-DE3D-1664-74A5EB4CE3C4}"/>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5" name="フリーフォーム: 図形 134">
              <a:extLst>
                <a:ext uri="{FF2B5EF4-FFF2-40B4-BE49-F238E27FC236}">
                  <a16:creationId xmlns:a16="http://schemas.microsoft.com/office/drawing/2014/main" id="{49B07480-99B7-DE18-71C0-8222AB5ABE83}"/>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6" name="フリーフォーム: 図形 135">
              <a:extLst>
                <a:ext uri="{FF2B5EF4-FFF2-40B4-BE49-F238E27FC236}">
                  <a16:creationId xmlns:a16="http://schemas.microsoft.com/office/drawing/2014/main" id="{867C1E73-2AE8-929E-DC86-BAFA812E050A}"/>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7" name="フリーフォーム: 図形 136">
              <a:extLst>
                <a:ext uri="{FF2B5EF4-FFF2-40B4-BE49-F238E27FC236}">
                  <a16:creationId xmlns:a16="http://schemas.microsoft.com/office/drawing/2014/main" id="{7EDEF551-DB6C-073A-1CAE-E86E6FA7C3B1}"/>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8" name="フリーフォーム: 図形 137">
              <a:extLst>
                <a:ext uri="{FF2B5EF4-FFF2-40B4-BE49-F238E27FC236}">
                  <a16:creationId xmlns:a16="http://schemas.microsoft.com/office/drawing/2014/main" id="{0B1AF599-9BBE-BEEA-8752-42AA9B2369CB}"/>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39" name="テキスト ボックス 138">
            <a:extLst>
              <a:ext uri="{FF2B5EF4-FFF2-40B4-BE49-F238E27FC236}">
                <a16:creationId xmlns:a16="http://schemas.microsoft.com/office/drawing/2014/main" id="{984C02F1-8E6C-7F22-3990-8E288F11A036}"/>
              </a:ext>
            </a:extLst>
          </p:cNvPr>
          <p:cNvSpPr txBox="1"/>
          <p:nvPr/>
        </p:nvSpPr>
        <p:spPr>
          <a:xfrm>
            <a:off x="3499732" y="3780994"/>
            <a:ext cx="877163"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ちくわ</a:t>
            </a:r>
          </a:p>
        </p:txBody>
      </p:sp>
      <p:grpSp>
        <p:nvGrpSpPr>
          <p:cNvPr id="140" name="グループ化 139">
            <a:extLst>
              <a:ext uri="{FF2B5EF4-FFF2-40B4-BE49-F238E27FC236}">
                <a16:creationId xmlns:a16="http://schemas.microsoft.com/office/drawing/2014/main" id="{7917D4CC-93EB-3B15-3282-907F8F1E064E}"/>
              </a:ext>
            </a:extLst>
          </p:cNvPr>
          <p:cNvGrpSpPr/>
          <p:nvPr/>
        </p:nvGrpSpPr>
        <p:grpSpPr>
          <a:xfrm>
            <a:off x="5111618" y="3240186"/>
            <a:ext cx="1734241" cy="1393548"/>
            <a:chOff x="1053306" y="2102597"/>
            <a:chExt cx="1734241" cy="1393548"/>
          </a:xfrm>
        </p:grpSpPr>
        <p:sp>
          <p:nvSpPr>
            <p:cNvPr id="141" name="楕円 33">
              <a:extLst>
                <a:ext uri="{FF2B5EF4-FFF2-40B4-BE49-F238E27FC236}">
                  <a16:creationId xmlns:a16="http://schemas.microsoft.com/office/drawing/2014/main" id="{20590CD1-75FF-573A-B7C1-33C46A47DF5A}"/>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フリーフォーム: 図形 141">
              <a:extLst>
                <a:ext uri="{FF2B5EF4-FFF2-40B4-BE49-F238E27FC236}">
                  <a16:creationId xmlns:a16="http://schemas.microsoft.com/office/drawing/2014/main" id="{13D14C15-7507-D80D-408B-76AF41ED80A3}"/>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フリーフォーム: 図形 142">
              <a:extLst>
                <a:ext uri="{FF2B5EF4-FFF2-40B4-BE49-F238E27FC236}">
                  <a16:creationId xmlns:a16="http://schemas.microsoft.com/office/drawing/2014/main" id="{C973C734-EDA8-B610-106C-8AE0ADA99066}"/>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4" name="フリーフォーム: 図形 143">
              <a:extLst>
                <a:ext uri="{FF2B5EF4-FFF2-40B4-BE49-F238E27FC236}">
                  <a16:creationId xmlns:a16="http://schemas.microsoft.com/office/drawing/2014/main" id="{350440ED-BB86-4420-46C9-BDFB2FE8BAFE}"/>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5" name="フリーフォーム: 図形 144">
              <a:extLst>
                <a:ext uri="{FF2B5EF4-FFF2-40B4-BE49-F238E27FC236}">
                  <a16:creationId xmlns:a16="http://schemas.microsoft.com/office/drawing/2014/main" id="{DCC00190-E1D2-3AFE-0C11-1781C193D9E2}"/>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6" name="フリーフォーム: 図形 145">
              <a:extLst>
                <a:ext uri="{FF2B5EF4-FFF2-40B4-BE49-F238E27FC236}">
                  <a16:creationId xmlns:a16="http://schemas.microsoft.com/office/drawing/2014/main" id="{0B552E7B-3838-83D6-280F-026C8A72A08E}"/>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7" name="フリーフォーム: 図形 146">
              <a:extLst>
                <a:ext uri="{FF2B5EF4-FFF2-40B4-BE49-F238E27FC236}">
                  <a16:creationId xmlns:a16="http://schemas.microsoft.com/office/drawing/2014/main" id="{BE81DE53-6938-1498-6DC7-65FC1EA97A23}"/>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8" name="フリーフォーム: 図形 147">
              <a:extLst>
                <a:ext uri="{FF2B5EF4-FFF2-40B4-BE49-F238E27FC236}">
                  <a16:creationId xmlns:a16="http://schemas.microsoft.com/office/drawing/2014/main" id="{72B4BAA0-CC15-763F-9A4A-3A5843DF901D}"/>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9" name="フリーフォーム: 図形 148">
              <a:extLst>
                <a:ext uri="{FF2B5EF4-FFF2-40B4-BE49-F238E27FC236}">
                  <a16:creationId xmlns:a16="http://schemas.microsoft.com/office/drawing/2014/main" id="{5ACD586E-350C-D673-1661-533B0FAB91E5}"/>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0" name="フリーフォーム: 図形 149">
              <a:extLst>
                <a:ext uri="{FF2B5EF4-FFF2-40B4-BE49-F238E27FC236}">
                  <a16:creationId xmlns:a16="http://schemas.microsoft.com/office/drawing/2014/main" id="{35AB53A7-A5CE-D403-E8D0-2B097B793166}"/>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51" name="テキスト ボックス 150">
            <a:extLst>
              <a:ext uri="{FF2B5EF4-FFF2-40B4-BE49-F238E27FC236}">
                <a16:creationId xmlns:a16="http://schemas.microsoft.com/office/drawing/2014/main" id="{901BC5E7-6F1D-C70E-906F-6CDC070BA5D8}"/>
              </a:ext>
            </a:extLst>
          </p:cNvPr>
          <p:cNvSpPr txBox="1"/>
          <p:nvPr/>
        </p:nvSpPr>
        <p:spPr>
          <a:xfrm>
            <a:off x="5288199" y="3780994"/>
            <a:ext cx="1338829"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こんにゃく</a:t>
            </a:r>
          </a:p>
        </p:txBody>
      </p:sp>
      <p:sp>
        <p:nvSpPr>
          <p:cNvPr id="152" name="楕円 151">
            <a:extLst>
              <a:ext uri="{FF2B5EF4-FFF2-40B4-BE49-F238E27FC236}">
                <a16:creationId xmlns:a16="http://schemas.microsoft.com/office/drawing/2014/main" id="{A72F3567-0D0D-3C05-8D75-4E7E2A91B86E}"/>
              </a:ext>
            </a:extLst>
          </p:cNvPr>
          <p:cNvSpPr/>
          <p:nvPr/>
        </p:nvSpPr>
        <p:spPr>
          <a:xfrm>
            <a:off x="3016986" y="4861601"/>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楕円 152">
            <a:extLst>
              <a:ext uri="{FF2B5EF4-FFF2-40B4-BE49-F238E27FC236}">
                <a16:creationId xmlns:a16="http://schemas.microsoft.com/office/drawing/2014/main" id="{7B274C4E-8555-9649-9281-8CDE6533F19F}"/>
              </a:ext>
            </a:extLst>
          </p:cNvPr>
          <p:cNvSpPr/>
          <p:nvPr/>
        </p:nvSpPr>
        <p:spPr>
          <a:xfrm>
            <a:off x="5044732" y="4861601"/>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4" name="グループ化 153">
            <a:extLst>
              <a:ext uri="{FF2B5EF4-FFF2-40B4-BE49-F238E27FC236}">
                <a16:creationId xmlns:a16="http://schemas.microsoft.com/office/drawing/2014/main" id="{9AB49204-CDBB-1F1A-5417-A21BD9AAFC07}"/>
              </a:ext>
            </a:extLst>
          </p:cNvPr>
          <p:cNvGrpSpPr/>
          <p:nvPr/>
        </p:nvGrpSpPr>
        <p:grpSpPr>
          <a:xfrm>
            <a:off x="3092318" y="4335561"/>
            <a:ext cx="1734241" cy="1393548"/>
            <a:chOff x="1053306" y="2102597"/>
            <a:chExt cx="1734241" cy="1393548"/>
          </a:xfrm>
        </p:grpSpPr>
        <p:sp>
          <p:nvSpPr>
            <p:cNvPr id="155" name="楕円 33">
              <a:extLst>
                <a:ext uri="{FF2B5EF4-FFF2-40B4-BE49-F238E27FC236}">
                  <a16:creationId xmlns:a16="http://schemas.microsoft.com/office/drawing/2014/main" id="{7B9D3840-F86B-3FB5-E159-5188E69A13C2}"/>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フリーフォーム: 図形 155">
              <a:extLst>
                <a:ext uri="{FF2B5EF4-FFF2-40B4-BE49-F238E27FC236}">
                  <a16:creationId xmlns:a16="http://schemas.microsoft.com/office/drawing/2014/main" id="{CB859A53-5745-FB70-1D38-E54D5001602C}"/>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フリーフォーム: 図形 156">
              <a:extLst>
                <a:ext uri="{FF2B5EF4-FFF2-40B4-BE49-F238E27FC236}">
                  <a16:creationId xmlns:a16="http://schemas.microsoft.com/office/drawing/2014/main" id="{6026F26A-842D-35DE-3753-583620A3C230}"/>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8" name="フリーフォーム: 図形 157">
              <a:extLst>
                <a:ext uri="{FF2B5EF4-FFF2-40B4-BE49-F238E27FC236}">
                  <a16:creationId xmlns:a16="http://schemas.microsoft.com/office/drawing/2014/main" id="{496FC519-7E7E-DFA8-CFDD-72963B83BAD1}"/>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59" name="フリーフォーム: 図形 158">
              <a:extLst>
                <a:ext uri="{FF2B5EF4-FFF2-40B4-BE49-F238E27FC236}">
                  <a16:creationId xmlns:a16="http://schemas.microsoft.com/office/drawing/2014/main" id="{581D2010-E5E2-57B4-A353-29DBAA2122C1}"/>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0" name="フリーフォーム: 図形 159">
              <a:extLst>
                <a:ext uri="{FF2B5EF4-FFF2-40B4-BE49-F238E27FC236}">
                  <a16:creationId xmlns:a16="http://schemas.microsoft.com/office/drawing/2014/main" id="{5ADE7C3E-86A4-321A-57A4-E0AEF702F4B2}"/>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1" name="フリーフォーム: 図形 160">
              <a:extLst>
                <a:ext uri="{FF2B5EF4-FFF2-40B4-BE49-F238E27FC236}">
                  <a16:creationId xmlns:a16="http://schemas.microsoft.com/office/drawing/2014/main" id="{E7A9C7BC-3D97-4B28-98C8-456113D92E7A}"/>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2" name="フリーフォーム: 図形 161">
              <a:extLst>
                <a:ext uri="{FF2B5EF4-FFF2-40B4-BE49-F238E27FC236}">
                  <a16:creationId xmlns:a16="http://schemas.microsoft.com/office/drawing/2014/main" id="{DCFC3AF8-0ACF-DF33-0D47-E39359C51DD0}"/>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3" name="フリーフォーム: 図形 162">
              <a:extLst>
                <a:ext uri="{FF2B5EF4-FFF2-40B4-BE49-F238E27FC236}">
                  <a16:creationId xmlns:a16="http://schemas.microsoft.com/office/drawing/2014/main" id="{B8899AA7-4120-BD9E-8824-A0D2289FBC83}"/>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64" name="フリーフォーム: 図形 163">
              <a:extLst>
                <a:ext uri="{FF2B5EF4-FFF2-40B4-BE49-F238E27FC236}">
                  <a16:creationId xmlns:a16="http://schemas.microsoft.com/office/drawing/2014/main" id="{45D1179D-A835-C38D-70DE-0F12A2F39DEC}"/>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65" name="テキスト ボックス 164">
            <a:extLst>
              <a:ext uri="{FF2B5EF4-FFF2-40B4-BE49-F238E27FC236}">
                <a16:creationId xmlns:a16="http://schemas.microsoft.com/office/drawing/2014/main" id="{F30639AB-6B77-D97D-2CC4-E526BDBA70C1}"/>
              </a:ext>
            </a:extLst>
          </p:cNvPr>
          <p:cNvSpPr txBox="1"/>
          <p:nvPr/>
        </p:nvSpPr>
        <p:spPr>
          <a:xfrm>
            <a:off x="3499732" y="4876369"/>
            <a:ext cx="877163"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あげ玉</a:t>
            </a:r>
          </a:p>
        </p:txBody>
      </p:sp>
      <p:grpSp>
        <p:nvGrpSpPr>
          <p:cNvPr id="166" name="グループ化 165">
            <a:extLst>
              <a:ext uri="{FF2B5EF4-FFF2-40B4-BE49-F238E27FC236}">
                <a16:creationId xmlns:a16="http://schemas.microsoft.com/office/drawing/2014/main" id="{794D5532-C294-8B87-3953-58C6E3E0A32B}"/>
              </a:ext>
            </a:extLst>
          </p:cNvPr>
          <p:cNvGrpSpPr/>
          <p:nvPr/>
        </p:nvGrpSpPr>
        <p:grpSpPr>
          <a:xfrm>
            <a:off x="5111618" y="4335561"/>
            <a:ext cx="1734241" cy="1393548"/>
            <a:chOff x="1053306" y="2102597"/>
            <a:chExt cx="1734241" cy="1393548"/>
          </a:xfrm>
        </p:grpSpPr>
        <p:sp>
          <p:nvSpPr>
            <p:cNvPr id="167" name="楕円 33">
              <a:extLst>
                <a:ext uri="{FF2B5EF4-FFF2-40B4-BE49-F238E27FC236}">
                  <a16:creationId xmlns:a16="http://schemas.microsoft.com/office/drawing/2014/main" id="{7EDF2419-36D2-3D0E-70A8-3000CF374D72}"/>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フリーフォーム: 図形 167">
              <a:extLst>
                <a:ext uri="{FF2B5EF4-FFF2-40B4-BE49-F238E27FC236}">
                  <a16:creationId xmlns:a16="http://schemas.microsoft.com/office/drawing/2014/main" id="{F228A408-C98D-5F58-1DF7-556879C80960}"/>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フリーフォーム: 図形 168">
              <a:extLst>
                <a:ext uri="{FF2B5EF4-FFF2-40B4-BE49-F238E27FC236}">
                  <a16:creationId xmlns:a16="http://schemas.microsoft.com/office/drawing/2014/main" id="{782F7471-77DB-EE4D-984E-CE47B2104D0C}"/>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0" name="フリーフォーム: 図形 169">
              <a:extLst>
                <a:ext uri="{FF2B5EF4-FFF2-40B4-BE49-F238E27FC236}">
                  <a16:creationId xmlns:a16="http://schemas.microsoft.com/office/drawing/2014/main" id="{80D375AD-58BD-B1A5-EEF6-FFF3DBEFDCEF}"/>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1" name="フリーフォーム: 図形 170">
              <a:extLst>
                <a:ext uri="{FF2B5EF4-FFF2-40B4-BE49-F238E27FC236}">
                  <a16:creationId xmlns:a16="http://schemas.microsoft.com/office/drawing/2014/main" id="{0F777444-193D-AD04-C20B-EFE22D660AD7}"/>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2" name="フリーフォーム: 図形 171">
              <a:extLst>
                <a:ext uri="{FF2B5EF4-FFF2-40B4-BE49-F238E27FC236}">
                  <a16:creationId xmlns:a16="http://schemas.microsoft.com/office/drawing/2014/main" id="{87B5C015-3D7C-7623-5FC8-F4ECACC3F5A5}"/>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3" name="フリーフォーム: 図形 172">
              <a:extLst>
                <a:ext uri="{FF2B5EF4-FFF2-40B4-BE49-F238E27FC236}">
                  <a16:creationId xmlns:a16="http://schemas.microsoft.com/office/drawing/2014/main" id="{58EDAA9E-20A2-A39B-0469-0BD70FA08204}"/>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4" name="フリーフォーム: 図形 173">
              <a:extLst>
                <a:ext uri="{FF2B5EF4-FFF2-40B4-BE49-F238E27FC236}">
                  <a16:creationId xmlns:a16="http://schemas.microsoft.com/office/drawing/2014/main" id="{5B11BD2C-FDA6-D258-46B3-C7538A2D896E}"/>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5" name="フリーフォーム: 図形 174">
              <a:extLst>
                <a:ext uri="{FF2B5EF4-FFF2-40B4-BE49-F238E27FC236}">
                  <a16:creationId xmlns:a16="http://schemas.microsoft.com/office/drawing/2014/main" id="{9C3EDB0B-60B9-48A2-9F79-B3451F6FB6BA}"/>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6" name="フリーフォーム: 図形 175">
              <a:extLst>
                <a:ext uri="{FF2B5EF4-FFF2-40B4-BE49-F238E27FC236}">
                  <a16:creationId xmlns:a16="http://schemas.microsoft.com/office/drawing/2014/main" id="{04503D6B-974E-AA2B-7B45-D219969548D2}"/>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77" name="テキスト ボックス 176">
            <a:extLst>
              <a:ext uri="{FF2B5EF4-FFF2-40B4-BE49-F238E27FC236}">
                <a16:creationId xmlns:a16="http://schemas.microsoft.com/office/drawing/2014/main" id="{E7F04FF7-83BF-AC1F-DAA7-6993E13CE659}"/>
              </a:ext>
            </a:extLst>
          </p:cNvPr>
          <p:cNvSpPr txBox="1"/>
          <p:nvPr/>
        </p:nvSpPr>
        <p:spPr>
          <a:xfrm>
            <a:off x="5519032" y="4876369"/>
            <a:ext cx="877163"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チーズ</a:t>
            </a:r>
          </a:p>
        </p:txBody>
      </p:sp>
      <p:sp>
        <p:nvSpPr>
          <p:cNvPr id="178" name="楕円 177">
            <a:extLst>
              <a:ext uri="{FF2B5EF4-FFF2-40B4-BE49-F238E27FC236}">
                <a16:creationId xmlns:a16="http://schemas.microsoft.com/office/drawing/2014/main" id="{CDBA2B55-3013-BA83-F0A4-3DB429A28FF4}"/>
              </a:ext>
            </a:extLst>
          </p:cNvPr>
          <p:cNvSpPr/>
          <p:nvPr/>
        </p:nvSpPr>
        <p:spPr>
          <a:xfrm>
            <a:off x="969111" y="2638383"/>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楕円 178">
            <a:extLst>
              <a:ext uri="{FF2B5EF4-FFF2-40B4-BE49-F238E27FC236}">
                <a16:creationId xmlns:a16="http://schemas.microsoft.com/office/drawing/2014/main" id="{035245D9-C58C-1BE9-AE37-6F5678CC114D}"/>
              </a:ext>
            </a:extLst>
          </p:cNvPr>
          <p:cNvSpPr/>
          <p:nvPr/>
        </p:nvSpPr>
        <p:spPr>
          <a:xfrm>
            <a:off x="969111" y="372906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楕円 179">
            <a:extLst>
              <a:ext uri="{FF2B5EF4-FFF2-40B4-BE49-F238E27FC236}">
                <a16:creationId xmlns:a16="http://schemas.microsoft.com/office/drawing/2014/main" id="{2B77239C-A7D0-4C2E-F780-672275F1BC6E}"/>
              </a:ext>
            </a:extLst>
          </p:cNvPr>
          <p:cNvSpPr/>
          <p:nvPr/>
        </p:nvSpPr>
        <p:spPr>
          <a:xfrm>
            <a:off x="969111" y="2651801"/>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1" name="グループ化 180">
            <a:extLst>
              <a:ext uri="{FF2B5EF4-FFF2-40B4-BE49-F238E27FC236}">
                <a16:creationId xmlns:a16="http://schemas.microsoft.com/office/drawing/2014/main" id="{1DCEEA3B-445B-1069-768A-B16261BAE9E2}"/>
              </a:ext>
            </a:extLst>
          </p:cNvPr>
          <p:cNvGrpSpPr/>
          <p:nvPr/>
        </p:nvGrpSpPr>
        <p:grpSpPr>
          <a:xfrm>
            <a:off x="1044443" y="2125761"/>
            <a:ext cx="1734241" cy="1393548"/>
            <a:chOff x="1053306" y="2102597"/>
            <a:chExt cx="1734241" cy="1393548"/>
          </a:xfrm>
        </p:grpSpPr>
        <p:sp>
          <p:nvSpPr>
            <p:cNvPr id="182" name="楕円 33">
              <a:extLst>
                <a:ext uri="{FF2B5EF4-FFF2-40B4-BE49-F238E27FC236}">
                  <a16:creationId xmlns:a16="http://schemas.microsoft.com/office/drawing/2014/main" id="{5BE5F691-4D21-5D40-7BC4-FDD847F86CA8}"/>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図形 182">
              <a:extLst>
                <a:ext uri="{FF2B5EF4-FFF2-40B4-BE49-F238E27FC236}">
                  <a16:creationId xmlns:a16="http://schemas.microsoft.com/office/drawing/2014/main" id="{B30ED2DF-CC22-A8B2-097E-97B2B8BD9743}"/>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フリーフォーム: 図形 183">
              <a:extLst>
                <a:ext uri="{FF2B5EF4-FFF2-40B4-BE49-F238E27FC236}">
                  <a16:creationId xmlns:a16="http://schemas.microsoft.com/office/drawing/2014/main" id="{5BC8F84C-F70B-B765-5B41-2F80A354698B}"/>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5" name="フリーフォーム: 図形 184">
              <a:extLst>
                <a:ext uri="{FF2B5EF4-FFF2-40B4-BE49-F238E27FC236}">
                  <a16:creationId xmlns:a16="http://schemas.microsoft.com/office/drawing/2014/main" id="{BC61FA6C-0E31-AC70-2EA8-FB62870DD3C3}"/>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6" name="フリーフォーム: 図形 185">
              <a:extLst>
                <a:ext uri="{FF2B5EF4-FFF2-40B4-BE49-F238E27FC236}">
                  <a16:creationId xmlns:a16="http://schemas.microsoft.com/office/drawing/2014/main" id="{7000EE18-FD39-99EE-BE9C-AC5B7093EAEB}"/>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7" name="フリーフォーム: 図形 186">
              <a:extLst>
                <a:ext uri="{FF2B5EF4-FFF2-40B4-BE49-F238E27FC236}">
                  <a16:creationId xmlns:a16="http://schemas.microsoft.com/office/drawing/2014/main" id="{F642326B-1931-3C0D-B327-66A64E5A883A}"/>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8" name="フリーフォーム: 図形 187">
              <a:extLst>
                <a:ext uri="{FF2B5EF4-FFF2-40B4-BE49-F238E27FC236}">
                  <a16:creationId xmlns:a16="http://schemas.microsoft.com/office/drawing/2014/main" id="{81A875AB-68C0-FE45-69BD-8BEB7C7D0DD8}"/>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89" name="フリーフォーム: 図形 188">
              <a:extLst>
                <a:ext uri="{FF2B5EF4-FFF2-40B4-BE49-F238E27FC236}">
                  <a16:creationId xmlns:a16="http://schemas.microsoft.com/office/drawing/2014/main" id="{8F8578A7-C59F-5EEE-C397-2E76C7819877}"/>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0" name="フリーフォーム: 図形 189">
              <a:extLst>
                <a:ext uri="{FF2B5EF4-FFF2-40B4-BE49-F238E27FC236}">
                  <a16:creationId xmlns:a16="http://schemas.microsoft.com/office/drawing/2014/main" id="{F2771EAB-1ACD-1375-E009-1A807126E101}"/>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1" name="フリーフォーム: 図形 190">
              <a:extLst>
                <a:ext uri="{FF2B5EF4-FFF2-40B4-BE49-F238E27FC236}">
                  <a16:creationId xmlns:a16="http://schemas.microsoft.com/office/drawing/2014/main" id="{7B64ED9C-895E-865F-64E8-2045E322DAF0}"/>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92" name="テキスト ボックス 191">
            <a:extLst>
              <a:ext uri="{FF2B5EF4-FFF2-40B4-BE49-F238E27FC236}">
                <a16:creationId xmlns:a16="http://schemas.microsoft.com/office/drawing/2014/main" id="{63B270F2-296A-A7AA-0C93-326BDF1CF3C2}"/>
              </a:ext>
            </a:extLst>
          </p:cNvPr>
          <p:cNvSpPr txBox="1"/>
          <p:nvPr/>
        </p:nvSpPr>
        <p:spPr>
          <a:xfrm>
            <a:off x="1567273" y="2666569"/>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牛肉</a:t>
            </a:r>
          </a:p>
        </p:txBody>
      </p:sp>
      <p:sp>
        <p:nvSpPr>
          <p:cNvPr id="193" name="楕円 192">
            <a:extLst>
              <a:ext uri="{FF2B5EF4-FFF2-40B4-BE49-F238E27FC236}">
                <a16:creationId xmlns:a16="http://schemas.microsoft.com/office/drawing/2014/main" id="{A298A285-7213-BDA2-2AA4-D79974D1A377}"/>
              </a:ext>
            </a:extLst>
          </p:cNvPr>
          <p:cNvSpPr/>
          <p:nvPr/>
        </p:nvSpPr>
        <p:spPr>
          <a:xfrm>
            <a:off x="969111" y="376622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4" name="グループ化 193">
            <a:extLst>
              <a:ext uri="{FF2B5EF4-FFF2-40B4-BE49-F238E27FC236}">
                <a16:creationId xmlns:a16="http://schemas.microsoft.com/office/drawing/2014/main" id="{08D019B4-90C4-5565-C700-C2FE81C157F1}"/>
              </a:ext>
            </a:extLst>
          </p:cNvPr>
          <p:cNvGrpSpPr/>
          <p:nvPr/>
        </p:nvGrpSpPr>
        <p:grpSpPr>
          <a:xfrm>
            <a:off x="1044443" y="3240186"/>
            <a:ext cx="1734241" cy="1393548"/>
            <a:chOff x="1053306" y="2102597"/>
            <a:chExt cx="1734241" cy="1393548"/>
          </a:xfrm>
        </p:grpSpPr>
        <p:sp>
          <p:nvSpPr>
            <p:cNvPr id="195" name="楕円 33">
              <a:extLst>
                <a:ext uri="{FF2B5EF4-FFF2-40B4-BE49-F238E27FC236}">
                  <a16:creationId xmlns:a16="http://schemas.microsoft.com/office/drawing/2014/main" id="{73AEFAD0-5D0A-07A3-A749-607477DA9049}"/>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フリーフォーム: 図形 195">
              <a:extLst>
                <a:ext uri="{FF2B5EF4-FFF2-40B4-BE49-F238E27FC236}">
                  <a16:creationId xmlns:a16="http://schemas.microsoft.com/office/drawing/2014/main" id="{33E1C635-A345-3D97-93E3-CF435135E596}"/>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フリーフォーム: 図形 196">
              <a:extLst>
                <a:ext uri="{FF2B5EF4-FFF2-40B4-BE49-F238E27FC236}">
                  <a16:creationId xmlns:a16="http://schemas.microsoft.com/office/drawing/2014/main" id="{CF71D5CE-B9B1-D844-0996-BC37D442DE04}"/>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8" name="フリーフォーム: 図形 197">
              <a:extLst>
                <a:ext uri="{FF2B5EF4-FFF2-40B4-BE49-F238E27FC236}">
                  <a16:creationId xmlns:a16="http://schemas.microsoft.com/office/drawing/2014/main" id="{2211AC11-3A59-C198-E161-7B674F7C2798}"/>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99" name="フリーフォーム: 図形 198">
              <a:extLst>
                <a:ext uri="{FF2B5EF4-FFF2-40B4-BE49-F238E27FC236}">
                  <a16:creationId xmlns:a16="http://schemas.microsoft.com/office/drawing/2014/main" id="{77F41B1A-485B-7BFB-2523-01ACAE25D6F6}"/>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00" name="フリーフォーム: 図形 199">
              <a:extLst>
                <a:ext uri="{FF2B5EF4-FFF2-40B4-BE49-F238E27FC236}">
                  <a16:creationId xmlns:a16="http://schemas.microsoft.com/office/drawing/2014/main" id="{8B4E007D-8A13-C75E-6AA5-B24E93FD0A67}"/>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01" name="フリーフォーム: 図形 200">
              <a:extLst>
                <a:ext uri="{FF2B5EF4-FFF2-40B4-BE49-F238E27FC236}">
                  <a16:creationId xmlns:a16="http://schemas.microsoft.com/office/drawing/2014/main" id="{39AE0688-D81A-A923-873F-731696D37FDA}"/>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02" name="フリーフォーム: 図形 201">
              <a:extLst>
                <a:ext uri="{FF2B5EF4-FFF2-40B4-BE49-F238E27FC236}">
                  <a16:creationId xmlns:a16="http://schemas.microsoft.com/office/drawing/2014/main" id="{3E9A9D9B-C03F-F2D7-B743-CABD5FE20E38}"/>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03" name="フリーフォーム: 図形 202">
              <a:extLst>
                <a:ext uri="{FF2B5EF4-FFF2-40B4-BE49-F238E27FC236}">
                  <a16:creationId xmlns:a16="http://schemas.microsoft.com/office/drawing/2014/main" id="{A38E471A-072D-CA43-AC72-E19BAA170113}"/>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04" name="フリーフォーム: 図形 203">
              <a:extLst>
                <a:ext uri="{FF2B5EF4-FFF2-40B4-BE49-F238E27FC236}">
                  <a16:creationId xmlns:a16="http://schemas.microsoft.com/office/drawing/2014/main" id="{531F51E0-5700-89CA-6158-72656423CBB3}"/>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205" name="テキスト ボックス 204">
            <a:extLst>
              <a:ext uri="{FF2B5EF4-FFF2-40B4-BE49-F238E27FC236}">
                <a16:creationId xmlns:a16="http://schemas.microsoft.com/office/drawing/2014/main" id="{7B6301B9-CC71-007D-4281-A0056A3B6D3A}"/>
              </a:ext>
            </a:extLst>
          </p:cNvPr>
          <p:cNvSpPr txBox="1"/>
          <p:nvPr/>
        </p:nvSpPr>
        <p:spPr>
          <a:xfrm>
            <a:off x="1336440" y="3780994"/>
            <a:ext cx="1107997"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ベーコン</a:t>
            </a:r>
          </a:p>
        </p:txBody>
      </p:sp>
      <p:sp>
        <p:nvSpPr>
          <p:cNvPr id="206" name="楕円 205">
            <a:extLst>
              <a:ext uri="{FF2B5EF4-FFF2-40B4-BE49-F238E27FC236}">
                <a16:creationId xmlns:a16="http://schemas.microsoft.com/office/drawing/2014/main" id="{DBE396AD-D9FC-A66E-29CD-24AD03548311}"/>
              </a:ext>
            </a:extLst>
          </p:cNvPr>
          <p:cNvSpPr/>
          <p:nvPr/>
        </p:nvSpPr>
        <p:spPr>
          <a:xfrm>
            <a:off x="7055586" y="2638383"/>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楕円 206">
            <a:extLst>
              <a:ext uri="{FF2B5EF4-FFF2-40B4-BE49-F238E27FC236}">
                <a16:creationId xmlns:a16="http://schemas.microsoft.com/office/drawing/2014/main" id="{B266D6D3-CBC1-3BCC-272A-7521612DA134}"/>
              </a:ext>
            </a:extLst>
          </p:cNvPr>
          <p:cNvSpPr/>
          <p:nvPr/>
        </p:nvSpPr>
        <p:spPr>
          <a:xfrm>
            <a:off x="7055586" y="372906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楕円 207">
            <a:extLst>
              <a:ext uri="{FF2B5EF4-FFF2-40B4-BE49-F238E27FC236}">
                <a16:creationId xmlns:a16="http://schemas.microsoft.com/office/drawing/2014/main" id="{B7A671FA-B386-B463-FB89-DCF289262870}"/>
              </a:ext>
            </a:extLst>
          </p:cNvPr>
          <p:cNvSpPr/>
          <p:nvPr/>
        </p:nvSpPr>
        <p:spPr>
          <a:xfrm>
            <a:off x="7055586" y="2651801"/>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9" name="グループ化 208">
            <a:extLst>
              <a:ext uri="{FF2B5EF4-FFF2-40B4-BE49-F238E27FC236}">
                <a16:creationId xmlns:a16="http://schemas.microsoft.com/office/drawing/2014/main" id="{F470C5C0-C0B6-398D-E5D5-3A936F6A1C5D}"/>
              </a:ext>
            </a:extLst>
          </p:cNvPr>
          <p:cNvGrpSpPr/>
          <p:nvPr/>
        </p:nvGrpSpPr>
        <p:grpSpPr>
          <a:xfrm>
            <a:off x="7130918" y="2125761"/>
            <a:ext cx="1734241" cy="1393548"/>
            <a:chOff x="1053306" y="2102597"/>
            <a:chExt cx="1734241" cy="1393548"/>
          </a:xfrm>
        </p:grpSpPr>
        <p:sp>
          <p:nvSpPr>
            <p:cNvPr id="210" name="楕円 33">
              <a:extLst>
                <a:ext uri="{FF2B5EF4-FFF2-40B4-BE49-F238E27FC236}">
                  <a16:creationId xmlns:a16="http://schemas.microsoft.com/office/drawing/2014/main" id="{873B6DBF-5BA4-81C8-DC48-E767E04904A9}"/>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フリーフォーム: 図形 210">
              <a:extLst>
                <a:ext uri="{FF2B5EF4-FFF2-40B4-BE49-F238E27FC236}">
                  <a16:creationId xmlns:a16="http://schemas.microsoft.com/office/drawing/2014/main" id="{4CFD086D-265B-3820-0B8C-C7EEA3BF3497}"/>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フリーフォーム: 図形 211">
              <a:extLst>
                <a:ext uri="{FF2B5EF4-FFF2-40B4-BE49-F238E27FC236}">
                  <a16:creationId xmlns:a16="http://schemas.microsoft.com/office/drawing/2014/main" id="{0C9AB181-60E5-C9B6-3FAF-A39DF1B167DA}"/>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3" name="フリーフォーム: 図形 212">
              <a:extLst>
                <a:ext uri="{FF2B5EF4-FFF2-40B4-BE49-F238E27FC236}">
                  <a16:creationId xmlns:a16="http://schemas.microsoft.com/office/drawing/2014/main" id="{7BCBCA63-876F-B068-3345-D58AA5A86A34}"/>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4" name="フリーフォーム: 図形 213">
              <a:extLst>
                <a:ext uri="{FF2B5EF4-FFF2-40B4-BE49-F238E27FC236}">
                  <a16:creationId xmlns:a16="http://schemas.microsoft.com/office/drawing/2014/main" id="{CCE7877D-24B4-BE00-6160-A29F18E8344A}"/>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5" name="フリーフォーム: 図形 214">
              <a:extLst>
                <a:ext uri="{FF2B5EF4-FFF2-40B4-BE49-F238E27FC236}">
                  <a16:creationId xmlns:a16="http://schemas.microsoft.com/office/drawing/2014/main" id="{F3B3938E-CC13-47CF-8F30-E08582A7B1B9}"/>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6" name="フリーフォーム: 図形 215">
              <a:extLst>
                <a:ext uri="{FF2B5EF4-FFF2-40B4-BE49-F238E27FC236}">
                  <a16:creationId xmlns:a16="http://schemas.microsoft.com/office/drawing/2014/main" id="{1F1442FC-EAB2-C755-2D5C-039878FE6358}"/>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7" name="フリーフォーム: 図形 216">
              <a:extLst>
                <a:ext uri="{FF2B5EF4-FFF2-40B4-BE49-F238E27FC236}">
                  <a16:creationId xmlns:a16="http://schemas.microsoft.com/office/drawing/2014/main" id="{C7D1C141-78F7-B714-A1B1-8F89F0B827F2}"/>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8" name="フリーフォーム: 図形 217">
              <a:extLst>
                <a:ext uri="{FF2B5EF4-FFF2-40B4-BE49-F238E27FC236}">
                  <a16:creationId xmlns:a16="http://schemas.microsoft.com/office/drawing/2014/main" id="{24E26A8C-B4CC-5C53-CAD9-01407CE4E675}"/>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19" name="フリーフォーム: 図形 218">
              <a:extLst>
                <a:ext uri="{FF2B5EF4-FFF2-40B4-BE49-F238E27FC236}">
                  <a16:creationId xmlns:a16="http://schemas.microsoft.com/office/drawing/2014/main" id="{DF157B1D-BD44-3710-CB57-FF5680E15A83}"/>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220" name="テキスト ボックス 219">
            <a:extLst>
              <a:ext uri="{FF2B5EF4-FFF2-40B4-BE49-F238E27FC236}">
                <a16:creationId xmlns:a16="http://schemas.microsoft.com/office/drawing/2014/main" id="{ABBB75AC-763F-01B2-64BE-10AE1DA63F26}"/>
              </a:ext>
            </a:extLst>
          </p:cNvPr>
          <p:cNvSpPr txBox="1"/>
          <p:nvPr/>
        </p:nvSpPr>
        <p:spPr>
          <a:xfrm>
            <a:off x="7538332" y="2666569"/>
            <a:ext cx="877163"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桜エビ</a:t>
            </a:r>
          </a:p>
        </p:txBody>
      </p:sp>
      <p:sp>
        <p:nvSpPr>
          <p:cNvPr id="221" name="楕円 220">
            <a:extLst>
              <a:ext uri="{FF2B5EF4-FFF2-40B4-BE49-F238E27FC236}">
                <a16:creationId xmlns:a16="http://schemas.microsoft.com/office/drawing/2014/main" id="{9A8D9EDB-8ABD-85D8-0D76-1FD2E3BC7F49}"/>
              </a:ext>
            </a:extLst>
          </p:cNvPr>
          <p:cNvSpPr/>
          <p:nvPr/>
        </p:nvSpPr>
        <p:spPr>
          <a:xfrm>
            <a:off x="7055586" y="3766226"/>
            <a:ext cx="1862375" cy="937987"/>
          </a:xfrm>
          <a:prstGeom prst="ellipse">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3500000" scaled="1"/>
            <a:tileRect/>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2" name="グループ化 221">
            <a:extLst>
              <a:ext uri="{FF2B5EF4-FFF2-40B4-BE49-F238E27FC236}">
                <a16:creationId xmlns:a16="http://schemas.microsoft.com/office/drawing/2014/main" id="{6C591A9F-3C24-5C67-1BCE-5CE43524ECDA}"/>
              </a:ext>
            </a:extLst>
          </p:cNvPr>
          <p:cNvGrpSpPr/>
          <p:nvPr/>
        </p:nvGrpSpPr>
        <p:grpSpPr>
          <a:xfrm>
            <a:off x="7130918" y="3240186"/>
            <a:ext cx="1734241" cy="1393548"/>
            <a:chOff x="1053306" y="2102597"/>
            <a:chExt cx="1734241" cy="1393548"/>
          </a:xfrm>
        </p:grpSpPr>
        <p:sp>
          <p:nvSpPr>
            <p:cNvPr id="223" name="楕円 33">
              <a:extLst>
                <a:ext uri="{FF2B5EF4-FFF2-40B4-BE49-F238E27FC236}">
                  <a16:creationId xmlns:a16="http://schemas.microsoft.com/office/drawing/2014/main" id="{AC0AF475-3FFC-4698-31F7-3298590BE7CD}"/>
                </a:ext>
              </a:extLst>
            </p:cNvPr>
            <p:cNvSpPr/>
            <p:nvPr/>
          </p:nvSpPr>
          <p:spPr>
            <a:xfrm>
              <a:off x="1053306" y="2158129"/>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gradFill>
              <a:gsLst>
                <a:gs pos="0">
                  <a:schemeClr val="accent4">
                    <a:lumMod val="20000"/>
                    <a:lumOff val="80000"/>
                  </a:schemeClr>
                </a:gs>
                <a:gs pos="100000">
                  <a:schemeClr val="accent4">
                    <a:lumMod val="60000"/>
                    <a:lumOff val="40000"/>
                  </a:schemeClr>
                </a:gs>
              </a:gsLst>
              <a:path path="circle">
                <a:fillToRect l="50000" t="130000" r="50000" b="-30000"/>
              </a:path>
            </a:gra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フリーフォーム: 図形 223">
              <a:extLst>
                <a:ext uri="{FF2B5EF4-FFF2-40B4-BE49-F238E27FC236}">
                  <a16:creationId xmlns:a16="http://schemas.microsoft.com/office/drawing/2014/main" id="{862675F7-BDC9-383E-C1A2-C76ADDD01C87}"/>
                </a:ext>
              </a:extLst>
            </p:cNvPr>
            <p:cNvSpPr/>
            <p:nvPr/>
          </p:nvSpPr>
          <p:spPr>
            <a:xfrm>
              <a:off x="1216397" y="2102597"/>
              <a:ext cx="1365811" cy="378666"/>
            </a:xfrm>
            <a:custGeom>
              <a:avLst/>
              <a:gdLst>
                <a:gd name="connsiteX0" fmla="*/ 8473 w 1403075"/>
                <a:gd name="connsiteY0" fmla="*/ 381046 h 392351"/>
                <a:gd name="connsiteX1" fmla="*/ 325180 w 1403075"/>
                <a:gd name="connsiteY1" fmla="*/ 300083 h 392351"/>
                <a:gd name="connsiteX2" fmla="*/ 510917 w 1403075"/>
                <a:gd name="connsiteY2" fmla="*/ 388190 h 392351"/>
                <a:gd name="connsiteX3" fmla="*/ 737136 w 1403075"/>
                <a:gd name="connsiteY3" fmla="*/ 245315 h 392351"/>
                <a:gd name="connsiteX4" fmla="*/ 996692 w 1403075"/>
                <a:gd name="connsiteY4" fmla="*/ 381046 h 392351"/>
                <a:gd name="connsiteX5" fmla="*/ 1115755 w 1403075"/>
                <a:gd name="connsiteY5" fmla="*/ 245315 h 392351"/>
                <a:gd name="connsiteX6" fmla="*/ 1391980 w 1403075"/>
                <a:gd name="connsiteY6" fmla="*/ 340565 h 392351"/>
                <a:gd name="connsiteX7" fmla="*/ 696655 w 1403075"/>
                <a:gd name="connsiteY7" fmla="*/ 46 h 392351"/>
                <a:gd name="connsiteX8" fmla="*/ 8473 w 1403075"/>
                <a:gd name="connsiteY8" fmla="*/ 381046 h 392351"/>
                <a:gd name="connsiteX0" fmla="*/ 9168 w 1372814"/>
                <a:gd name="connsiteY0" fmla="*/ 385899 h 396937"/>
                <a:gd name="connsiteX1" fmla="*/ 294919 w 1372814"/>
                <a:gd name="connsiteY1" fmla="*/ 300173 h 396937"/>
                <a:gd name="connsiteX2" fmla="*/ 480656 w 1372814"/>
                <a:gd name="connsiteY2" fmla="*/ 388280 h 396937"/>
                <a:gd name="connsiteX3" fmla="*/ 706875 w 1372814"/>
                <a:gd name="connsiteY3" fmla="*/ 245405 h 396937"/>
                <a:gd name="connsiteX4" fmla="*/ 966431 w 1372814"/>
                <a:gd name="connsiteY4" fmla="*/ 381136 h 396937"/>
                <a:gd name="connsiteX5" fmla="*/ 1085494 w 1372814"/>
                <a:gd name="connsiteY5" fmla="*/ 245405 h 396937"/>
                <a:gd name="connsiteX6" fmla="*/ 1361719 w 1372814"/>
                <a:gd name="connsiteY6" fmla="*/ 340655 h 396937"/>
                <a:gd name="connsiteX7" fmla="*/ 666394 w 1372814"/>
                <a:gd name="connsiteY7" fmla="*/ 136 h 396937"/>
                <a:gd name="connsiteX8" fmla="*/ 9168 w 1372814"/>
                <a:gd name="connsiteY8" fmla="*/ 385899 h 396937"/>
                <a:gd name="connsiteX0" fmla="*/ 8145 w 1371791"/>
                <a:gd name="connsiteY0" fmla="*/ 385899 h 395382"/>
                <a:gd name="connsiteX1" fmla="*/ 293896 w 1371791"/>
                <a:gd name="connsiteY1" fmla="*/ 300173 h 395382"/>
                <a:gd name="connsiteX2" fmla="*/ 479633 w 1371791"/>
                <a:gd name="connsiteY2" fmla="*/ 388280 h 395382"/>
                <a:gd name="connsiteX3" fmla="*/ 705852 w 1371791"/>
                <a:gd name="connsiteY3" fmla="*/ 245405 h 395382"/>
                <a:gd name="connsiteX4" fmla="*/ 965408 w 1371791"/>
                <a:gd name="connsiteY4" fmla="*/ 381136 h 395382"/>
                <a:gd name="connsiteX5" fmla="*/ 1084471 w 1371791"/>
                <a:gd name="connsiteY5" fmla="*/ 245405 h 395382"/>
                <a:gd name="connsiteX6" fmla="*/ 1360696 w 1371791"/>
                <a:gd name="connsiteY6" fmla="*/ 340655 h 395382"/>
                <a:gd name="connsiteX7" fmla="*/ 665371 w 1371791"/>
                <a:gd name="connsiteY7" fmla="*/ 136 h 395382"/>
                <a:gd name="connsiteX8" fmla="*/ 8145 w 1371791"/>
                <a:gd name="connsiteY8" fmla="*/ 385899 h 395382"/>
                <a:gd name="connsiteX0" fmla="*/ 8145 w 1365219"/>
                <a:gd name="connsiteY0" fmla="*/ 385907 h 395390"/>
                <a:gd name="connsiteX1" fmla="*/ 293896 w 1365219"/>
                <a:gd name="connsiteY1" fmla="*/ 300181 h 395390"/>
                <a:gd name="connsiteX2" fmla="*/ 479633 w 1365219"/>
                <a:gd name="connsiteY2" fmla="*/ 388288 h 395390"/>
                <a:gd name="connsiteX3" fmla="*/ 705852 w 1365219"/>
                <a:gd name="connsiteY3" fmla="*/ 245413 h 395390"/>
                <a:gd name="connsiteX4" fmla="*/ 965408 w 1365219"/>
                <a:gd name="connsiteY4" fmla="*/ 381144 h 395390"/>
                <a:gd name="connsiteX5" fmla="*/ 1084471 w 1365219"/>
                <a:gd name="connsiteY5" fmla="*/ 245413 h 395390"/>
                <a:gd name="connsiteX6" fmla="*/ 1360696 w 1365219"/>
                <a:gd name="connsiteY6" fmla="*/ 340663 h 395390"/>
                <a:gd name="connsiteX7" fmla="*/ 665371 w 1365219"/>
                <a:gd name="connsiteY7" fmla="*/ 144 h 395390"/>
                <a:gd name="connsiteX8" fmla="*/ 8145 w 1365219"/>
                <a:gd name="connsiteY8" fmla="*/ 385907 h 395390"/>
                <a:gd name="connsiteX0" fmla="*/ 13106 w 1372985"/>
                <a:gd name="connsiteY0" fmla="*/ 385805 h 395288"/>
                <a:gd name="connsiteX1" fmla="*/ 298857 w 1372985"/>
                <a:gd name="connsiteY1" fmla="*/ 300079 h 395288"/>
                <a:gd name="connsiteX2" fmla="*/ 484594 w 1372985"/>
                <a:gd name="connsiteY2" fmla="*/ 388186 h 395288"/>
                <a:gd name="connsiteX3" fmla="*/ 710813 w 1372985"/>
                <a:gd name="connsiteY3" fmla="*/ 245311 h 395288"/>
                <a:gd name="connsiteX4" fmla="*/ 970369 w 1372985"/>
                <a:gd name="connsiteY4" fmla="*/ 381042 h 395288"/>
                <a:gd name="connsiteX5" fmla="*/ 1089432 w 1372985"/>
                <a:gd name="connsiteY5" fmla="*/ 245311 h 395288"/>
                <a:gd name="connsiteX6" fmla="*/ 1365657 w 1372985"/>
                <a:gd name="connsiteY6" fmla="*/ 340561 h 395288"/>
                <a:gd name="connsiteX7" fmla="*/ 670332 w 1372985"/>
                <a:gd name="connsiteY7" fmla="*/ 42 h 395288"/>
                <a:gd name="connsiteX8" fmla="*/ 13106 w 1372985"/>
                <a:gd name="connsiteY8" fmla="*/ 385805 h 395288"/>
                <a:gd name="connsiteX0" fmla="*/ 13106 w 1368990"/>
                <a:gd name="connsiteY0" fmla="*/ 385805 h 395288"/>
                <a:gd name="connsiteX1" fmla="*/ 298857 w 1368990"/>
                <a:gd name="connsiteY1" fmla="*/ 300079 h 395288"/>
                <a:gd name="connsiteX2" fmla="*/ 484594 w 1368990"/>
                <a:gd name="connsiteY2" fmla="*/ 388186 h 395288"/>
                <a:gd name="connsiteX3" fmla="*/ 710813 w 1368990"/>
                <a:gd name="connsiteY3" fmla="*/ 245311 h 395288"/>
                <a:gd name="connsiteX4" fmla="*/ 970369 w 1368990"/>
                <a:gd name="connsiteY4" fmla="*/ 381042 h 395288"/>
                <a:gd name="connsiteX5" fmla="*/ 1089432 w 1368990"/>
                <a:gd name="connsiteY5" fmla="*/ 245311 h 395288"/>
                <a:gd name="connsiteX6" fmla="*/ 1365657 w 1368990"/>
                <a:gd name="connsiteY6" fmla="*/ 340561 h 395288"/>
                <a:gd name="connsiteX7" fmla="*/ 670332 w 1368990"/>
                <a:gd name="connsiteY7" fmla="*/ 42 h 395288"/>
                <a:gd name="connsiteX8" fmla="*/ 13106 w 1368990"/>
                <a:gd name="connsiteY8" fmla="*/ 385805 h 395288"/>
                <a:gd name="connsiteX0" fmla="*/ 8228 w 1398345"/>
                <a:gd name="connsiteY0" fmla="*/ 385764 h 395247"/>
                <a:gd name="connsiteX1" fmla="*/ 293979 w 1398345"/>
                <a:gd name="connsiteY1" fmla="*/ 300038 h 395247"/>
                <a:gd name="connsiteX2" fmla="*/ 479716 w 1398345"/>
                <a:gd name="connsiteY2" fmla="*/ 388145 h 395247"/>
                <a:gd name="connsiteX3" fmla="*/ 705935 w 1398345"/>
                <a:gd name="connsiteY3" fmla="*/ 245270 h 395247"/>
                <a:gd name="connsiteX4" fmla="*/ 965491 w 1398345"/>
                <a:gd name="connsiteY4" fmla="*/ 381001 h 395247"/>
                <a:gd name="connsiteX5" fmla="*/ 1084554 w 1398345"/>
                <a:gd name="connsiteY5" fmla="*/ 245270 h 395247"/>
                <a:gd name="connsiteX6" fmla="*/ 1396497 w 1398345"/>
                <a:gd name="connsiteY6" fmla="*/ 383383 h 395247"/>
                <a:gd name="connsiteX7" fmla="*/ 665454 w 1398345"/>
                <a:gd name="connsiteY7" fmla="*/ 1 h 395247"/>
                <a:gd name="connsiteX8" fmla="*/ 8228 w 1398345"/>
                <a:gd name="connsiteY8" fmla="*/ 385764 h 395247"/>
                <a:gd name="connsiteX0" fmla="*/ 8589 w 1370116"/>
                <a:gd name="connsiteY0" fmla="*/ 388145 h 397512"/>
                <a:gd name="connsiteX1" fmla="*/ 265765 w 1370116"/>
                <a:gd name="connsiteY1" fmla="*/ 300038 h 397512"/>
                <a:gd name="connsiteX2" fmla="*/ 451502 w 1370116"/>
                <a:gd name="connsiteY2" fmla="*/ 388145 h 397512"/>
                <a:gd name="connsiteX3" fmla="*/ 677721 w 1370116"/>
                <a:gd name="connsiteY3" fmla="*/ 245270 h 397512"/>
                <a:gd name="connsiteX4" fmla="*/ 937277 w 1370116"/>
                <a:gd name="connsiteY4" fmla="*/ 381001 h 397512"/>
                <a:gd name="connsiteX5" fmla="*/ 1056340 w 1370116"/>
                <a:gd name="connsiteY5" fmla="*/ 245270 h 397512"/>
                <a:gd name="connsiteX6" fmla="*/ 1368283 w 1370116"/>
                <a:gd name="connsiteY6" fmla="*/ 383383 h 397512"/>
                <a:gd name="connsiteX7" fmla="*/ 637240 w 1370116"/>
                <a:gd name="connsiteY7" fmla="*/ 1 h 397512"/>
                <a:gd name="connsiteX8" fmla="*/ 8589 w 1370116"/>
                <a:gd name="connsiteY8" fmla="*/ 388145 h 397512"/>
                <a:gd name="connsiteX0" fmla="*/ 12792 w 1375193"/>
                <a:gd name="connsiteY0" fmla="*/ 388208 h 397575"/>
                <a:gd name="connsiteX1" fmla="*/ 269968 w 1375193"/>
                <a:gd name="connsiteY1" fmla="*/ 300101 h 397575"/>
                <a:gd name="connsiteX2" fmla="*/ 455705 w 1375193"/>
                <a:gd name="connsiteY2" fmla="*/ 388208 h 397575"/>
                <a:gd name="connsiteX3" fmla="*/ 681924 w 1375193"/>
                <a:gd name="connsiteY3" fmla="*/ 245333 h 397575"/>
                <a:gd name="connsiteX4" fmla="*/ 941480 w 1375193"/>
                <a:gd name="connsiteY4" fmla="*/ 381064 h 397575"/>
                <a:gd name="connsiteX5" fmla="*/ 1060543 w 1375193"/>
                <a:gd name="connsiteY5" fmla="*/ 245333 h 397575"/>
                <a:gd name="connsiteX6" fmla="*/ 1372486 w 1375193"/>
                <a:gd name="connsiteY6" fmla="*/ 383446 h 397575"/>
                <a:gd name="connsiteX7" fmla="*/ 641443 w 1375193"/>
                <a:gd name="connsiteY7" fmla="*/ 64 h 397575"/>
                <a:gd name="connsiteX8" fmla="*/ 12792 w 1375193"/>
                <a:gd name="connsiteY8" fmla="*/ 388208 h 397575"/>
                <a:gd name="connsiteX0" fmla="*/ 8696 w 1371097"/>
                <a:gd name="connsiteY0" fmla="*/ 388208 h 394475"/>
                <a:gd name="connsiteX1" fmla="*/ 282541 w 1371097"/>
                <a:gd name="connsiteY1" fmla="*/ 250095 h 394475"/>
                <a:gd name="connsiteX2" fmla="*/ 451609 w 1371097"/>
                <a:gd name="connsiteY2" fmla="*/ 388208 h 394475"/>
                <a:gd name="connsiteX3" fmla="*/ 677828 w 1371097"/>
                <a:gd name="connsiteY3" fmla="*/ 245333 h 394475"/>
                <a:gd name="connsiteX4" fmla="*/ 937384 w 1371097"/>
                <a:gd name="connsiteY4" fmla="*/ 381064 h 394475"/>
                <a:gd name="connsiteX5" fmla="*/ 1056447 w 1371097"/>
                <a:gd name="connsiteY5" fmla="*/ 245333 h 394475"/>
                <a:gd name="connsiteX6" fmla="*/ 1368390 w 1371097"/>
                <a:gd name="connsiteY6" fmla="*/ 383446 h 394475"/>
                <a:gd name="connsiteX7" fmla="*/ 637347 w 1371097"/>
                <a:gd name="connsiteY7" fmla="*/ 64 h 394475"/>
                <a:gd name="connsiteX8" fmla="*/ 8696 w 1371097"/>
                <a:gd name="connsiteY8" fmla="*/ 388208 h 394475"/>
                <a:gd name="connsiteX0" fmla="*/ 6142 w 1368543"/>
                <a:gd name="connsiteY0" fmla="*/ 388208 h 396992"/>
                <a:gd name="connsiteX1" fmla="*/ 279987 w 1368543"/>
                <a:gd name="connsiteY1" fmla="*/ 250095 h 396992"/>
                <a:gd name="connsiteX2" fmla="*/ 449055 w 1368543"/>
                <a:gd name="connsiteY2" fmla="*/ 388208 h 396992"/>
                <a:gd name="connsiteX3" fmla="*/ 675274 w 1368543"/>
                <a:gd name="connsiteY3" fmla="*/ 245333 h 396992"/>
                <a:gd name="connsiteX4" fmla="*/ 934830 w 1368543"/>
                <a:gd name="connsiteY4" fmla="*/ 381064 h 396992"/>
                <a:gd name="connsiteX5" fmla="*/ 1053893 w 1368543"/>
                <a:gd name="connsiteY5" fmla="*/ 245333 h 396992"/>
                <a:gd name="connsiteX6" fmla="*/ 1365836 w 1368543"/>
                <a:gd name="connsiteY6" fmla="*/ 383446 h 396992"/>
                <a:gd name="connsiteX7" fmla="*/ 634793 w 1368543"/>
                <a:gd name="connsiteY7" fmla="*/ 64 h 396992"/>
                <a:gd name="connsiteX8" fmla="*/ 6142 w 1368543"/>
                <a:gd name="connsiteY8" fmla="*/ 388208 h 396992"/>
                <a:gd name="connsiteX0" fmla="*/ 3854 w 1339261"/>
                <a:gd name="connsiteY0" fmla="*/ 388323 h 397107"/>
                <a:gd name="connsiteX1" fmla="*/ 277699 w 1339261"/>
                <a:gd name="connsiteY1" fmla="*/ 250210 h 397107"/>
                <a:gd name="connsiteX2" fmla="*/ 446767 w 1339261"/>
                <a:gd name="connsiteY2" fmla="*/ 388323 h 397107"/>
                <a:gd name="connsiteX3" fmla="*/ 672986 w 1339261"/>
                <a:gd name="connsiteY3" fmla="*/ 245448 h 397107"/>
                <a:gd name="connsiteX4" fmla="*/ 932542 w 1339261"/>
                <a:gd name="connsiteY4" fmla="*/ 381179 h 397107"/>
                <a:gd name="connsiteX5" fmla="*/ 1051605 w 1339261"/>
                <a:gd name="connsiteY5" fmla="*/ 245448 h 397107"/>
                <a:gd name="connsiteX6" fmla="*/ 1337355 w 1339261"/>
                <a:gd name="connsiteY6" fmla="*/ 335936 h 397107"/>
                <a:gd name="connsiteX7" fmla="*/ 632505 w 1339261"/>
                <a:gd name="connsiteY7" fmla="*/ 179 h 397107"/>
                <a:gd name="connsiteX8" fmla="*/ 3854 w 1339261"/>
                <a:gd name="connsiteY8" fmla="*/ 388323 h 397107"/>
                <a:gd name="connsiteX0" fmla="*/ 6193 w 1342615"/>
                <a:gd name="connsiteY0" fmla="*/ 388211 h 396995"/>
                <a:gd name="connsiteX1" fmla="*/ 280038 w 1342615"/>
                <a:gd name="connsiteY1" fmla="*/ 250098 h 396995"/>
                <a:gd name="connsiteX2" fmla="*/ 449106 w 1342615"/>
                <a:gd name="connsiteY2" fmla="*/ 388211 h 396995"/>
                <a:gd name="connsiteX3" fmla="*/ 675325 w 1342615"/>
                <a:gd name="connsiteY3" fmla="*/ 245336 h 396995"/>
                <a:gd name="connsiteX4" fmla="*/ 934881 w 1342615"/>
                <a:gd name="connsiteY4" fmla="*/ 381067 h 396995"/>
                <a:gd name="connsiteX5" fmla="*/ 1053944 w 1342615"/>
                <a:gd name="connsiteY5" fmla="*/ 245336 h 396995"/>
                <a:gd name="connsiteX6" fmla="*/ 1339694 w 1342615"/>
                <a:gd name="connsiteY6" fmla="*/ 335824 h 396995"/>
                <a:gd name="connsiteX7" fmla="*/ 634844 w 1342615"/>
                <a:gd name="connsiteY7" fmla="*/ 67 h 396995"/>
                <a:gd name="connsiteX8" fmla="*/ 6193 w 1342615"/>
                <a:gd name="connsiteY8" fmla="*/ 388211 h 396995"/>
                <a:gd name="connsiteX0" fmla="*/ 6329 w 1342808"/>
                <a:gd name="connsiteY0" fmla="*/ 388239 h 397023"/>
                <a:gd name="connsiteX1" fmla="*/ 280174 w 1342808"/>
                <a:gd name="connsiteY1" fmla="*/ 250126 h 397023"/>
                <a:gd name="connsiteX2" fmla="*/ 449242 w 1342808"/>
                <a:gd name="connsiteY2" fmla="*/ 388239 h 397023"/>
                <a:gd name="connsiteX3" fmla="*/ 675461 w 1342808"/>
                <a:gd name="connsiteY3" fmla="*/ 245364 h 397023"/>
                <a:gd name="connsiteX4" fmla="*/ 935017 w 1342808"/>
                <a:gd name="connsiteY4" fmla="*/ 381095 h 397023"/>
                <a:gd name="connsiteX5" fmla="*/ 1054080 w 1342808"/>
                <a:gd name="connsiteY5" fmla="*/ 245364 h 397023"/>
                <a:gd name="connsiteX6" fmla="*/ 1339830 w 1342808"/>
                <a:gd name="connsiteY6" fmla="*/ 335852 h 397023"/>
                <a:gd name="connsiteX7" fmla="*/ 634980 w 1342808"/>
                <a:gd name="connsiteY7" fmla="*/ 95 h 397023"/>
                <a:gd name="connsiteX8" fmla="*/ 6329 w 1342808"/>
                <a:gd name="connsiteY8" fmla="*/ 388239 h 397023"/>
                <a:gd name="connsiteX0" fmla="*/ 6670 w 1343291"/>
                <a:gd name="connsiteY0" fmla="*/ 388323 h 397107"/>
                <a:gd name="connsiteX1" fmla="*/ 280515 w 1343291"/>
                <a:gd name="connsiteY1" fmla="*/ 250210 h 397107"/>
                <a:gd name="connsiteX2" fmla="*/ 449583 w 1343291"/>
                <a:gd name="connsiteY2" fmla="*/ 388323 h 397107"/>
                <a:gd name="connsiteX3" fmla="*/ 675802 w 1343291"/>
                <a:gd name="connsiteY3" fmla="*/ 245448 h 397107"/>
                <a:gd name="connsiteX4" fmla="*/ 935358 w 1343291"/>
                <a:gd name="connsiteY4" fmla="*/ 381179 h 397107"/>
                <a:gd name="connsiteX5" fmla="*/ 1054421 w 1343291"/>
                <a:gd name="connsiteY5" fmla="*/ 245448 h 397107"/>
                <a:gd name="connsiteX6" fmla="*/ 1340171 w 1343291"/>
                <a:gd name="connsiteY6" fmla="*/ 335936 h 397107"/>
                <a:gd name="connsiteX7" fmla="*/ 635321 w 1343291"/>
                <a:gd name="connsiteY7" fmla="*/ 179 h 397107"/>
                <a:gd name="connsiteX8" fmla="*/ 6670 w 1343291"/>
                <a:gd name="connsiteY8" fmla="*/ 388323 h 397107"/>
                <a:gd name="connsiteX0" fmla="*/ 6670 w 1343291"/>
                <a:gd name="connsiteY0" fmla="*/ 388323 h 397258"/>
                <a:gd name="connsiteX1" fmla="*/ 280515 w 1343291"/>
                <a:gd name="connsiteY1" fmla="*/ 250210 h 397258"/>
                <a:gd name="connsiteX2" fmla="*/ 449583 w 1343291"/>
                <a:gd name="connsiteY2" fmla="*/ 364510 h 397258"/>
                <a:gd name="connsiteX3" fmla="*/ 675802 w 1343291"/>
                <a:gd name="connsiteY3" fmla="*/ 245448 h 397258"/>
                <a:gd name="connsiteX4" fmla="*/ 935358 w 1343291"/>
                <a:gd name="connsiteY4" fmla="*/ 381179 h 397258"/>
                <a:gd name="connsiteX5" fmla="*/ 1054421 w 1343291"/>
                <a:gd name="connsiteY5" fmla="*/ 245448 h 397258"/>
                <a:gd name="connsiteX6" fmla="*/ 1340171 w 1343291"/>
                <a:gd name="connsiteY6" fmla="*/ 335936 h 397258"/>
                <a:gd name="connsiteX7" fmla="*/ 635321 w 1343291"/>
                <a:gd name="connsiteY7" fmla="*/ 179 h 397258"/>
                <a:gd name="connsiteX8" fmla="*/ 6670 w 1343291"/>
                <a:gd name="connsiteY8" fmla="*/ 388323 h 397258"/>
                <a:gd name="connsiteX0" fmla="*/ 9554 w 1346175"/>
                <a:gd name="connsiteY0" fmla="*/ 388323 h 396905"/>
                <a:gd name="connsiteX1" fmla="*/ 271493 w 1346175"/>
                <a:gd name="connsiteY1" fmla="*/ 276404 h 396905"/>
                <a:gd name="connsiteX2" fmla="*/ 452467 w 1346175"/>
                <a:gd name="connsiteY2" fmla="*/ 364510 h 396905"/>
                <a:gd name="connsiteX3" fmla="*/ 678686 w 1346175"/>
                <a:gd name="connsiteY3" fmla="*/ 245448 h 396905"/>
                <a:gd name="connsiteX4" fmla="*/ 938242 w 1346175"/>
                <a:gd name="connsiteY4" fmla="*/ 381179 h 396905"/>
                <a:gd name="connsiteX5" fmla="*/ 1057305 w 1346175"/>
                <a:gd name="connsiteY5" fmla="*/ 245448 h 396905"/>
                <a:gd name="connsiteX6" fmla="*/ 1343055 w 1346175"/>
                <a:gd name="connsiteY6" fmla="*/ 335936 h 396905"/>
                <a:gd name="connsiteX7" fmla="*/ 638205 w 1346175"/>
                <a:gd name="connsiteY7" fmla="*/ 179 h 396905"/>
                <a:gd name="connsiteX8" fmla="*/ 9554 w 1346175"/>
                <a:gd name="connsiteY8" fmla="*/ 388323 h 396905"/>
                <a:gd name="connsiteX0" fmla="*/ 9183 w 1358885"/>
                <a:gd name="connsiteY0" fmla="*/ 378740 h 387709"/>
                <a:gd name="connsiteX1" fmla="*/ 285409 w 1358885"/>
                <a:gd name="connsiteY1" fmla="*/ 276346 h 387709"/>
                <a:gd name="connsiteX2" fmla="*/ 466383 w 1358885"/>
                <a:gd name="connsiteY2" fmla="*/ 364452 h 387709"/>
                <a:gd name="connsiteX3" fmla="*/ 692602 w 1358885"/>
                <a:gd name="connsiteY3" fmla="*/ 245390 h 387709"/>
                <a:gd name="connsiteX4" fmla="*/ 952158 w 1358885"/>
                <a:gd name="connsiteY4" fmla="*/ 381121 h 387709"/>
                <a:gd name="connsiteX5" fmla="*/ 1071221 w 1358885"/>
                <a:gd name="connsiteY5" fmla="*/ 245390 h 387709"/>
                <a:gd name="connsiteX6" fmla="*/ 1356971 w 1358885"/>
                <a:gd name="connsiteY6" fmla="*/ 335878 h 387709"/>
                <a:gd name="connsiteX7" fmla="*/ 652121 w 1358885"/>
                <a:gd name="connsiteY7" fmla="*/ 121 h 387709"/>
                <a:gd name="connsiteX8" fmla="*/ 9183 w 1358885"/>
                <a:gd name="connsiteY8" fmla="*/ 378740 h 387709"/>
                <a:gd name="connsiteX0" fmla="*/ 8489 w 1358191"/>
                <a:gd name="connsiteY0" fmla="*/ 378740 h 381439"/>
                <a:gd name="connsiteX1" fmla="*/ 284715 w 1358191"/>
                <a:gd name="connsiteY1" fmla="*/ 276346 h 381439"/>
                <a:gd name="connsiteX2" fmla="*/ 465689 w 1358191"/>
                <a:gd name="connsiteY2" fmla="*/ 364452 h 381439"/>
                <a:gd name="connsiteX3" fmla="*/ 691908 w 1358191"/>
                <a:gd name="connsiteY3" fmla="*/ 245390 h 381439"/>
                <a:gd name="connsiteX4" fmla="*/ 951464 w 1358191"/>
                <a:gd name="connsiteY4" fmla="*/ 381121 h 381439"/>
                <a:gd name="connsiteX5" fmla="*/ 1070527 w 1358191"/>
                <a:gd name="connsiteY5" fmla="*/ 245390 h 381439"/>
                <a:gd name="connsiteX6" fmla="*/ 1356277 w 1358191"/>
                <a:gd name="connsiteY6" fmla="*/ 335878 h 381439"/>
                <a:gd name="connsiteX7" fmla="*/ 651427 w 1358191"/>
                <a:gd name="connsiteY7" fmla="*/ 121 h 381439"/>
                <a:gd name="connsiteX8" fmla="*/ 8489 w 1358191"/>
                <a:gd name="connsiteY8" fmla="*/ 378740 h 381439"/>
                <a:gd name="connsiteX0" fmla="*/ 11985 w 1362535"/>
                <a:gd name="connsiteY0" fmla="*/ 378666 h 381365"/>
                <a:gd name="connsiteX1" fmla="*/ 288211 w 1362535"/>
                <a:gd name="connsiteY1" fmla="*/ 276272 h 381365"/>
                <a:gd name="connsiteX2" fmla="*/ 469185 w 1362535"/>
                <a:gd name="connsiteY2" fmla="*/ 364378 h 381365"/>
                <a:gd name="connsiteX3" fmla="*/ 695404 w 1362535"/>
                <a:gd name="connsiteY3" fmla="*/ 245316 h 381365"/>
                <a:gd name="connsiteX4" fmla="*/ 954960 w 1362535"/>
                <a:gd name="connsiteY4" fmla="*/ 381047 h 381365"/>
                <a:gd name="connsiteX5" fmla="*/ 1074023 w 1362535"/>
                <a:gd name="connsiteY5" fmla="*/ 245316 h 381365"/>
                <a:gd name="connsiteX6" fmla="*/ 1359773 w 1362535"/>
                <a:gd name="connsiteY6" fmla="*/ 335804 h 381365"/>
                <a:gd name="connsiteX7" fmla="*/ 654923 w 1362535"/>
                <a:gd name="connsiteY7" fmla="*/ 47 h 381365"/>
                <a:gd name="connsiteX8" fmla="*/ 11985 w 1362535"/>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55303 w 1362964"/>
                <a:gd name="connsiteY4" fmla="*/ 381047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81365"/>
                <a:gd name="connsiteX1" fmla="*/ 288554 w 1362964"/>
                <a:gd name="connsiteY1" fmla="*/ 276272 h 381365"/>
                <a:gd name="connsiteX2" fmla="*/ 469528 w 1362964"/>
                <a:gd name="connsiteY2" fmla="*/ 364378 h 381365"/>
                <a:gd name="connsiteX3" fmla="*/ 695747 w 1362964"/>
                <a:gd name="connsiteY3" fmla="*/ 245316 h 381365"/>
                <a:gd name="connsiteX4" fmla="*/ 924347 w 1362964"/>
                <a:gd name="connsiteY4" fmla="*/ 333422 h 381365"/>
                <a:gd name="connsiteX5" fmla="*/ 1074366 w 1362964"/>
                <a:gd name="connsiteY5" fmla="*/ 245316 h 381365"/>
                <a:gd name="connsiteX6" fmla="*/ 1360116 w 1362964"/>
                <a:gd name="connsiteY6" fmla="*/ 335804 h 381365"/>
                <a:gd name="connsiteX7" fmla="*/ 655266 w 1362964"/>
                <a:gd name="connsiteY7" fmla="*/ 47 h 381365"/>
                <a:gd name="connsiteX8" fmla="*/ 12328 w 1362964"/>
                <a:gd name="connsiteY8" fmla="*/ 378666 h 381365"/>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2964"/>
                <a:gd name="connsiteY0" fmla="*/ 378666 h 378666"/>
                <a:gd name="connsiteX1" fmla="*/ 288554 w 1362964"/>
                <a:gd name="connsiteY1" fmla="*/ 276272 h 378666"/>
                <a:gd name="connsiteX2" fmla="*/ 469528 w 1362964"/>
                <a:gd name="connsiteY2" fmla="*/ 364378 h 378666"/>
                <a:gd name="connsiteX3" fmla="*/ 695747 w 1362964"/>
                <a:gd name="connsiteY3" fmla="*/ 245316 h 378666"/>
                <a:gd name="connsiteX4" fmla="*/ 924347 w 1362964"/>
                <a:gd name="connsiteY4" fmla="*/ 333422 h 378666"/>
                <a:gd name="connsiteX5" fmla="*/ 1074366 w 1362964"/>
                <a:gd name="connsiteY5" fmla="*/ 245316 h 378666"/>
                <a:gd name="connsiteX6" fmla="*/ 1360116 w 1362964"/>
                <a:gd name="connsiteY6" fmla="*/ 335804 h 378666"/>
                <a:gd name="connsiteX7" fmla="*/ 655266 w 1362964"/>
                <a:gd name="connsiteY7" fmla="*/ 47 h 378666"/>
                <a:gd name="connsiteX8" fmla="*/ 12328 w 1362964"/>
                <a:gd name="connsiteY8" fmla="*/ 378666 h 378666"/>
                <a:gd name="connsiteX0" fmla="*/ 12328 w 1366052"/>
                <a:gd name="connsiteY0" fmla="*/ 378666 h 378666"/>
                <a:gd name="connsiteX1" fmla="*/ 288554 w 1366052"/>
                <a:gd name="connsiteY1" fmla="*/ 276272 h 378666"/>
                <a:gd name="connsiteX2" fmla="*/ 469528 w 1366052"/>
                <a:gd name="connsiteY2" fmla="*/ 364378 h 378666"/>
                <a:gd name="connsiteX3" fmla="*/ 695747 w 1366052"/>
                <a:gd name="connsiteY3" fmla="*/ 245316 h 378666"/>
                <a:gd name="connsiteX4" fmla="*/ 924347 w 1366052"/>
                <a:gd name="connsiteY4" fmla="*/ 333422 h 378666"/>
                <a:gd name="connsiteX5" fmla="*/ 1074366 w 1366052"/>
                <a:gd name="connsiteY5" fmla="*/ 245316 h 378666"/>
                <a:gd name="connsiteX6" fmla="*/ 1360116 w 1366052"/>
                <a:gd name="connsiteY6" fmla="*/ 335804 h 378666"/>
                <a:gd name="connsiteX7" fmla="*/ 655266 w 1366052"/>
                <a:gd name="connsiteY7" fmla="*/ 47 h 378666"/>
                <a:gd name="connsiteX8" fmla="*/ 12328 w 1366052"/>
                <a:gd name="connsiteY8" fmla="*/ 378666 h 378666"/>
                <a:gd name="connsiteX0" fmla="*/ 12328 w 1372109"/>
                <a:gd name="connsiteY0" fmla="*/ 378666 h 378666"/>
                <a:gd name="connsiteX1" fmla="*/ 288554 w 1372109"/>
                <a:gd name="connsiteY1" fmla="*/ 276272 h 378666"/>
                <a:gd name="connsiteX2" fmla="*/ 469528 w 1372109"/>
                <a:gd name="connsiteY2" fmla="*/ 364378 h 378666"/>
                <a:gd name="connsiteX3" fmla="*/ 695747 w 1372109"/>
                <a:gd name="connsiteY3" fmla="*/ 245316 h 378666"/>
                <a:gd name="connsiteX4" fmla="*/ 924347 w 1372109"/>
                <a:gd name="connsiteY4" fmla="*/ 333422 h 378666"/>
                <a:gd name="connsiteX5" fmla="*/ 1087066 w 1372109"/>
                <a:gd name="connsiteY5" fmla="*/ 267541 h 378666"/>
                <a:gd name="connsiteX6" fmla="*/ 1360116 w 1372109"/>
                <a:gd name="connsiteY6" fmla="*/ 335804 h 378666"/>
                <a:gd name="connsiteX7" fmla="*/ 655266 w 1372109"/>
                <a:gd name="connsiteY7" fmla="*/ 47 h 378666"/>
                <a:gd name="connsiteX8" fmla="*/ 12328 w 1372109"/>
                <a:gd name="connsiteY8" fmla="*/ 378666 h 378666"/>
                <a:gd name="connsiteX0" fmla="*/ 12328 w 1365811"/>
                <a:gd name="connsiteY0" fmla="*/ 378666 h 378666"/>
                <a:gd name="connsiteX1" fmla="*/ 288554 w 1365811"/>
                <a:gd name="connsiteY1" fmla="*/ 276272 h 378666"/>
                <a:gd name="connsiteX2" fmla="*/ 469528 w 1365811"/>
                <a:gd name="connsiteY2" fmla="*/ 364378 h 378666"/>
                <a:gd name="connsiteX3" fmla="*/ 695747 w 1365811"/>
                <a:gd name="connsiteY3" fmla="*/ 245316 h 378666"/>
                <a:gd name="connsiteX4" fmla="*/ 924347 w 1365811"/>
                <a:gd name="connsiteY4" fmla="*/ 333422 h 378666"/>
                <a:gd name="connsiteX5" fmla="*/ 1087066 w 1365811"/>
                <a:gd name="connsiteY5" fmla="*/ 267541 h 378666"/>
                <a:gd name="connsiteX6" fmla="*/ 1360116 w 1365811"/>
                <a:gd name="connsiteY6" fmla="*/ 335804 h 378666"/>
                <a:gd name="connsiteX7" fmla="*/ 655266 w 1365811"/>
                <a:gd name="connsiteY7" fmla="*/ 47 h 378666"/>
                <a:gd name="connsiteX8" fmla="*/ 12328 w 1365811"/>
                <a:gd name="connsiteY8" fmla="*/ 378666 h 37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811" h="378666">
                  <a:moveTo>
                    <a:pt x="12328" y="378666"/>
                  </a:moveTo>
                  <a:cubicBezTo>
                    <a:pt x="113133" y="360410"/>
                    <a:pt x="169492" y="278653"/>
                    <a:pt x="288554" y="276272"/>
                  </a:cubicBezTo>
                  <a:cubicBezTo>
                    <a:pt x="364754" y="273891"/>
                    <a:pt x="401663" y="369537"/>
                    <a:pt x="469528" y="364378"/>
                  </a:cubicBezTo>
                  <a:cubicBezTo>
                    <a:pt x="537393" y="359219"/>
                    <a:pt x="619944" y="250475"/>
                    <a:pt x="695747" y="245316"/>
                  </a:cubicBezTo>
                  <a:cubicBezTo>
                    <a:pt x="771550" y="240157"/>
                    <a:pt x="859127" y="329718"/>
                    <a:pt x="924347" y="333422"/>
                  </a:cubicBezTo>
                  <a:cubicBezTo>
                    <a:pt x="989567" y="337126"/>
                    <a:pt x="1014438" y="267144"/>
                    <a:pt x="1087066" y="267541"/>
                  </a:cubicBezTo>
                  <a:cubicBezTo>
                    <a:pt x="1159694" y="267938"/>
                    <a:pt x="1305083" y="396261"/>
                    <a:pt x="1360116" y="335804"/>
                  </a:cubicBezTo>
                  <a:cubicBezTo>
                    <a:pt x="1415149" y="275347"/>
                    <a:pt x="1063254" y="4809"/>
                    <a:pt x="655266" y="47"/>
                  </a:cubicBezTo>
                  <a:cubicBezTo>
                    <a:pt x="247278" y="-4715"/>
                    <a:pt x="-67046" y="356441"/>
                    <a:pt x="12328" y="378666"/>
                  </a:cubicBezTo>
                  <a:close/>
                </a:path>
              </a:pathLst>
            </a:custGeom>
            <a:solidFill>
              <a:schemeClr val="accent2">
                <a:lumMod val="75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フリーフォーム: 図形 224">
              <a:extLst>
                <a:ext uri="{FF2B5EF4-FFF2-40B4-BE49-F238E27FC236}">
                  <a16:creationId xmlns:a16="http://schemas.microsoft.com/office/drawing/2014/main" id="{91F859AD-1F04-20B2-BB71-745B72299E75}"/>
                </a:ext>
              </a:extLst>
            </p:cNvPr>
            <p:cNvSpPr/>
            <p:nvPr/>
          </p:nvSpPr>
          <p:spPr>
            <a:xfrm>
              <a:off x="1650039" y="2281031"/>
              <a:ext cx="77688" cy="63053"/>
            </a:xfrm>
            <a:custGeom>
              <a:avLst/>
              <a:gdLst>
                <a:gd name="connsiteX0" fmla="*/ 72235 w 171263"/>
                <a:gd name="connsiteY0" fmla="*/ 0 h 182288"/>
                <a:gd name="connsiteX1" fmla="*/ 171263 w 171263"/>
                <a:gd name="connsiteY1" fmla="*/ 57173 h 182288"/>
                <a:gd name="connsiteX2" fmla="*/ 99028 w 171263"/>
                <a:gd name="connsiteY2" fmla="*/ 182288 h 182288"/>
                <a:gd name="connsiteX3" fmla="*/ 0 w 171263"/>
                <a:gd name="connsiteY3" fmla="*/ 125115 h 182288"/>
                <a:gd name="connsiteX4" fmla="*/ 72235 w 171263"/>
                <a:gd name="connsiteY4" fmla="*/ 0 h 18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3" h="182288">
                  <a:moveTo>
                    <a:pt x="72235" y="0"/>
                  </a:moveTo>
                  <a:lnTo>
                    <a:pt x="171263" y="57173"/>
                  </a:lnTo>
                  <a:lnTo>
                    <a:pt x="99028" y="182288"/>
                  </a:lnTo>
                  <a:lnTo>
                    <a:pt x="0" y="125115"/>
                  </a:lnTo>
                  <a:lnTo>
                    <a:pt x="722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6" name="フリーフォーム: 図形 225">
              <a:extLst>
                <a:ext uri="{FF2B5EF4-FFF2-40B4-BE49-F238E27FC236}">
                  <a16:creationId xmlns:a16="http://schemas.microsoft.com/office/drawing/2014/main" id="{898F7D57-50B8-16AD-C730-DE55F2CD2524}"/>
                </a:ext>
              </a:extLst>
            </p:cNvPr>
            <p:cNvSpPr/>
            <p:nvPr/>
          </p:nvSpPr>
          <p:spPr>
            <a:xfrm>
              <a:off x="2066442" y="2203737"/>
              <a:ext cx="95683" cy="60582"/>
            </a:xfrm>
            <a:custGeom>
              <a:avLst/>
              <a:gdLst>
                <a:gd name="connsiteX0" fmla="*/ 174150 w 210934"/>
                <a:gd name="connsiteY0" fmla="*/ 0 h 175144"/>
                <a:gd name="connsiteX1" fmla="*/ 210934 w 210934"/>
                <a:gd name="connsiteY1" fmla="*/ 123109 h 175144"/>
                <a:gd name="connsiteX2" fmla="*/ 36784 w 210934"/>
                <a:gd name="connsiteY2" fmla="*/ 175144 h 175144"/>
                <a:gd name="connsiteX3" fmla="*/ 0 w 210934"/>
                <a:gd name="connsiteY3" fmla="*/ 52036 h 175144"/>
                <a:gd name="connsiteX4" fmla="*/ 174150 w 210934"/>
                <a:gd name="connsiteY4" fmla="*/ 0 h 175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34" h="175144">
                  <a:moveTo>
                    <a:pt x="174150" y="0"/>
                  </a:moveTo>
                  <a:lnTo>
                    <a:pt x="210934" y="123109"/>
                  </a:lnTo>
                  <a:lnTo>
                    <a:pt x="36784" y="175144"/>
                  </a:lnTo>
                  <a:lnTo>
                    <a:pt x="0" y="52036"/>
                  </a:lnTo>
                  <a:lnTo>
                    <a:pt x="17415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7" name="フリーフォーム: 図形 226">
              <a:extLst>
                <a:ext uri="{FF2B5EF4-FFF2-40B4-BE49-F238E27FC236}">
                  <a16:creationId xmlns:a16="http://schemas.microsoft.com/office/drawing/2014/main" id="{D2B898EC-010D-A358-A97C-F06DD9F44934}"/>
                </a:ext>
              </a:extLst>
            </p:cNvPr>
            <p:cNvSpPr/>
            <p:nvPr/>
          </p:nvSpPr>
          <p:spPr>
            <a:xfrm>
              <a:off x="1822806" y="2227179"/>
              <a:ext cx="79668" cy="54702"/>
            </a:xfrm>
            <a:custGeom>
              <a:avLst/>
              <a:gdLst>
                <a:gd name="connsiteX0" fmla="*/ 40547 w 175629"/>
                <a:gd name="connsiteY0" fmla="*/ 0 h 158146"/>
                <a:gd name="connsiteX1" fmla="*/ 175629 w 175629"/>
                <a:gd name="connsiteY1" fmla="*/ 51229 h 158146"/>
                <a:gd name="connsiteX2" fmla="*/ 135082 w 175629"/>
                <a:gd name="connsiteY2" fmla="*/ 158146 h 158146"/>
                <a:gd name="connsiteX3" fmla="*/ 0 w 175629"/>
                <a:gd name="connsiteY3" fmla="*/ 106917 h 158146"/>
                <a:gd name="connsiteX4" fmla="*/ 40547 w 175629"/>
                <a:gd name="connsiteY4" fmla="*/ 0 h 158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9" h="158146">
                  <a:moveTo>
                    <a:pt x="40547" y="0"/>
                  </a:moveTo>
                  <a:lnTo>
                    <a:pt x="175629" y="51229"/>
                  </a:lnTo>
                  <a:lnTo>
                    <a:pt x="135082" y="158146"/>
                  </a:lnTo>
                  <a:lnTo>
                    <a:pt x="0" y="106917"/>
                  </a:lnTo>
                  <a:lnTo>
                    <a:pt x="40547"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8" name="フリーフォーム: 図形 227">
              <a:extLst>
                <a:ext uri="{FF2B5EF4-FFF2-40B4-BE49-F238E27FC236}">
                  <a16:creationId xmlns:a16="http://schemas.microsoft.com/office/drawing/2014/main" id="{670A5758-46D1-7B96-C392-D57A27298F05}"/>
                </a:ext>
              </a:extLst>
            </p:cNvPr>
            <p:cNvSpPr/>
            <p:nvPr/>
          </p:nvSpPr>
          <p:spPr>
            <a:xfrm>
              <a:off x="1484773" y="2247527"/>
              <a:ext cx="101441" cy="67009"/>
            </a:xfrm>
            <a:custGeom>
              <a:avLst/>
              <a:gdLst>
                <a:gd name="connsiteX0" fmla="*/ 169558 w 223627"/>
                <a:gd name="connsiteY0" fmla="*/ 0 h 193726"/>
                <a:gd name="connsiteX1" fmla="*/ 223627 w 223627"/>
                <a:gd name="connsiteY1" fmla="*/ 111514 h 193726"/>
                <a:gd name="connsiteX2" fmla="*/ 54069 w 223627"/>
                <a:gd name="connsiteY2" fmla="*/ 193726 h 193726"/>
                <a:gd name="connsiteX3" fmla="*/ 0 w 223627"/>
                <a:gd name="connsiteY3" fmla="*/ 82212 h 193726"/>
                <a:gd name="connsiteX4" fmla="*/ 169558 w 223627"/>
                <a:gd name="connsiteY4" fmla="*/ 0 h 193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27" h="193726">
                  <a:moveTo>
                    <a:pt x="169558" y="0"/>
                  </a:moveTo>
                  <a:lnTo>
                    <a:pt x="223627" y="111514"/>
                  </a:lnTo>
                  <a:lnTo>
                    <a:pt x="54069" y="193726"/>
                  </a:lnTo>
                  <a:lnTo>
                    <a:pt x="0" y="82212"/>
                  </a:lnTo>
                  <a:lnTo>
                    <a:pt x="16955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9" name="フリーフォーム: 図形 228">
              <a:extLst>
                <a:ext uri="{FF2B5EF4-FFF2-40B4-BE49-F238E27FC236}">
                  <a16:creationId xmlns:a16="http://schemas.microsoft.com/office/drawing/2014/main" id="{9416AA5E-4A3F-1689-44B8-1ED9BC275C9E}"/>
                </a:ext>
              </a:extLst>
            </p:cNvPr>
            <p:cNvSpPr/>
            <p:nvPr/>
          </p:nvSpPr>
          <p:spPr>
            <a:xfrm>
              <a:off x="2271291" y="2244809"/>
              <a:ext cx="100875" cy="77936"/>
            </a:xfrm>
            <a:custGeom>
              <a:avLst/>
              <a:gdLst>
                <a:gd name="connsiteX0" fmla="*/ 72535 w 222378"/>
                <a:gd name="connsiteY0" fmla="*/ 0 h 225314"/>
                <a:gd name="connsiteX1" fmla="*/ 222378 w 222378"/>
                <a:gd name="connsiteY1" fmla="*/ 69963 h 225314"/>
                <a:gd name="connsiteX2" fmla="*/ 149844 w 222378"/>
                <a:gd name="connsiteY2" fmla="*/ 225314 h 225314"/>
                <a:gd name="connsiteX3" fmla="*/ 0 w 222378"/>
                <a:gd name="connsiteY3" fmla="*/ 155351 h 225314"/>
                <a:gd name="connsiteX4" fmla="*/ 72535 w 222378"/>
                <a:gd name="connsiteY4" fmla="*/ 0 h 22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78" h="225314">
                  <a:moveTo>
                    <a:pt x="72535" y="0"/>
                  </a:moveTo>
                  <a:lnTo>
                    <a:pt x="222378" y="69963"/>
                  </a:lnTo>
                  <a:lnTo>
                    <a:pt x="149844" y="225314"/>
                  </a:lnTo>
                  <a:lnTo>
                    <a:pt x="0" y="155351"/>
                  </a:lnTo>
                  <a:lnTo>
                    <a:pt x="72535"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0" name="フリーフォーム: 図形 229">
              <a:extLst>
                <a:ext uri="{FF2B5EF4-FFF2-40B4-BE49-F238E27FC236}">
                  <a16:creationId xmlns:a16="http://schemas.microsoft.com/office/drawing/2014/main" id="{6139EADF-6A27-9BDA-90C1-FF38F29D457F}"/>
                </a:ext>
              </a:extLst>
            </p:cNvPr>
            <p:cNvSpPr/>
            <p:nvPr/>
          </p:nvSpPr>
          <p:spPr>
            <a:xfrm>
              <a:off x="2121825" y="2320271"/>
              <a:ext cx="74197" cy="55647"/>
            </a:xfrm>
            <a:custGeom>
              <a:avLst/>
              <a:gdLst>
                <a:gd name="connsiteX0" fmla="*/ 97798 w 163566"/>
                <a:gd name="connsiteY0" fmla="*/ 0 h 160877"/>
                <a:gd name="connsiteX1" fmla="*/ 163566 w 163566"/>
                <a:gd name="connsiteY1" fmla="*/ 86634 h 160877"/>
                <a:gd name="connsiteX2" fmla="*/ 65767 w 163566"/>
                <a:gd name="connsiteY2" fmla="*/ 160877 h 160877"/>
                <a:gd name="connsiteX3" fmla="*/ 0 w 163566"/>
                <a:gd name="connsiteY3" fmla="*/ 74243 h 160877"/>
                <a:gd name="connsiteX4" fmla="*/ 97798 w 163566"/>
                <a:gd name="connsiteY4" fmla="*/ 0 h 1608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66" h="160877">
                  <a:moveTo>
                    <a:pt x="97798" y="0"/>
                  </a:moveTo>
                  <a:lnTo>
                    <a:pt x="163566" y="86634"/>
                  </a:lnTo>
                  <a:lnTo>
                    <a:pt x="65767" y="160877"/>
                  </a:lnTo>
                  <a:lnTo>
                    <a:pt x="0" y="74243"/>
                  </a:lnTo>
                  <a:lnTo>
                    <a:pt x="9779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1" name="フリーフォーム: 図形 230">
              <a:extLst>
                <a:ext uri="{FF2B5EF4-FFF2-40B4-BE49-F238E27FC236}">
                  <a16:creationId xmlns:a16="http://schemas.microsoft.com/office/drawing/2014/main" id="{7E83AB67-5298-6469-6EBA-71EC123E3AC1}"/>
                </a:ext>
              </a:extLst>
            </p:cNvPr>
            <p:cNvSpPr/>
            <p:nvPr/>
          </p:nvSpPr>
          <p:spPr>
            <a:xfrm>
              <a:off x="1695266" y="2162842"/>
              <a:ext cx="95257" cy="71186"/>
            </a:xfrm>
            <a:custGeom>
              <a:avLst/>
              <a:gdLst>
                <a:gd name="connsiteX0" fmla="*/ 45020 w 209994"/>
                <a:gd name="connsiteY0" fmla="*/ 0 h 205800"/>
                <a:gd name="connsiteX1" fmla="*/ 209994 w 209994"/>
                <a:gd name="connsiteY1" fmla="*/ 46674 h 205800"/>
                <a:gd name="connsiteX2" fmla="*/ 164974 w 209994"/>
                <a:gd name="connsiteY2" fmla="*/ 205800 h 205800"/>
                <a:gd name="connsiteX3" fmla="*/ 0 w 209994"/>
                <a:gd name="connsiteY3" fmla="*/ 159126 h 205800"/>
                <a:gd name="connsiteX4" fmla="*/ 45020 w 209994"/>
                <a:gd name="connsiteY4" fmla="*/ 0 h 20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94" h="205800">
                  <a:moveTo>
                    <a:pt x="45020" y="0"/>
                  </a:moveTo>
                  <a:lnTo>
                    <a:pt x="209994" y="46674"/>
                  </a:lnTo>
                  <a:lnTo>
                    <a:pt x="164974" y="205800"/>
                  </a:lnTo>
                  <a:lnTo>
                    <a:pt x="0" y="159126"/>
                  </a:lnTo>
                  <a:lnTo>
                    <a:pt x="45020"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2" name="フリーフォーム: 図形 231">
              <a:extLst>
                <a:ext uri="{FF2B5EF4-FFF2-40B4-BE49-F238E27FC236}">
                  <a16:creationId xmlns:a16="http://schemas.microsoft.com/office/drawing/2014/main" id="{DC78313B-3B07-A3D5-C2BC-18E5FD1679FB}"/>
                </a:ext>
              </a:extLst>
            </p:cNvPr>
            <p:cNvSpPr/>
            <p:nvPr/>
          </p:nvSpPr>
          <p:spPr>
            <a:xfrm>
              <a:off x="1941392" y="2187691"/>
              <a:ext cx="75551" cy="57118"/>
            </a:xfrm>
            <a:custGeom>
              <a:avLst/>
              <a:gdLst>
                <a:gd name="connsiteX0" fmla="*/ 66978 w 166553"/>
                <a:gd name="connsiteY0" fmla="*/ 0 h 165129"/>
                <a:gd name="connsiteX1" fmla="*/ 166553 w 166553"/>
                <a:gd name="connsiteY1" fmla="*/ 94710 h 165129"/>
                <a:gd name="connsiteX2" fmla="*/ 99575 w 166553"/>
                <a:gd name="connsiteY2" fmla="*/ 165129 h 165129"/>
                <a:gd name="connsiteX3" fmla="*/ 0 w 166553"/>
                <a:gd name="connsiteY3" fmla="*/ 70420 h 165129"/>
                <a:gd name="connsiteX4" fmla="*/ 66978 w 166553"/>
                <a:gd name="connsiteY4" fmla="*/ 0 h 16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53" h="165129">
                  <a:moveTo>
                    <a:pt x="66978" y="0"/>
                  </a:moveTo>
                  <a:lnTo>
                    <a:pt x="166553" y="94710"/>
                  </a:lnTo>
                  <a:lnTo>
                    <a:pt x="99575" y="165129"/>
                  </a:lnTo>
                  <a:lnTo>
                    <a:pt x="0" y="70420"/>
                  </a:lnTo>
                  <a:lnTo>
                    <a:pt x="66978" y="0"/>
                  </a:lnTo>
                  <a:close/>
                </a:path>
              </a:pathLst>
            </a:cu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233" name="テキスト ボックス 232">
            <a:extLst>
              <a:ext uri="{FF2B5EF4-FFF2-40B4-BE49-F238E27FC236}">
                <a16:creationId xmlns:a16="http://schemas.microsoft.com/office/drawing/2014/main" id="{DD2CD988-65CA-EA5A-5A22-1FABCCBA115D}"/>
              </a:ext>
            </a:extLst>
          </p:cNvPr>
          <p:cNvSpPr txBox="1"/>
          <p:nvPr/>
        </p:nvSpPr>
        <p:spPr>
          <a:xfrm>
            <a:off x="7422915" y="3780994"/>
            <a:ext cx="1107997"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キャベツ</a:t>
            </a:r>
          </a:p>
        </p:txBody>
      </p:sp>
      <p:sp>
        <p:nvSpPr>
          <p:cNvPr id="234" name="テキスト ボックス 233">
            <a:extLst>
              <a:ext uri="{FF2B5EF4-FFF2-40B4-BE49-F238E27FC236}">
                <a16:creationId xmlns:a16="http://schemas.microsoft.com/office/drawing/2014/main" id="{6E6D1FD4-DCD2-081A-C0FC-829650D8BC97}"/>
              </a:ext>
            </a:extLst>
          </p:cNvPr>
          <p:cNvSpPr txBox="1"/>
          <p:nvPr/>
        </p:nvSpPr>
        <p:spPr>
          <a:xfrm>
            <a:off x="422262" y="340455"/>
            <a:ext cx="4801314"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たこ焼きに入れたい具材はどれ？</a:t>
            </a:r>
            <a:endParaRPr lang="en-US" altLang="ja-JP" sz="2400" b="1" dirty="0"/>
          </a:p>
        </p:txBody>
      </p:sp>
    </p:spTree>
    <p:extLst>
      <p:ext uri="{BB962C8B-B14F-4D97-AF65-F5344CB8AC3E}">
        <p14:creationId xmlns:p14="http://schemas.microsoft.com/office/powerpoint/2010/main" val="1712691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4B58E-6FC1-7922-6B58-FCFF07B5D945}"/>
            </a:ext>
          </a:extLst>
        </p:cNvPr>
        <p:cNvGrpSpPr/>
        <p:nvPr/>
      </p:nvGrpSpPr>
      <p:grpSpPr>
        <a:xfrm>
          <a:off x="0" y="0"/>
          <a:ext cx="0" cy="0"/>
          <a:chOff x="0" y="0"/>
          <a:chExt cx="0" cy="0"/>
        </a:xfrm>
      </p:grpSpPr>
      <p:sp>
        <p:nvSpPr>
          <p:cNvPr id="64" name="フリーフォーム: 図形 63">
            <a:extLst>
              <a:ext uri="{FF2B5EF4-FFF2-40B4-BE49-F238E27FC236}">
                <a16:creationId xmlns:a16="http://schemas.microsoft.com/office/drawing/2014/main" id="{437A08C4-0DFE-4566-D1C9-188C6A4ECDC1}"/>
              </a:ext>
            </a:extLst>
          </p:cNvPr>
          <p:cNvSpPr/>
          <p:nvPr/>
        </p:nvSpPr>
        <p:spPr>
          <a:xfrm>
            <a:off x="1266988" y="1752600"/>
            <a:ext cx="7591262" cy="4562476"/>
          </a:xfrm>
          <a:custGeom>
            <a:avLst/>
            <a:gdLst>
              <a:gd name="connsiteX0" fmla="*/ 1492698 w 7591262"/>
              <a:gd name="connsiteY0" fmla="*/ 0 h 4829175"/>
              <a:gd name="connsiteX1" fmla="*/ 6100608 w 7591262"/>
              <a:gd name="connsiteY1" fmla="*/ 0 h 4829175"/>
              <a:gd name="connsiteX2" fmla="*/ 6671649 w 7591262"/>
              <a:gd name="connsiteY2" fmla="*/ 357646 h 4829175"/>
              <a:gd name="connsiteX3" fmla="*/ 7583724 w 7591262"/>
              <a:gd name="connsiteY3" fmla="*/ 3919746 h 4829175"/>
              <a:gd name="connsiteX4" fmla="*/ 7587388 w 7591262"/>
              <a:gd name="connsiteY4" fmla="*/ 3987801 h 4829175"/>
              <a:gd name="connsiteX5" fmla="*/ 7591262 w 7591262"/>
              <a:gd name="connsiteY5" fmla="*/ 3987801 h 4829175"/>
              <a:gd name="connsiteX6" fmla="*/ 7591262 w 7591262"/>
              <a:gd name="connsiteY6" fmla="*/ 4311651 h 4829175"/>
              <a:gd name="connsiteX7" fmla="*/ 7587388 w 7591262"/>
              <a:gd name="connsiteY7" fmla="*/ 4311651 h 4829175"/>
              <a:gd name="connsiteX8" fmla="*/ 7589161 w 7591262"/>
              <a:gd name="connsiteY8" fmla="*/ 4344577 h 4829175"/>
              <a:gd name="connsiteX9" fmla="*/ 6963981 w 7591262"/>
              <a:gd name="connsiteY9" fmla="*/ 4829175 h 4829175"/>
              <a:gd name="connsiteX10" fmla="*/ 629325 w 7591262"/>
              <a:gd name="connsiteY10" fmla="*/ 4829175 h 4829175"/>
              <a:gd name="connsiteX11" fmla="*/ 1410 w 7591262"/>
              <a:gd name="connsiteY11" fmla="*/ 4347604 h 4829175"/>
              <a:gd name="connsiteX12" fmla="*/ 4235 w 7591262"/>
              <a:gd name="connsiteY12" fmla="*/ 4311651 h 4829175"/>
              <a:gd name="connsiteX13" fmla="*/ 0 w 7591262"/>
              <a:gd name="connsiteY13" fmla="*/ 4311651 h 4829175"/>
              <a:gd name="connsiteX14" fmla="*/ 0 w 7591262"/>
              <a:gd name="connsiteY14" fmla="*/ 3987801 h 4829175"/>
              <a:gd name="connsiteX15" fmla="*/ 4235 w 7591262"/>
              <a:gd name="connsiteY15" fmla="*/ 3987801 h 4829175"/>
              <a:gd name="connsiteX16" fmla="*/ 9581 w 7591262"/>
              <a:gd name="connsiteY16" fmla="*/ 3919746 h 4829175"/>
              <a:gd name="connsiteX17" fmla="*/ 921658 w 7591262"/>
              <a:gd name="connsiteY17" fmla="*/ 357646 h 4829175"/>
              <a:gd name="connsiteX18" fmla="*/ 1492698 w 7591262"/>
              <a:gd name="connsiteY18" fmla="*/ 0 h 482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591262" h="4829175">
                <a:moveTo>
                  <a:pt x="1492698" y="0"/>
                </a:moveTo>
                <a:lnTo>
                  <a:pt x="6100608" y="0"/>
                </a:lnTo>
                <a:cubicBezTo>
                  <a:pt x="6357313" y="0"/>
                  <a:pt x="6577566" y="147472"/>
                  <a:pt x="6671649" y="357646"/>
                </a:cubicBezTo>
                <a:cubicBezTo>
                  <a:pt x="6975674" y="1545013"/>
                  <a:pt x="7520934" y="3655669"/>
                  <a:pt x="7583724" y="3919746"/>
                </a:cubicBezTo>
                <a:lnTo>
                  <a:pt x="7587388" y="3987801"/>
                </a:lnTo>
                <a:lnTo>
                  <a:pt x="7591262" y="3987801"/>
                </a:lnTo>
                <a:lnTo>
                  <a:pt x="7591262" y="4311651"/>
                </a:lnTo>
                <a:lnTo>
                  <a:pt x="7587388" y="4311651"/>
                </a:lnTo>
                <a:lnTo>
                  <a:pt x="7589161" y="4344577"/>
                </a:lnTo>
                <a:cubicBezTo>
                  <a:pt x="7561419" y="4583025"/>
                  <a:pt x="7263472" y="4829175"/>
                  <a:pt x="6963981" y="4829175"/>
                </a:cubicBezTo>
                <a:lnTo>
                  <a:pt x="629325" y="4829175"/>
                </a:lnTo>
                <a:cubicBezTo>
                  <a:pt x="329835" y="4829175"/>
                  <a:pt x="24595" y="4591099"/>
                  <a:pt x="1410" y="4347604"/>
                </a:cubicBezTo>
                <a:lnTo>
                  <a:pt x="4235" y="4311651"/>
                </a:lnTo>
                <a:lnTo>
                  <a:pt x="0" y="4311651"/>
                </a:lnTo>
                <a:lnTo>
                  <a:pt x="0" y="3987801"/>
                </a:lnTo>
                <a:lnTo>
                  <a:pt x="4235" y="3987801"/>
                </a:lnTo>
                <a:lnTo>
                  <a:pt x="9581" y="3919746"/>
                </a:lnTo>
                <a:cubicBezTo>
                  <a:pt x="81897" y="3645125"/>
                  <a:pt x="617633" y="1545013"/>
                  <a:pt x="921658" y="357646"/>
                </a:cubicBezTo>
                <a:cubicBezTo>
                  <a:pt x="1015741" y="147472"/>
                  <a:pt x="1235993" y="0"/>
                  <a:pt x="1492698" y="0"/>
                </a:cubicBezTo>
                <a:close/>
              </a:path>
            </a:pathLst>
          </a:custGeom>
          <a:solidFill>
            <a:schemeClr val="bg1">
              <a:lumMod val="7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1" name="フリーフォーム: 図形 60">
            <a:extLst>
              <a:ext uri="{FF2B5EF4-FFF2-40B4-BE49-F238E27FC236}">
                <a16:creationId xmlns:a16="http://schemas.microsoft.com/office/drawing/2014/main" id="{062DC871-B390-477C-CD52-DF23482DB6AE}"/>
              </a:ext>
            </a:extLst>
          </p:cNvPr>
          <p:cNvSpPr/>
          <p:nvPr/>
        </p:nvSpPr>
        <p:spPr>
          <a:xfrm>
            <a:off x="1266988" y="1752599"/>
            <a:ext cx="7591262" cy="4256511"/>
          </a:xfrm>
          <a:custGeom>
            <a:avLst/>
            <a:gdLst>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6480572 w 7353300"/>
              <a:gd name="connsiteY4" fmla="*/ 390526 h 4629150"/>
              <a:gd name="connsiteX5" fmla="*/ 7353300 w 7353300"/>
              <a:gd name="connsiteY5" fmla="*/ 3881437 h 4629150"/>
              <a:gd name="connsiteX6" fmla="*/ 7353300 w 7353300"/>
              <a:gd name="connsiteY6" fmla="*/ 3881438 h 4629150"/>
              <a:gd name="connsiteX7" fmla="*/ 7353300 w 7353300"/>
              <a:gd name="connsiteY7" fmla="*/ 4027477 h 4629150"/>
              <a:gd name="connsiteX8" fmla="*/ 6751627 w 7353300"/>
              <a:gd name="connsiteY8" fmla="*/ 4629150 h 4629150"/>
              <a:gd name="connsiteX9" fmla="*/ 601673 w 7353300"/>
              <a:gd name="connsiteY9" fmla="*/ 4629150 h 4629150"/>
              <a:gd name="connsiteX10" fmla="*/ 0 w 7353300"/>
              <a:gd name="connsiteY10" fmla="*/ 4027477 h 4629150"/>
              <a:gd name="connsiteX11" fmla="*/ 0 w 7353300"/>
              <a:gd name="connsiteY11" fmla="*/ 3881438 h 4629150"/>
              <a:gd name="connsiteX12" fmla="*/ 0 w 7353300"/>
              <a:gd name="connsiteY12" fmla="*/ 3881437 h 4629150"/>
              <a:gd name="connsiteX13" fmla="*/ 1 w 7353300"/>
              <a:gd name="connsiteY13" fmla="*/ 3881437 h 4629150"/>
              <a:gd name="connsiteX14" fmla="*/ 872728 w 7353300"/>
              <a:gd name="connsiteY14" fmla="*/ 390526 h 4629150"/>
              <a:gd name="connsiteX15" fmla="*/ 878327 w 7353300"/>
              <a:gd name="connsiteY15" fmla="*/ 390526 h 4629150"/>
              <a:gd name="connsiteX16" fmla="*/ 885483 w 7353300"/>
              <a:gd name="connsiteY16" fmla="*/ 367475 h 4629150"/>
              <a:gd name="connsiteX17" fmla="*/ 1439873 w 7353300"/>
              <a:gd name="connsiteY17"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6480572 w 7353300"/>
              <a:gd name="connsiteY4" fmla="*/ 390526 h 4629150"/>
              <a:gd name="connsiteX5" fmla="*/ 7353300 w 7353300"/>
              <a:gd name="connsiteY5" fmla="*/ 3881437 h 4629150"/>
              <a:gd name="connsiteX6" fmla="*/ 7353300 w 7353300"/>
              <a:gd name="connsiteY6" fmla="*/ 3881438 h 4629150"/>
              <a:gd name="connsiteX7" fmla="*/ 7353300 w 7353300"/>
              <a:gd name="connsiteY7" fmla="*/ 4027477 h 4629150"/>
              <a:gd name="connsiteX8" fmla="*/ 6751627 w 7353300"/>
              <a:gd name="connsiteY8" fmla="*/ 4629150 h 4629150"/>
              <a:gd name="connsiteX9" fmla="*/ 601673 w 7353300"/>
              <a:gd name="connsiteY9" fmla="*/ 4629150 h 4629150"/>
              <a:gd name="connsiteX10" fmla="*/ 0 w 7353300"/>
              <a:gd name="connsiteY10" fmla="*/ 4027477 h 4629150"/>
              <a:gd name="connsiteX11" fmla="*/ 0 w 7353300"/>
              <a:gd name="connsiteY11" fmla="*/ 3881438 h 4629150"/>
              <a:gd name="connsiteX12" fmla="*/ 0 w 7353300"/>
              <a:gd name="connsiteY12" fmla="*/ 3881437 h 4629150"/>
              <a:gd name="connsiteX13" fmla="*/ 1 w 7353300"/>
              <a:gd name="connsiteY13" fmla="*/ 3881437 h 4629150"/>
              <a:gd name="connsiteX14" fmla="*/ 872728 w 7353300"/>
              <a:gd name="connsiteY14" fmla="*/ 390526 h 4629150"/>
              <a:gd name="connsiteX15" fmla="*/ 885483 w 7353300"/>
              <a:gd name="connsiteY15" fmla="*/ 367475 h 4629150"/>
              <a:gd name="connsiteX16" fmla="*/ 1439873 w 7353300"/>
              <a:gd name="connsiteY16"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6480572 w 7353300"/>
              <a:gd name="connsiteY4" fmla="*/ 390526 h 4629150"/>
              <a:gd name="connsiteX5" fmla="*/ 7353300 w 7353300"/>
              <a:gd name="connsiteY5" fmla="*/ 3881437 h 4629150"/>
              <a:gd name="connsiteX6" fmla="*/ 7353300 w 7353300"/>
              <a:gd name="connsiteY6" fmla="*/ 3881438 h 4629150"/>
              <a:gd name="connsiteX7" fmla="*/ 7353300 w 7353300"/>
              <a:gd name="connsiteY7" fmla="*/ 4027477 h 4629150"/>
              <a:gd name="connsiteX8" fmla="*/ 6751627 w 7353300"/>
              <a:gd name="connsiteY8" fmla="*/ 4629150 h 4629150"/>
              <a:gd name="connsiteX9" fmla="*/ 601673 w 7353300"/>
              <a:gd name="connsiteY9" fmla="*/ 4629150 h 4629150"/>
              <a:gd name="connsiteX10" fmla="*/ 0 w 7353300"/>
              <a:gd name="connsiteY10" fmla="*/ 4027477 h 4629150"/>
              <a:gd name="connsiteX11" fmla="*/ 0 w 7353300"/>
              <a:gd name="connsiteY11" fmla="*/ 3881438 h 4629150"/>
              <a:gd name="connsiteX12" fmla="*/ 0 w 7353300"/>
              <a:gd name="connsiteY12" fmla="*/ 3881437 h 4629150"/>
              <a:gd name="connsiteX13" fmla="*/ 1 w 7353300"/>
              <a:gd name="connsiteY13" fmla="*/ 3881437 h 4629150"/>
              <a:gd name="connsiteX14" fmla="*/ 885483 w 7353300"/>
              <a:gd name="connsiteY14" fmla="*/ 367475 h 4629150"/>
              <a:gd name="connsiteX15" fmla="*/ 1439873 w 7353300"/>
              <a:gd name="connsiteY15"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6474973 w 7353300"/>
              <a:gd name="connsiteY3" fmla="*/ 390526 h 4629150"/>
              <a:gd name="connsiteX4" fmla="*/ 7353300 w 7353300"/>
              <a:gd name="connsiteY4" fmla="*/ 3881437 h 4629150"/>
              <a:gd name="connsiteX5" fmla="*/ 7353300 w 7353300"/>
              <a:gd name="connsiteY5" fmla="*/ 3881438 h 4629150"/>
              <a:gd name="connsiteX6" fmla="*/ 7353300 w 7353300"/>
              <a:gd name="connsiteY6" fmla="*/ 4027477 h 4629150"/>
              <a:gd name="connsiteX7" fmla="*/ 6751627 w 7353300"/>
              <a:gd name="connsiteY7" fmla="*/ 4629150 h 4629150"/>
              <a:gd name="connsiteX8" fmla="*/ 601673 w 7353300"/>
              <a:gd name="connsiteY8" fmla="*/ 4629150 h 4629150"/>
              <a:gd name="connsiteX9" fmla="*/ 0 w 7353300"/>
              <a:gd name="connsiteY9" fmla="*/ 4027477 h 4629150"/>
              <a:gd name="connsiteX10" fmla="*/ 0 w 7353300"/>
              <a:gd name="connsiteY10" fmla="*/ 3881438 h 4629150"/>
              <a:gd name="connsiteX11" fmla="*/ 0 w 7353300"/>
              <a:gd name="connsiteY11" fmla="*/ 3881437 h 4629150"/>
              <a:gd name="connsiteX12" fmla="*/ 1 w 7353300"/>
              <a:gd name="connsiteY12" fmla="*/ 3881437 h 4629150"/>
              <a:gd name="connsiteX13" fmla="*/ 885483 w 7353300"/>
              <a:gd name="connsiteY13" fmla="*/ 367475 h 4629150"/>
              <a:gd name="connsiteX14" fmla="*/ 1439873 w 7353300"/>
              <a:gd name="connsiteY14"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3881438 h 4629150"/>
              <a:gd name="connsiteX5" fmla="*/ 7353300 w 7353300"/>
              <a:gd name="connsiteY5" fmla="*/ 4027477 h 4629150"/>
              <a:gd name="connsiteX6" fmla="*/ 6751627 w 7353300"/>
              <a:gd name="connsiteY6" fmla="*/ 4629150 h 4629150"/>
              <a:gd name="connsiteX7" fmla="*/ 601673 w 7353300"/>
              <a:gd name="connsiteY7" fmla="*/ 4629150 h 4629150"/>
              <a:gd name="connsiteX8" fmla="*/ 0 w 7353300"/>
              <a:gd name="connsiteY8" fmla="*/ 4027477 h 4629150"/>
              <a:gd name="connsiteX9" fmla="*/ 0 w 7353300"/>
              <a:gd name="connsiteY9" fmla="*/ 3881438 h 4629150"/>
              <a:gd name="connsiteX10" fmla="*/ 0 w 7353300"/>
              <a:gd name="connsiteY10" fmla="*/ 3881437 h 4629150"/>
              <a:gd name="connsiteX11" fmla="*/ 1 w 7353300"/>
              <a:gd name="connsiteY11" fmla="*/ 3881437 h 4629150"/>
              <a:gd name="connsiteX12" fmla="*/ 885483 w 7353300"/>
              <a:gd name="connsiteY12" fmla="*/ 367475 h 4629150"/>
              <a:gd name="connsiteX13" fmla="*/ 1439873 w 7353300"/>
              <a:gd name="connsiteY13"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3881438 h 4629150"/>
              <a:gd name="connsiteX5" fmla="*/ 7353300 w 7353300"/>
              <a:gd name="connsiteY5" fmla="*/ 4027477 h 4629150"/>
              <a:gd name="connsiteX6" fmla="*/ 6751627 w 7353300"/>
              <a:gd name="connsiteY6" fmla="*/ 4629150 h 4629150"/>
              <a:gd name="connsiteX7" fmla="*/ 601673 w 7353300"/>
              <a:gd name="connsiteY7" fmla="*/ 4629150 h 4629150"/>
              <a:gd name="connsiteX8" fmla="*/ 0 w 7353300"/>
              <a:gd name="connsiteY8" fmla="*/ 4027477 h 4629150"/>
              <a:gd name="connsiteX9" fmla="*/ 0 w 7353300"/>
              <a:gd name="connsiteY9" fmla="*/ 3881438 h 4629150"/>
              <a:gd name="connsiteX10" fmla="*/ 0 w 7353300"/>
              <a:gd name="connsiteY10" fmla="*/ 3881437 h 4629150"/>
              <a:gd name="connsiteX11" fmla="*/ 885483 w 7353300"/>
              <a:gd name="connsiteY11" fmla="*/ 367475 h 4629150"/>
              <a:gd name="connsiteX12" fmla="*/ 1439873 w 7353300"/>
              <a:gd name="connsiteY12"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4027477 h 4629150"/>
              <a:gd name="connsiteX5" fmla="*/ 6751627 w 7353300"/>
              <a:gd name="connsiteY5" fmla="*/ 4629150 h 4629150"/>
              <a:gd name="connsiteX6" fmla="*/ 601673 w 7353300"/>
              <a:gd name="connsiteY6" fmla="*/ 4629150 h 4629150"/>
              <a:gd name="connsiteX7" fmla="*/ 0 w 7353300"/>
              <a:gd name="connsiteY7" fmla="*/ 4027477 h 4629150"/>
              <a:gd name="connsiteX8" fmla="*/ 0 w 7353300"/>
              <a:gd name="connsiteY8" fmla="*/ 3881438 h 4629150"/>
              <a:gd name="connsiteX9" fmla="*/ 0 w 7353300"/>
              <a:gd name="connsiteY9" fmla="*/ 3881437 h 4629150"/>
              <a:gd name="connsiteX10" fmla="*/ 885483 w 7353300"/>
              <a:gd name="connsiteY10" fmla="*/ 367475 h 4629150"/>
              <a:gd name="connsiteX11" fmla="*/ 1439873 w 7353300"/>
              <a:gd name="connsiteY11"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4027477 h 4629150"/>
              <a:gd name="connsiteX5" fmla="*/ 6751627 w 7353300"/>
              <a:gd name="connsiteY5" fmla="*/ 4629150 h 4629150"/>
              <a:gd name="connsiteX6" fmla="*/ 601673 w 7353300"/>
              <a:gd name="connsiteY6" fmla="*/ 4629150 h 4629150"/>
              <a:gd name="connsiteX7" fmla="*/ 0 w 7353300"/>
              <a:gd name="connsiteY7" fmla="*/ 4027477 h 4629150"/>
              <a:gd name="connsiteX8" fmla="*/ 0 w 7353300"/>
              <a:gd name="connsiteY8" fmla="*/ 3881438 h 4629150"/>
              <a:gd name="connsiteX9" fmla="*/ 885483 w 7353300"/>
              <a:gd name="connsiteY9" fmla="*/ 367475 h 4629150"/>
              <a:gd name="connsiteX10" fmla="*/ 1439873 w 7353300"/>
              <a:gd name="connsiteY10"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3881437 h 4629150"/>
              <a:gd name="connsiteX4" fmla="*/ 7353300 w 7353300"/>
              <a:gd name="connsiteY4" fmla="*/ 4027477 h 4629150"/>
              <a:gd name="connsiteX5" fmla="*/ 6751627 w 7353300"/>
              <a:gd name="connsiteY5" fmla="*/ 4629150 h 4629150"/>
              <a:gd name="connsiteX6" fmla="*/ 601673 w 7353300"/>
              <a:gd name="connsiteY6" fmla="*/ 4629150 h 4629150"/>
              <a:gd name="connsiteX7" fmla="*/ 0 w 7353300"/>
              <a:gd name="connsiteY7" fmla="*/ 4027477 h 4629150"/>
              <a:gd name="connsiteX8" fmla="*/ 885483 w 7353300"/>
              <a:gd name="connsiteY8" fmla="*/ 367475 h 4629150"/>
              <a:gd name="connsiteX9" fmla="*/ 1439873 w 7353300"/>
              <a:gd name="connsiteY9" fmla="*/ 0 h 4629150"/>
              <a:gd name="connsiteX0" fmla="*/ 1439873 w 7353300"/>
              <a:gd name="connsiteY0" fmla="*/ 0 h 4629150"/>
              <a:gd name="connsiteX1" fmla="*/ 5913427 w 7353300"/>
              <a:gd name="connsiteY1" fmla="*/ 0 h 4629150"/>
              <a:gd name="connsiteX2" fmla="*/ 6467818 w 7353300"/>
              <a:gd name="connsiteY2" fmla="*/ 367475 h 4629150"/>
              <a:gd name="connsiteX3" fmla="*/ 7353300 w 7353300"/>
              <a:gd name="connsiteY3" fmla="*/ 4027477 h 4629150"/>
              <a:gd name="connsiteX4" fmla="*/ 6751627 w 7353300"/>
              <a:gd name="connsiteY4" fmla="*/ 4629150 h 4629150"/>
              <a:gd name="connsiteX5" fmla="*/ 601673 w 7353300"/>
              <a:gd name="connsiteY5" fmla="*/ 4629150 h 4629150"/>
              <a:gd name="connsiteX6" fmla="*/ 0 w 7353300"/>
              <a:gd name="connsiteY6" fmla="*/ 4027477 h 4629150"/>
              <a:gd name="connsiteX7" fmla="*/ 885483 w 7353300"/>
              <a:gd name="connsiteY7" fmla="*/ 367475 h 4629150"/>
              <a:gd name="connsiteX8" fmla="*/ 1439873 w 7353300"/>
              <a:gd name="connsiteY8" fmla="*/ 0 h 4629150"/>
              <a:gd name="connsiteX0" fmla="*/ 1447191 w 7360618"/>
              <a:gd name="connsiteY0" fmla="*/ 0 h 4629150"/>
              <a:gd name="connsiteX1" fmla="*/ 5920745 w 7360618"/>
              <a:gd name="connsiteY1" fmla="*/ 0 h 4629150"/>
              <a:gd name="connsiteX2" fmla="*/ 6475136 w 7360618"/>
              <a:gd name="connsiteY2" fmla="*/ 367475 h 4629150"/>
              <a:gd name="connsiteX3" fmla="*/ 7360618 w 7360618"/>
              <a:gd name="connsiteY3" fmla="*/ 4027477 h 4629150"/>
              <a:gd name="connsiteX4" fmla="*/ 6758945 w 7360618"/>
              <a:gd name="connsiteY4" fmla="*/ 4629150 h 4629150"/>
              <a:gd name="connsiteX5" fmla="*/ 608991 w 7360618"/>
              <a:gd name="connsiteY5" fmla="*/ 4629150 h 4629150"/>
              <a:gd name="connsiteX6" fmla="*/ 7318 w 7360618"/>
              <a:gd name="connsiteY6" fmla="*/ 4027477 h 4629150"/>
              <a:gd name="connsiteX7" fmla="*/ 892801 w 7360618"/>
              <a:gd name="connsiteY7" fmla="*/ 367475 h 4629150"/>
              <a:gd name="connsiteX8" fmla="*/ 1447191 w 7360618"/>
              <a:gd name="connsiteY8" fmla="*/ 0 h 4629150"/>
              <a:gd name="connsiteX0" fmla="*/ 1447191 w 7367936"/>
              <a:gd name="connsiteY0" fmla="*/ 0 h 4629150"/>
              <a:gd name="connsiteX1" fmla="*/ 5920745 w 7367936"/>
              <a:gd name="connsiteY1" fmla="*/ 0 h 4629150"/>
              <a:gd name="connsiteX2" fmla="*/ 6475136 w 7367936"/>
              <a:gd name="connsiteY2" fmla="*/ 367475 h 4629150"/>
              <a:gd name="connsiteX3" fmla="*/ 7360618 w 7367936"/>
              <a:gd name="connsiteY3" fmla="*/ 4027477 h 4629150"/>
              <a:gd name="connsiteX4" fmla="*/ 6758945 w 7367936"/>
              <a:gd name="connsiteY4" fmla="*/ 4629150 h 4629150"/>
              <a:gd name="connsiteX5" fmla="*/ 608991 w 7367936"/>
              <a:gd name="connsiteY5" fmla="*/ 4629150 h 4629150"/>
              <a:gd name="connsiteX6" fmla="*/ 7318 w 7367936"/>
              <a:gd name="connsiteY6" fmla="*/ 4027477 h 4629150"/>
              <a:gd name="connsiteX7" fmla="*/ 892801 w 7367936"/>
              <a:gd name="connsiteY7" fmla="*/ 367475 h 4629150"/>
              <a:gd name="connsiteX8" fmla="*/ 1447191 w 7367936"/>
              <a:gd name="connsiteY8" fmla="*/ 0 h 4629150"/>
              <a:gd name="connsiteX0" fmla="*/ 1449175 w 7369920"/>
              <a:gd name="connsiteY0" fmla="*/ 0 h 4629150"/>
              <a:gd name="connsiteX1" fmla="*/ 5922729 w 7369920"/>
              <a:gd name="connsiteY1" fmla="*/ 0 h 4629150"/>
              <a:gd name="connsiteX2" fmla="*/ 6477120 w 7369920"/>
              <a:gd name="connsiteY2" fmla="*/ 367475 h 4629150"/>
              <a:gd name="connsiteX3" fmla="*/ 7362602 w 7369920"/>
              <a:gd name="connsiteY3" fmla="*/ 4027477 h 4629150"/>
              <a:gd name="connsiteX4" fmla="*/ 6760929 w 7369920"/>
              <a:gd name="connsiteY4" fmla="*/ 4629150 h 4629150"/>
              <a:gd name="connsiteX5" fmla="*/ 610975 w 7369920"/>
              <a:gd name="connsiteY5" fmla="*/ 4629150 h 4629150"/>
              <a:gd name="connsiteX6" fmla="*/ 9302 w 7369920"/>
              <a:gd name="connsiteY6" fmla="*/ 4027477 h 4629150"/>
              <a:gd name="connsiteX7" fmla="*/ 894785 w 7369920"/>
              <a:gd name="connsiteY7" fmla="*/ 367475 h 4629150"/>
              <a:gd name="connsiteX8" fmla="*/ 1449175 w 7369920"/>
              <a:gd name="connsiteY8" fmla="*/ 0 h 46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9920" h="4629150">
                <a:moveTo>
                  <a:pt x="1449175" y="0"/>
                </a:moveTo>
                <a:lnTo>
                  <a:pt x="5922729" y="0"/>
                </a:lnTo>
                <a:cubicBezTo>
                  <a:pt x="6171950" y="0"/>
                  <a:pt x="6385781" y="151525"/>
                  <a:pt x="6477120" y="367475"/>
                </a:cubicBezTo>
                <a:cubicBezTo>
                  <a:pt x="6772281" y="1587476"/>
                  <a:pt x="7301642" y="3756142"/>
                  <a:pt x="7362602" y="4027477"/>
                </a:cubicBezTo>
                <a:cubicBezTo>
                  <a:pt x="7423562" y="4298812"/>
                  <a:pt x="7093224" y="4629150"/>
                  <a:pt x="6760929" y="4629150"/>
                </a:cubicBezTo>
                <a:lnTo>
                  <a:pt x="610975" y="4629150"/>
                </a:lnTo>
                <a:cubicBezTo>
                  <a:pt x="278680" y="4629150"/>
                  <a:pt x="-60905" y="4309646"/>
                  <a:pt x="9302" y="4027477"/>
                </a:cubicBezTo>
                <a:cubicBezTo>
                  <a:pt x="79509" y="3745308"/>
                  <a:pt x="599624" y="1587476"/>
                  <a:pt x="894785" y="367475"/>
                </a:cubicBezTo>
                <a:cubicBezTo>
                  <a:pt x="986124" y="151525"/>
                  <a:pt x="1199954" y="0"/>
                  <a:pt x="1449175" y="0"/>
                </a:cubicBezTo>
                <a:close/>
              </a:path>
            </a:pathLst>
          </a:custGeom>
          <a:solidFill>
            <a:schemeClr val="bg1">
              <a:lumMod val="8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5" name="楕円 64">
            <a:extLst>
              <a:ext uri="{FF2B5EF4-FFF2-40B4-BE49-F238E27FC236}">
                <a16:creationId xmlns:a16="http://schemas.microsoft.com/office/drawing/2014/main" id="{B6EAE957-BA61-72E6-418A-188C2F0203FE}"/>
              </a:ext>
            </a:extLst>
          </p:cNvPr>
          <p:cNvSpPr/>
          <p:nvPr/>
        </p:nvSpPr>
        <p:spPr>
          <a:xfrm>
            <a:off x="2286163" y="1956649"/>
            <a:ext cx="1778359" cy="895673"/>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6" name="楕円 33">
            <a:extLst>
              <a:ext uri="{FF2B5EF4-FFF2-40B4-BE49-F238E27FC236}">
                <a16:creationId xmlns:a16="http://schemas.microsoft.com/office/drawing/2014/main" id="{B452F9A9-E729-7A7D-9C12-78DBACD870B4}"/>
              </a:ext>
            </a:extLst>
          </p:cNvPr>
          <p:cNvSpPr/>
          <p:nvPr/>
        </p:nvSpPr>
        <p:spPr>
          <a:xfrm>
            <a:off x="2339274" y="1461600"/>
            <a:ext cx="1656005" cy="127765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a:extLst>
              <a:ext uri="{FF2B5EF4-FFF2-40B4-BE49-F238E27FC236}">
                <a16:creationId xmlns:a16="http://schemas.microsoft.com/office/drawing/2014/main" id="{57970BDB-2378-0F24-387C-43169935C237}"/>
              </a:ext>
            </a:extLst>
          </p:cNvPr>
          <p:cNvSpPr/>
          <p:nvPr/>
        </p:nvSpPr>
        <p:spPr>
          <a:xfrm>
            <a:off x="4173440" y="1956649"/>
            <a:ext cx="1778359" cy="895673"/>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33">
            <a:extLst>
              <a:ext uri="{FF2B5EF4-FFF2-40B4-BE49-F238E27FC236}">
                <a16:creationId xmlns:a16="http://schemas.microsoft.com/office/drawing/2014/main" id="{24E2F8A6-637B-0068-90D5-A7C1D6E00759}"/>
              </a:ext>
            </a:extLst>
          </p:cNvPr>
          <p:cNvSpPr/>
          <p:nvPr/>
        </p:nvSpPr>
        <p:spPr>
          <a:xfrm>
            <a:off x="4226551" y="1461600"/>
            <a:ext cx="1656005" cy="127765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rgbClr val="663300"/>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6BD33063-D96A-AD21-198B-776D61281E53}"/>
              </a:ext>
            </a:extLst>
          </p:cNvPr>
          <p:cNvSpPr/>
          <p:nvPr/>
        </p:nvSpPr>
        <p:spPr>
          <a:xfrm>
            <a:off x="6060716" y="1956649"/>
            <a:ext cx="1778359" cy="895673"/>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33">
            <a:extLst>
              <a:ext uri="{FF2B5EF4-FFF2-40B4-BE49-F238E27FC236}">
                <a16:creationId xmlns:a16="http://schemas.microsoft.com/office/drawing/2014/main" id="{FB6C2733-0B27-704A-27BF-646936EAC90F}"/>
              </a:ext>
            </a:extLst>
          </p:cNvPr>
          <p:cNvSpPr/>
          <p:nvPr/>
        </p:nvSpPr>
        <p:spPr>
          <a:xfrm>
            <a:off x="6113827" y="1461600"/>
            <a:ext cx="1656005" cy="127765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2B997730-AE11-8BB5-DA99-89E88485F266}"/>
              </a:ext>
            </a:extLst>
          </p:cNvPr>
          <p:cNvSpPr/>
          <p:nvPr/>
        </p:nvSpPr>
        <p:spPr>
          <a:xfrm>
            <a:off x="1926809" y="3183258"/>
            <a:ext cx="2008531" cy="1011599"/>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33">
            <a:extLst>
              <a:ext uri="{FF2B5EF4-FFF2-40B4-BE49-F238E27FC236}">
                <a16:creationId xmlns:a16="http://schemas.microsoft.com/office/drawing/2014/main" id="{93B70756-9A92-8AED-474A-5578C4D7A1A9}"/>
              </a:ext>
            </a:extLst>
          </p:cNvPr>
          <p:cNvSpPr/>
          <p:nvPr/>
        </p:nvSpPr>
        <p:spPr>
          <a:xfrm>
            <a:off x="1986794" y="2624135"/>
            <a:ext cx="1870341" cy="1443022"/>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rgbClr val="663300"/>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14AE11D2-492E-C39F-42A7-EC6903E8E33A}"/>
              </a:ext>
            </a:extLst>
          </p:cNvPr>
          <p:cNvSpPr/>
          <p:nvPr/>
        </p:nvSpPr>
        <p:spPr>
          <a:xfrm>
            <a:off x="4058354" y="3183258"/>
            <a:ext cx="2008531" cy="1011599"/>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33">
            <a:extLst>
              <a:ext uri="{FF2B5EF4-FFF2-40B4-BE49-F238E27FC236}">
                <a16:creationId xmlns:a16="http://schemas.microsoft.com/office/drawing/2014/main" id="{3422DCBF-907B-1266-9F3F-D015761F55CF}"/>
              </a:ext>
            </a:extLst>
          </p:cNvPr>
          <p:cNvSpPr/>
          <p:nvPr/>
        </p:nvSpPr>
        <p:spPr>
          <a:xfrm>
            <a:off x="4118339" y="2624135"/>
            <a:ext cx="1870341" cy="1443022"/>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7E76C102-4682-98F4-C564-42C35B223DB9}"/>
              </a:ext>
            </a:extLst>
          </p:cNvPr>
          <p:cNvSpPr/>
          <p:nvPr/>
        </p:nvSpPr>
        <p:spPr>
          <a:xfrm>
            <a:off x="6189898" y="3183258"/>
            <a:ext cx="2008531" cy="1011599"/>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33">
            <a:extLst>
              <a:ext uri="{FF2B5EF4-FFF2-40B4-BE49-F238E27FC236}">
                <a16:creationId xmlns:a16="http://schemas.microsoft.com/office/drawing/2014/main" id="{E1A38E38-90D7-D15E-5EC0-9930693AFFD5}"/>
              </a:ext>
            </a:extLst>
          </p:cNvPr>
          <p:cNvSpPr/>
          <p:nvPr/>
        </p:nvSpPr>
        <p:spPr>
          <a:xfrm>
            <a:off x="6249883" y="2624135"/>
            <a:ext cx="1870341" cy="1443022"/>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rgbClr val="663300"/>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楕円 92">
            <a:extLst>
              <a:ext uri="{FF2B5EF4-FFF2-40B4-BE49-F238E27FC236}">
                <a16:creationId xmlns:a16="http://schemas.microsoft.com/office/drawing/2014/main" id="{C1DD3340-05B3-2D37-A74F-77505D838259}"/>
              </a:ext>
            </a:extLst>
          </p:cNvPr>
          <p:cNvSpPr/>
          <p:nvPr/>
        </p:nvSpPr>
        <p:spPr>
          <a:xfrm>
            <a:off x="1603550" y="4683936"/>
            <a:ext cx="2215583" cy="1115881"/>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楕円 33">
            <a:extLst>
              <a:ext uri="{FF2B5EF4-FFF2-40B4-BE49-F238E27FC236}">
                <a16:creationId xmlns:a16="http://schemas.microsoft.com/office/drawing/2014/main" id="{BEB065E8-25DB-99E4-D02F-AF49D4802D12}"/>
              </a:ext>
            </a:extLst>
          </p:cNvPr>
          <p:cNvSpPr/>
          <p:nvPr/>
        </p:nvSpPr>
        <p:spPr>
          <a:xfrm>
            <a:off x="1669719" y="4067175"/>
            <a:ext cx="2063148" cy="1591777"/>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楕円 90">
            <a:extLst>
              <a:ext uri="{FF2B5EF4-FFF2-40B4-BE49-F238E27FC236}">
                <a16:creationId xmlns:a16="http://schemas.microsoft.com/office/drawing/2014/main" id="{B7504342-09A9-0375-F59C-C3A3F2E1883A}"/>
              </a:ext>
            </a:extLst>
          </p:cNvPr>
          <p:cNvSpPr/>
          <p:nvPr/>
        </p:nvSpPr>
        <p:spPr>
          <a:xfrm>
            <a:off x="3954828" y="4683936"/>
            <a:ext cx="2215583" cy="1115881"/>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楕円 33">
            <a:extLst>
              <a:ext uri="{FF2B5EF4-FFF2-40B4-BE49-F238E27FC236}">
                <a16:creationId xmlns:a16="http://schemas.microsoft.com/office/drawing/2014/main" id="{94C19E7C-AF16-63A6-E8B3-B2C621E0646F}"/>
              </a:ext>
            </a:extLst>
          </p:cNvPr>
          <p:cNvSpPr/>
          <p:nvPr/>
        </p:nvSpPr>
        <p:spPr>
          <a:xfrm>
            <a:off x="4020997" y="4067175"/>
            <a:ext cx="2063148" cy="1591777"/>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rgbClr val="663300"/>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楕円 88">
            <a:extLst>
              <a:ext uri="{FF2B5EF4-FFF2-40B4-BE49-F238E27FC236}">
                <a16:creationId xmlns:a16="http://schemas.microsoft.com/office/drawing/2014/main" id="{A823F206-271C-B961-E377-D5DE0C4AE0BB}"/>
              </a:ext>
            </a:extLst>
          </p:cNvPr>
          <p:cNvSpPr/>
          <p:nvPr/>
        </p:nvSpPr>
        <p:spPr>
          <a:xfrm>
            <a:off x="6306105" y="4683936"/>
            <a:ext cx="2215583" cy="1115881"/>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33">
            <a:extLst>
              <a:ext uri="{FF2B5EF4-FFF2-40B4-BE49-F238E27FC236}">
                <a16:creationId xmlns:a16="http://schemas.microsoft.com/office/drawing/2014/main" id="{D8A5B8C8-A481-C081-4C8F-6C02E323F2F5}"/>
              </a:ext>
            </a:extLst>
          </p:cNvPr>
          <p:cNvSpPr/>
          <p:nvPr/>
        </p:nvSpPr>
        <p:spPr>
          <a:xfrm>
            <a:off x="6372274" y="4067175"/>
            <a:ext cx="2063148" cy="1591777"/>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a:extLst>
              <a:ext uri="{FF2B5EF4-FFF2-40B4-BE49-F238E27FC236}">
                <a16:creationId xmlns:a16="http://schemas.microsoft.com/office/drawing/2014/main" id="{1DA2C8C7-A74A-7B05-21B9-64999E6C187D}"/>
              </a:ext>
            </a:extLst>
          </p:cNvPr>
          <p:cNvSpPr txBox="1"/>
          <p:nvPr/>
        </p:nvSpPr>
        <p:spPr>
          <a:xfrm>
            <a:off x="2474091" y="180318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96" name="テキスト ボックス 95">
            <a:extLst>
              <a:ext uri="{FF2B5EF4-FFF2-40B4-BE49-F238E27FC236}">
                <a16:creationId xmlns:a16="http://schemas.microsoft.com/office/drawing/2014/main" id="{CF49D43C-60C6-CCBB-3FC3-6EF3EBCA8C3C}"/>
              </a:ext>
            </a:extLst>
          </p:cNvPr>
          <p:cNvSpPr txBox="1"/>
          <p:nvPr/>
        </p:nvSpPr>
        <p:spPr>
          <a:xfrm>
            <a:off x="2976068" y="147746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1</a:t>
            </a:r>
          </a:p>
        </p:txBody>
      </p:sp>
      <p:sp>
        <p:nvSpPr>
          <p:cNvPr id="97" name="テキスト ボックス 96">
            <a:extLst>
              <a:ext uri="{FF2B5EF4-FFF2-40B4-BE49-F238E27FC236}">
                <a16:creationId xmlns:a16="http://schemas.microsoft.com/office/drawing/2014/main" id="{BA1C840F-151C-FADF-2C69-3F975E819C9B}"/>
              </a:ext>
            </a:extLst>
          </p:cNvPr>
          <p:cNvSpPr txBox="1"/>
          <p:nvPr/>
        </p:nvSpPr>
        <p:spPr>
          <a:xfrm>
            <a:off x="4360041" y="1803183"/>
            <a:ext cx="1328083" cy="707886"/>
          </a:xfrm>
          <a:prstGeom prst="rect">
            <a:avLst/>
          </a:prstGeom>
          <a:noFill/>
        </p:spPr>
        <p:txBody>
          <a:bodyPr wrap="square" rtlCol="0">
            <a:spAutoFit/>
          </a:bodyPr>
          <a:lstStyle/>
          <a:p>
            <a:pPr algn="l"/>
            <a:r>
              <a:rPr kumimoji="1" lang="ja-JP" altLang="en-US" sz="800" dirty="0">
                <a:solidFill>
                  <a:schemeClr val="bg1"/>
                </a:solidFill>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98" name="テキスト ボックス 97">
            <a:extLst>
              <a:ext uri="{FF2B5EF4-FFF2-40B4-BE49-F238E27FC236}">
                <a16:creationId xmlns:a16="http://schemas.microsoft.com/office/drawing/2014/main" id="{D7EE9F50-051C-EE56-AF65-EF3E92260AF6}"/>
              </a:ext>
            </a:extLst>
          </p:cNvPr>
          <p:cNvSpPr txBox="1"/>
          <p:nvPr/>
        </p:nvSpPr>
        <p:spPr>
          <a:xfrm>
            <a:off x="4829157" y="1477466"/>
            <a:ext cx="389850"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1600" b="1" dirty="0">
                <a:solidFill>
                  <a:schemeClr val="bg1"/>
                </a:solidFill>
              </a:rPr>
              <a:t>２</a:t>
            </a:r>
            <a:endParaRPr lang="en-US" altLang="ja-JP" sz="1600" b="1" dirty="0">
              <a:solidFill>
                <a:schemeClr val="bg1"/>
              </a:solidFill>
            </a:endParaRPr>
          </a:p>
        </p:txBody>
      </p:sp>
      <p:sp>
        <p:nvSpPr>
          <p:cNvPr id="99" name="テキスト ボックス 98">
            <a:extLst>
              <a:ext uri="{FF2B5EF4-FFF2-40B4-BE49-F238E27FC236}">
                <a16:creationId xmlns:a16="http://schemas.microsoft.com/office/drawing/2014/main" id="{FBF302B1-3905-FD98-0580-B4B047F55D6C}"/>
              </a:ext>
            </a:extLst>
          </p:cNvPr>
          <p:cNvSpPr txBox="1"/>
          <p:nvPr/>
        </p:nvSpPr>
        <p:spPr>
          <a:xfrm>
            <a:off x="6303141" y="180318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00" name="テキスト ボックス 99">
            <a:extLst>
              <a:ext uri="{FF2B5EF4-FFF2-40B4-BE49-F238E27FC236}">
                <a16:creationId xmlns:a16="http://schemas.microsoft.com/office/drawing/2014/main" id="{0ECE80B5-351F-6434-78A4-3B6C048D5F33}"/>
              </a:ext>
            </a:extLst>
          </p:cNvPr>
          <p:cNvSpPr txBox="1"/>
          <p:nvPr/>
        </p:nvSpPr>
        <p:spPr>
          <a:xfrm>
            <a:off x="6772257" y="1477466"/>
            <a:ext cx="389850"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1600" b="1" dirty="0"/>
              <a:t>３</a:t>
            </a:r>
            <a:endParaRPr lang="en-US" altLang="ja-JP" sz="1600" b="1" dirty="0"/>
          </a:p>
        </p:txBody>
      </p:sp>
      <p:sp>
        <p:nvSpPr>
          <p:cNvPr id="101" name="テキスト ボックス 100">
            <a:extLst>
              <a:ext uri="{FF2B5EF4-FFF2-40B4-BE49-F238E27FC236}">
                <a16:creationId xmlns:a16="http://schemas.microsoft.com/office/drawing/2014/main" id="{CC51042E-6687-101E-A746-FEB410F9BD74}"/>
              </a:ext>
            </a:extLst>
          </p:cNvPr>
          <p:cNvSpPr txBox="1"/>
          <p:nvPr/>
        </p:nvSpPr>
        <p:spPr>
          <a:xfrm>
            <a:off x="4276452" y="3096024"/>
            <a:ext cx="1572334" cy="784830"/>
          </a:xfrm>
          <a:prstGeom prst="rect">
            <a:avLst/>
          </a:prstGeom>
          <a:noFill/>
        </p:spPr>
        <p:txBody>
          <a:bodyPr wrap="square" rtlCol="0">
            <a:spAutoFit/>
          </a:bodyPr>
          <a:lstStyle/>
          <a:p>
            <a:pPr algn="l"/>
            <a:r>
              <a:rPr kumimoji="1" lang="ja-JP" altLang="en-US" sz="9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02" name="テキスト ボックス 101">
            <a:extLst>
              <a:ext uri="{FF2B5EF4-FFF2-40B4-BE49-F238E27FC236}">
                <a16:creationId xmlns:a16="http://schemas.microsoft.com/office/drawing/2014/main" id="{EF04B557-5E19-77FB-A619-B4BF2C34ABB2}"/>
              </a:ext>
            </a:extLst>
          </p:cNvPr>
          <p:cNvSpPr txBox="1"/>
          <p:nvPr/>
        </p:nvSpPr>
        <p:spPr>
          <a:xfrm>
            <a:off x="4816333" y="2772866"/>
            <a:ext cx="415498" cy="369332"/>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b="1" dirty="0"/>
              <a:t>５</a:t>
            </a:r>
            <a:endParaRPr lang="en-US" altLang="ja-JP" b="1" dirty="0"/>
          </a:p>
        </p:txBody>
      </p:sp>
      <p:sp>
        <p:nvSpPr>
          <p:cNvPr id="103" name="テキスト ボックス 102">
            <a:extLst>
              <a:ext uri="{FF2B5EF4-FFF2-40B4-BE49-F238E27FC236}">
                <a16:creationId xmlns:a16="http://schemas.microsoft.com/office/drawing/2014/main" id="{72551C8F-72F5-574B-282D-D5C722307F82}"/>
              </a:ext>
            </a:extLst>
          </p:cNvPr>
          <p:cNvSpPr txBox="1"/>
          <p:nvPr/>
        </p:nvSpPr>
        <p:spPr>
          <a:xfrm>
            <a:off x="4143538" y="4516404"/>
            <a:ext cx="1838162" cy="861774"/>
          </a:xfrm>
          <a:prstGeom prst="rect">
            <a:avLst/>
          </a:prstGeom>
          <a:noFill/>
        </p:spPr>
        <p:txBody>
          <a:bodyPr wrap="square" rtlCol="0">
            <a:spAutoFit/>
          </a:bodyPr>
          <a:lstStyle/>
          <a:p>
            <a:pPr algn="l"/>
            <a:r>
              <a:rPr kumimoji="1" lang="ja-JP" altLang="en-US" sz="1000" dirty="0">
                <a:solidFill>
                  <a:schemeClr val="bg1"/>
                </a:solidFill>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04" name="テキスト ボックス 103">
            <a:extLst>
              <a:ext uri="{FF2B5EF4-FFF2-40B4-BE49-F238E27FC236}">
                <a16:creationId xmlns:a16="http://schemas.microsoft.com/office/drawing/2014/main" id="{CC2B9193-E35A-9DEE-9525-3AF70C8692F1}"/>
              </a:ext>
            </a:extLst>
          </p:cNvPr>
          <p:cNvSpPr txBox="1"/>
          <p:nvPr/>
        </p:nvSpPr>
        <p:spPr>
          <a:xfrm>
            <a:off x="4803509" y="4133053"/>
            <a:ext cx="441147"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2000" b="1" dirty="0">
                <a:solidFill>
                  <a:schemeClr val="bg1"/>
                </a:solidFill>
              </a:rPr>
              <a:t>８</a:t>
            </a:r>
            <a:endParaRPr lang="en-US" altLang="ja-JP" sz="2000" b="1" dirty="0">
              <a:solidFill>
                <a:schemeClr val="bg1"/>
              </a:solidFill>
            </a:endParaRPr>
          </a:p>
        </p:txBody>
      </p:sp>
      <p:sp>
        <p:nvSpPr>
          <p:cNvPr id="105" name="テキスト ボックス 104">
            <a:extLst>
              <a:ext uri="{FF2B5EF4-FFF2-40B4-BE49-F238E27FC236}">
                <a16:creationId xmlns:a16="http://schemas.microsoft.com/office/drawing/2014/main" id="{E67C0FDD-9223-EB56-BE5A-FA0F51660196}"/>
              </a:ext>
            </a:extLst>
          </p:cNvPr>
          <p:cNvSpPr txBox="1"/>
          <p:nvPr/>
        </p:nvSpPr>
        <p:spPr>
          <a:xfrm>
            <a:off x="2114277" y="3096024"/>
            <a:ext cx="1572334" cy="784830"/>
          </a:xfrm>
          <a:prstGeom prst="rect">
            <a:avLst/>
          </a:prstGeom>
          <a:noFill/>
        </p:spPr>
        <p:txBody>
          <a:bodyPr wrap="square" rtlCol="0">
            <a:spAutoFit/>
          </a:bodyPr>
          <a:lstStyle/>
          <a:p>
            <a:pPr algn="l"/>
            <a:r>
              <a:rPr kumimoji="1" lang="ja-JP" altLang="en-US" sz="900" dirty="0">
                <a:solidFill>
                  <a:schemeClr val="bg1"/>
                </a:solidFill>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06" name="テキスト ボックス 105">
            <a:extLst>
              <a:ext uri="{FF2B5EF4-FFF2-40B4-BE49-F238E27FC236}">
                <a16:creationId xmlns:a16="http://schemas.microsoft.com/office/drawing/2014/main" id="{405E15E6-1C3A-0FD3-4E24-8279CAC9C751}"/>
              </a:ext>
            </a:extLst>
          </p:cNvPr>
          <p:cNvSpPr txBox="1"/>
          <p:nvPr/>
        </p:nvSpPr>
        <p:spPr>
          <a:xfrm>
            <a:off x="2654158" y="2772866"/>
            <a:ext cx="415498" cy="369332"/>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b="1" dirty="0">
                <a:solidFill>
                  <a:schemeClr val="bg1"/>
                </a:solidFill>
              </a:rPr>
              <a:t>４</a:t>
            </a:r>
            <a:endParaRPr lang="en-US" altLang="ja-JP" b="1" dirty="0">
              <a:solidFill>
                <a:schemeClr val="bg1"/>
              </a:solidFill>
            </a:endParaRPr>
          </a:p>
        </p:txBody>
      </p:sp>
      <p:sp>
        <p:nvSpPr>
          <p:cNvPr id="107" name="テキスト ボックス 106">
            <a:extLst>
              <a:ext uri="{FF2B5EF4-FFF2-40B4-BE49-F238E27FC236}">
                <a16:creationId xmlns:a16="http://schemas.microsoft.com/office/drawing/2014/main" id="{5DF905ED-9379-F353-E14E-720D04B6DE68}"/>
              </a:ext>
            </a:extLst>
          </p:cNvPr>
          <p:cNvSpPr txBox="1"/>
          <p:nvPr/>
        </p:nvSpPr>
        <p:spPr>
          <a:xfrm>
            <a:off x="1762288" y="4516404"/>
            <a:ext cx="1838162" cy="861774"/>
          </a:xfrm>
          <a:prstGeom prst="rect">
            <a:avLst/>
          </a:prstGeom>
          <a:noFill/>
        </p:spPr>
        <p:txBody>
          <a:bodyPr wrap="square" rtlCol="0">
            <a:spAutoFit/>
          </a:bodyPr>
          <a:lstStyle/>
          <a:p>
            <a:pPr algn="l"/>
            <a:r>
              <a:rPr kumimoji="1" lang="ja-JP" altLang="en-US" sz="10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08" name="テキスト ボックス 107">
            <a:extLst>
              <a:ext uri="{FF2B5EF4-FFF2-40B4-BE49-F238E27FC236}">
                <a16:creationId xmlns:a16="http://schemas.microsoft.com/office/drawing/2014/main" id="{12ABD72B-4B5D-038A-F463-82297E714C6B}"/>
              </a:ext>
            </a:extLst>
          </p:cNvPr>
          <p:cNvSpPr txBox="1"/>
          <p:nvPr/>
        </p:nvSpPr>
        <p:spPr>
          <a:xfrm>
            <a:off x="2422259" y="4133053"/>
            <a:ext cx="441147"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2000" b="1" dirty="0"/>
              <a:t>７</a:t>
            </a:r>
            <a:endParaRPr lang="en-US" altLang="ja-JP" sz="2000" b="1" dirty="0"/>
          </a:p>
        </p:txBody>
      </p:sp>
      <p:sp>
        <p:nvSpPr>
          <p:cNvPr id="109" name="テキスト ボックス 108">
            <a:extLst>
              <a:ext uri="{FF2B5EF4-FFF2-40B4-BE49-F238E27FC236}">
                <a16:creationId xmlns:a16="http://schemas.microsoft.com/office/drawing/2014/main" id="{34040A42-693B-9344-E465-4895C386A230}"/>
              </a:ext>
            </a:extLst>
          </p:cNvPr>
          <p:cNvSpPr txBox="1"/>
          <p:nvPr/>
        </p:nvSpPr>
        <p:spPr>
          <a:xfrm>
            <a:off x="6381477" y="3096024"/>
            <a:ext cx="1572334" cy="784830"/>
          </a:xfrm>
          <a:prstGeom prst="rect">
            <a:avLst/>
          </a:prstGeom>
          <a:noFill/>
        </p:spPr>
        <p:txBody>
          <a:bodyPr wrap="square" rtlCol="0">
            <a:spAutoFit/>
          </a:bodyPr>
          <a:lstStyle/>
          <a:p>
            <a:pPr algn="l"/>
            <a:r>
              <a:rPr kumimoji="1" lang="ja-JP" altLang="en-US" sz="900" dirty="0">
                <a:solidFill>
                  <a:schemeClr val="bg1"/>
                </a:solidFill>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10" name="テキスト ボックス 109">
            <a:extLst>
              <a:ext uri="{FF2B5EF4-FFF2-40B4-BE49-F238E27FC236}">
                <a16:creationId xmlns:a16="http://schemas.microsoft.com/office/drawing/2014/main" id="{6FED6165-5E6B-6B2E-B359-8ED1AE9C9A47}"/>
              </a:ext>
            </a:extLst>
          </p:cNvPr>
          <p:cNvSpPr txBox="1"/>
          <p:nvPr/>
        </p:nvSpPr>
        <p:spPr>
          <a:xfrm>
            <a:off x="6921358" y="2772866"/>
            <a:ext cx="415498" cy="369332"/>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b="1" dirty="0">
                <a:solidFill>
                  <a:schemeClr val="bg1"/>
                </a:solidFill>
              </a:rPr>
              <a:t>６</a:t>
            </a:r>
            <a:endParaRPr lang="en-US" altLang="ja-JP" b="1" dirty="0">
              <a:solidFill>
                <a:schemeClr val="bg1"/>
              </a:solidFill>
            </a:endParaRPr>
          </a:p>
        </p:txBody>
      </p:sp>
      <p:sp>
        <p:nvSpPr>
          <p:cNvPr id="111" name="テキスト ボックス 110">
            <a:extLst>
              <a:ext uri="{FF2B5EF4-FFF2-40B4-BE49-F238E27FC236}">
                <a16:creationId xmlns:a16="http://schemas.microsoft.com/office/drawing/2014/main" id="{A12E9162-81F5-0155-BA05-4A4EB7480977}"/>
              </a:ext>
            </a:extLst>
          </p:cNvPr>
          <p:cNvSpPr txBox="1"/>
          <p:nvPr/>
        </p:nvSpPr>
        <p:spPr>
          <a:xfrm>
            <a:off x="6464288" y="4516404"/>
            <a:ext cx="1838162" cy="861774"/>
          </a:xfrm>
          <a:prstGeom prst="rect">
            <a:avLst/>
          </a:prstGeom>
          <a:noFill/>
        </p:spPr>
        <p:txBody>
          <a:bodyPr wrap="square" rtlCol="0">
            <a:spAutoFit/>
          </a:bodyPr>
          <a:lstStyle/>
          <a:p>
            <a:pPr algn="l"/>
            <a:r>
              <a:rPr kumimoji="1" lang="ja-JP" altLang="en-US" sz="10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112" name="テキスト ボックス 111">
            <a:extLst>
              <a:ext uri="{FF2B5EF4-FFF2-40B4-BE49-F238E27FC236}">
                <a16:creationId xmlns:a16="http://schemas.microsoft.com/office/drawing/2014/main" id="{D4790459-E853-7696-64F9-5859B15BDCAB}"/>
              </a:ext>
            </a:extLst>
          </p:cNvPr>
          <p:cNvSpPr txBox="1"/>
          <p:nvPr/>
        </p:nvSpPr>
        <p:spPr>
          <a:xfrm>
            <a:off x="7124259" y="4133053"/>
            <a:ext cx="441147"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2000" b="1" dirty="0"/>
              <a:t>９</a:t>
            </a:r>
            <a:endParaRPr lang="en-US" altLang="ja-JP" sz="2000" b="1" dirty="0"/>
          </a:p>
        </p:txBody>
      </p:sp>
      <p:sp>
        <p:nvSpPr>
          <p:cNvPr id="113" name="テキスト ボックス 112">
            <a:extLst>
              <a:ext uri="{FF2B5EF4-FFF2-40B4-BE49-F238E27FC236}">
                <a16:creationId xmlns:a16="http://schemas.microsoft.com/office/drawing/2014/main" id="{22902176-72AD-EBCA-E627-17CF872619B0}"/>
              </a:ext>
            </a:extLst>
          </p:cNvPr>
          <p:cNvSpPr txBox="1"/>
          <p:nvPr/>
        </p:nvSpPr>
        <p:spPr>
          <a:xfrm>
            <a:off x="422262" y="356730"/>
            <a:ext cx="387798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提供するサービスについて</a:t>
            </a:r>
            <a:endParaRPr lang="en-US" altLang="ja-JP" sz="2400" b="1" dirty="0"/>
          </a:p>
        </p:txBody>
      </p:sp>
      <p:sp>
        <p:nvSpPr>
          <p:cNvPr id="114" name="テキスト ボックス 113">
            <a:extLst>
              <a:ext uri="{FF2B5EF4-FFF2-40B4-BE49-F238E27FC236}">
                <a16:creationId xmlns:a16="http://schemas.microsoft.com/office/drawing/2014/main" id="{A62C8CC8-9164-E98A-0318-AA651E6542FF}"/>
              </a:ext>
            </a:extLst>
          </p:cNvPr>
          <p:cNvSpPr txBox="1"/>
          <p:nvPr/>
        </p:nvSpPr>
        <p:spPr>
          <a:xfrm>
            <a:off x="520670" y="747500"/>
            <a:ext cx="8963068"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73135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2BE515-499B-F4C1-56E6-5B6C6E9D6402}"/>
            </a:ext>
          </a:extLst>
        </p:cNvPr>
        <p:cNvGrpSpPr/>
        <p:nvPr/>
      </p:nvGrpSpPr>
      <p:grpSpPr>
        <a:xfrm>
          <a:off x="0" y="0"/>
          <a:ext cx="0" cy="0"/>
          <a:chOff x="0" y="0"/>
          <a:chExt cx="0" cy="0"/>
        </a:xfrm>
      </p:grpSpPr>
      <p:sp>
        <p:nvSpPr>
          <p:cNvPr id="6" name="フリーフォーム: 図形 5">
            <a:extLst>
              <a:ext uri="{FF2B5EF4-FFF2-40B4-BE49-F238E27FC236}">
                <a16:creationId xmlns:a16="http://schemas.microsoft.com/office/drawing/2014/main" id="{D0A5E371-D4F6-4C31-4D9A-241194474A7A}"/>
              </a:ext>
            </a:extLst>
          </p:cNvPr>
          <p:cNvSpPr/>
          <p:nvPr/>
        </p:nvSpPr>
        <p:spPr>
          <a:xfrm>
            <a:off x="489438" y="1661490"/>
            <a:ext cx="8927124" cy="4919296"/>
          </a:xfrm>
          <a:custGeom>
            <a:avLst/>
            <a:gdLst>
              <a:gd name="connsiteX0" fmla="*/ 4339004 w 8678008"/>
              <a:gd name="connsiteY0" fmla="*/ 0 h 4642337"/>
              <a:gd name="connsiteX1" fmla="*/ 8678008 w 8678008"/>
              <a:gd name="connsiteY1" fmla="*/ 2211265 h 4642337"/>
              <a:gd name="connsiteX2" fmla="*/ 8667118 w 8678008"/>
              <a:gd name="connsiteY2" fmla="*/ 2321169 h 4642337"/>
              <a:gd name="connsiteX3" fmla="*/ 8678008 w 8678008"/>
              <a:gd name="connsiteY3" fmla="*/ 2431072 h 4642337"/>
              <a:gd name="connsiteX4" fmla="*/ 4339004 w 8678008"/>
              <a:gd name="connsiteY4" fmla="*/ 4642337 h 4642337"/>
              <a:gd name="connsiteX5" fmla="*/ 0 w 8678008"/>
              <a:gd name="connsiteY5" fmla="*/ 2431072 h 4642337"/>
              <a:gd name="connsiteX6" fmla="*/ 10890 w 8678008"/>
              <a:gd name="connsiteY6" fmla="*/ 2321169 h 4642337"/>
              <a:gd name="connsiteX7" fmla="*/ 0 w 8678008"/>
              <a:gd name="connsiteY7" fmla="*/ 2211265 h 4642337"/>
              <a:gd name="connsiteX8" fmla="*/ 4339004 w 8678008"/>
              <a:gd name="connsiteY8" fmla="*/ 0 h 4642337"/>
              <a:gd name="connsiteX0" fmla="*/ 4339004 w 8678008"/>
              <a:gd name="connsiteY0" fmla="*/ 0 h 4642337"/>
              <a:gd name="connsiteX1" fmla="*/ 8678008 w 8678008"/>
              <a:gd name="connsiteY1" fmla="*/ 2211265 h 4642337"/>
              <a:gd name="connsiteX2" fmla="*/ 8667118 w 8678008"/>
              <a:gd name="connsiteY2" fmla="*/ 2321169 h 4642337"/>
              <a:gd name="connsiteX3" fmla="*/ 8678008 w 8678008"/>
              <a:gd name="connsiteY3" fmla="*/ 2431072 h 4642337"/>
              <a:gd name="connsiteX4" fmla="*/ 4339004 w 8678008"/>
              <a:gd name="connsiteY4" fmla="*/ 4642337 h 4642337"/>
              <a:gd name="connsiteX5" fmla="*/ 0 w 8678008"/>
              <a:gd name="connsiteY5" fmla="*/ 2431072 h 4642337"/>
              <a:gd name="connsiteX6" fmla="*/ 0 w 8678008"/>
              <a:gd name="connsiteY6" fmla="*/ 2211265 h 4642337"/>
              <a:gd name="connsiteX7" fmla="*/ 4339004 w 8678008"/>
              <a:gd name="connsiteY7" fmla="*/ 0 h 4642337"/>
              <a:gd name="connsiteX0" fmla="*/ 4339004 w 8678008"/>
              <a:gd name="connsiteY0" fmla="*/ 0 h 4642337"/>
              <a:gd name="connsiteX1" fmla="*/ 8678008 w 8678008"/>
              <a:gd name="connsiteY1" fmla="*/ 2211265 h 4642337"/>
              <a:gd name="connsiteX2" fmla="*/ 8678008 w 8678008"/>
              <a:gd name="connsiteY2" fmla="*/ 2431072 h 4642337"/>
              <a:gd name="connsiteX3" fmla="*/ 4339004 w 8678008"/>
              <a:gd name="connsiteY3" fmla="*/ 4642337 h 4642337"/>
              <a:gd name="connsiteX4" fmla="*/ 0 w 8678008"/>
              <a:gd name="connsiteY4" fmla="*/ 2431072 h 4642337"/>
              <a:gd name="connsiteX5" fmla="*/ 0 w 8678008"/>
              <a:gd name="connsiteY5" fmla="*/ 2211265 h 4642337"/>
              <a:gd name="connsiteX6" fmla="*/ 4339004 w 8678008"/>
              <a:gd name="connsiteY6" fmla="*/ 0 h 4642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78008" h="4642337">
                <a:moveTo>
                  <a:pt x="4339004" y="0"/>
                </a:moveTo>
                <a:cubicBezTo>
                  <a:pt x="6735370" y="0"/>
                  <a:pt x="8678008" y="990017"/>
                  <a:pt x="8678008" y="2211265"/>
                </a:cubicBezTo>
                <a:lnTo>
                  <a:pt x="8678008" y="2431072"/>
                </a:lnTo>
                <a:cubicBezTo>
                  <a:pt x="8678008" y="3652320"/>
                  <a:pt x="6735370" y="4642337"/>
                  <a:pt x="4339004" y="4642337"/>
                </a:cubicBezTo>
                <a:cubicBezTo>
                  <a:pt x="1942638" y="4642337"/>
                  <a:pt x="0" y="3652320"/>
                  <a:pt x="0" y="2431072"/>
                </a:cubicBezTo>
                <a:lnTo>
                  <a:pt x="0" y="2211265"/>
                </a:lnTo>
                <a:cubicBezTo>
                  <a:pt x="0" y="990017"/>
                  <a:pt x="1942638" y="0"/>
                  <a:pt x="4339004" y="0"/>
                </a:cubicBezTo>
                <a:close/>
              </a:path>
            </a:pathLst>
          </a:custGeom>
          <a:solidFill>
            <a:schemeClr val="bg1">
              <a:lumMod val="7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 name="楕円 4">
            <a:extLst>
              <a:ext uri="{FF2B5EF4-FFF2-40B4-BE49-F238E27FC236}">
                <a16:creationId xmlns:a16="http://schemas.microsoft.com/office/drawing/2014/main" id="{58AE59EF-29DE-F20B-ADD3-8648213505E1}"/>
              </a:ext>
            </a:extLst>
          </p:cNvPr>
          <p:cNvSpPr/>
          <p:nvPr/>
        </p:nvSpPr>
        <p:spPr>
          <a:xfrm>
            <a:off x="489438" y="1661490"/>
            <a:ext cx="8927124" cy="4686375"/>
          </a:xfrm>
          <a:prstGeom prst="ellipse">
            <a:avLst/>
          </a:prstGeom>
          <a:solidFill>
            <a:schemeClr val="bg1">
              <a:lumMod val="85000"/>
            </a:schemeClr>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8C74DCFB-3ABC-E9A9-5A6E-FABA6674F408}"/>
              </a:ext>
            </a:extLst>
          </p:cNvPr>
          <p:cNvSpPr/>
          <p:nvPr/>
        </p:nvSpPr>
        <p:spPr>
          <a:xfrm>
            <a:off x="989239" y="2981026"/>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982EC067-FFF2-C815-0B6A-0A0704E6E575}"/>
              </a:ext>
            </a:extLst>
          </p:cNvPr>
          <p:cNvSpPr/>
          <p:nvPr/>
        </p:nvSpPr>
        <p:spPr>
          <a:xfrm>
            <a:off x="3016986" y="2981026"/>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C5539407-F7ED-554F-5ECA-B6F0DB0412EC}"/>
              </a:ext>
            </a:extLst>
          </p:cNvPr>
          <p:cNvSpPr/>
          <p:nvPr/>
        </p:nvSpPr>
        <p:spPr>
          <a:xfrm>
            <a:off x="5044732" y="2981026"/>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95A57B2F-75E3-FA3C-FB54-EF7DBBF5969C}"/>
              </a:ext>
            </a:extLst>
          </p:cNvPr>
          <p:cNvSpPr/>
          <p:nvPr/>
        </p:nvSpPr>
        <p:spPr>
          <a:xfrm>
            <a:off x="7072478" y="2981026"/>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a:extLst>
              <a:ext uri="{FF2B5EF4-FFF2-40B4-BE49-F238E27FC236}">
                <a16:creationId xmlns:a16="http://schemas.microsoft.com/office/drawing/2014/main" id="{2C400C18-C2AF-E9F2-544C-FA3E9C980F69}"/>
              </a:ext>
            </a:extLst>
          </p:cNvPr>
          <p:cNvSpPr/>
          <p:nvPr/>
        </p:nvSpPr>
        <p:spPr>
          <a:xfrm>
            <a:off x="989239" y="4071709"/>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246BC70D-828D-6A47-B8F1-14A83AACA129}"/>
              </a:ext>
            </a:extLst>
          </p:cNvPr>
          <p:cNvSpPr/>
          <p:nvPr/>
        </p:nvSpPr>
        <p:spPr>
          <a:xfrm>
            <a:off x="3016986" y="4071709"/>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a:extLst>
              <a:ext uri="{FF2B5EF4-FFF2-40B4-BE49-F238E27FC236}">
                <a16:creationId xmlns:a16="http://schemas.microsoft.com/office/drawing/2014/main" id="{3ED7F3F9-D750-2518-C544-ED0BE6EE8BDC}"/>
              </a:ext>
            </a:extLst>
          </p:cNvPr>
          <p:cNvSpPr/>
          <p:nvPr/>
        </p:nvSpPr>
        <p:spPr>
          <a:xfrm>
            <a:off x="5044732" y="4071709"/>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a:extLst>
              <a:ext uri="{FF2B5EF4-FFF2-40B4-BE49-F238E27FC236}">
                <a16:creationId xmlns:a16="http://schemas.microsoft.com/office/drawing/2014/main" id="{8F81600A-52A2-F060-8C4D-9A71437D6863}"/>
              </a:ext>
            </a:extLst>
          </p:cNvPr>
          <p:cNvSpPr/>
          <p:nvPr/>
        </p:nvSpPr>
        <p:spPr>
          <a:xfrm>
            <a:off x="7072478" y="4071709"/>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a:extLst>
              <a:ext uri="{FF2B5EF4-FFF2-40B4-BE49-F238E27FC236}">
                <a16:creationId xmlns:a16="http://schemas.microsoft.com/office/drawing/2014/main" id="{27E505F8-093D-3246-7E11-ED678D9B32C5}"/>
              </a:ext>
            </a:extLst>
          </p:cNvPr>
          <p:cNvSpPr/>
          <p:nvPr/>
        </p:nvSpPr>
        <p:spPr>
          <a:xfrm>
            <a:off x="3016986" y="1899069"/>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a:extLst>
              <a:ext uri="{FF2B5EF4-FFF2-40B4-BE49-F238E27FC236}">
                <a16:creationId xmlns:a16="http://schemas.microsoft.com/office/drawing/2014/main" id="{86454369-1A45-6B49-5406-38FCFD66FE1F}"/>
              </a:ext>
            </a:extLst>
          </p:cNvPr>
          <p:cNvSpPr/>
          <p:nvPr/>
        </p:nvSpPr>
        <p:spPr>
          <a:xfrm>
            <a:off x="5044732" y="1899069"/>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94CD3696-1730-3D3F-5D5C-D742776D8682}"/>
              </a:ext>
            </a:extLst>
          </p:cNvPr>
          <p:cNvSpPr/>
          <p:nvPr/>
        </p:nvSpPr>
        <p:spPr>
          <a:xfrm>
            <a:off x="3016986" y="5153665"/>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a:extLst>
              <a:ext uri="{FF2B5EF4-FFF2-40B4-BE49-F238E27FC236}">
                <a16:creationId xmlns:a16="http://schemas.microsoft.com/office/drawing/2014/main" id="{F7F9FDA0-D005-C746-4D0D-554E5C383B4B}"/>
              </a:ext>
            </a:extLst>
          </p:cNvPr>
          <p:cNvSpPr/>
          <p:nvPr/>
        </p:nvSpPr>
        <p:spPr>
          <a:xfrm>
            <a:off x="5044732" y="5153665"/>
            <a:ext cx="1862375" cy="937987"/>
          </a:xfrm>
          <a:prstGeom prst="ellipse">
            <a:avLst/>
          </a:prstGeom>
          <a:solidFill>
            <a:schemeClr val="bg1">
              <a:lumMod val="5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a:extLst>
              <a:ext uri="{FF2B5EF4-FFF2-40B4-BE49-F238E27FC236}">
                <a16:creationId xmlns:a16="http://schemas.microsoft.com/office/drawing/2014/main" id="{75E8A2B1-AD34-557F-D6CE-C4458B06AE5F}"/>
              </a:ext>
            </a:extLst>
          </p:cNvPr>
          <p:cNvSpPr/>
          <p:nvPr/>
        </p:nvSpPr>
        <p:spPr>
          <a:xfrm>
            <a:off x="3072606" y="138063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楕円 33">
            <a:extLst>
              <a:ext uri="{FF2B5EF4-FFF2-40B4-BE49-F238E27FC236}">
                <a16:creationId xmlns:a16="http://schemas.microsoft.com/office/drawing/2014/main" id="{630D4684-BC52-3240-0379-7826D9082C4A}"/>
              </a:ext>
            </a:extLst>
          </p:cNvPr>
          <p:cNvSpPr/>
          <p:nvPr/>
        </p:nvSpPr>
        <p:spPr>
          <a:xfrm>
            <a:off x="5091906" y="138063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33">
            <a:extLst>
              <a:ext uri="{FF2B5EF4-FFF2-40B4-BE49-F238E27FC236}">
                <a16:creationId xmlns:a16="http://schemas.microsoft.com/office/drawing/2014/main" id="{233D3B3B-A402-5941-1AA9-D9D932314CE2}"/>
              </a:ext>
            </a:extLst>
          </p:cNvPr>
          <p:cNvSpPr/>
          <p:nvPr/>
        </p:nvSpPr>
        <p:spPr>
          <a:xfrm>
            <a:off x="3072606" y="24702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3">
            <a:extLst>
              <a:ext uri="{FF2B5EF4-FFF2-40B4-BE49-F238E27FC236}">
                <a16:creationId xmlns:a16="http://schemas.microsoft.com/office/drawing/2014/main" id="{DCDBA7F3-472E-B89D-4BFD-15D5A3492E82}"/>
              </a:ext>
            </a:extLst>
          </p:cNvPr>
          <p:cNvSpPr/>
          <p:nvPr/>
        </p:nvSpPr>
        <p:spPr>
          <a:xfrm>
            <a:off x="5091906" y="24702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33">
            <a:extLst>
              <a:ext uri="{FF2B5EF4-FFF2-40B4-BE49-F238E27FC236}">
                <a16:creationId xmlns:a16="http://schemas.microsoft.com/office/drawing/2014/main" id="{71896B13-F415-03F0-FC51-057E61B68C72}"/>
              </a:ext>
            </a:extLst>
          </p:cNvPr>
          <p:cNvSpPr/>
          <p:nvPr/>
        </p:nvSpPr>
        <p:spPr>
          <a:xfrm>
            <a:off x="1053306" y="24702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33">
            <a:extLst>
              <a:ext uri="{FF2B5EF4-FFF2-40B4-BE49-F238E27FC236}">
                <a16:creationId xmlns:a16="http://schemas.microsoft.com/office/drawing/2014/main" id="{75D4F025-9441-F28E-F016-67A98A96B604}"/>
              </a:ext>
            </a:extLst>
          </p:cNvPr>
          <p:cNvSpPr/>
          <p:nvPr/>
        </p:nvSpPr>
        <p:spPr>
          <a:xfrm>
            <a:off x="7134066" y="24702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33">
            <a:extLst>
              <a:ext uri="{FF2B5EF4-FFF2-40B4-BE49-F238E27FC236}">
                <a16:creationId xmlns:a16="http://schemas.microsoft.com/office/drawing/2014/main" id="{DA779AFD-BE31-9DCF-FBDB-C902626262DD}"/>
              </a:ext>
            </a:extLst>
          </p:cNvPr>
          <p:cNvSpPr/>
          <p:nvPr/>
        </p:nvSpPr>
        <p:spPr>
          <a:xfrm>
            <a:off x="3072606" y="35751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33">
            <a:extLst>
              <a:ext uri="{FF2B5EF4-FFF2-40B4-BE49-F238E27FC236}">
                <a16:creationId xmlns:a16="http://schemas.microsoft.com/office/drawing/2014/main" id="{C4A99CAC-6071-0C96-561D-FF8747DDED8F}"/>
              </a:ext>
            </a:extLst>
          </p:cNvPr>
          <p:cNvSpPr/>
          <p:nvPr/>
        </p:nvSpPr>
        <p:spPr>
          <a:xfrm>
            <a:off x="5091906" y="35751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33">
            <a:extLst>
              <a:ext uri="{FF2B5EF4-FFF2-40B4-BE49-F238E27FC236}">
                <a16:creationId xmlns:a16="http://schemas.microsoft.com/office/drawing/2014/main" id="{6DD3CB65-B780-8742-2528-72C0FEB25EE0}"/>
              </a:ext>
            </a:extLst>
          </p:cNvPr>
          <p:cNvSpPr/>
          <p:nvPr/>
        </p:nvSpPr>
        <p:spPr>
          <a:xfrm>
            <a:off x="1045686" y="35751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33">
            <a:extLst>
              <a:ext uri="{FF2B5EF4-FFF2-40B4-BE49-F238E27FC236}">
                <a16:creationId xmlns:a16="http://schemas.microsoft.com/office/drawing/2014/main" id="{00ECA618-D551-04EE-0F62-4FFCD4B2F288}"/>
              </a:ext>
            </a:extLst>
          </p:cNvPr>
          <p:cNvSpPr/>
          <p:nvPr/>
        </p:nvSpPr>
        <p:spPr>
          <a:xfrm>
            <a:off x="7134066" y="357519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33">
            <a:extLst>
              <a:ext uri="{FF2B5EF4-FFF2-40B4-BE49-F238E27FC236}">
                <a16:creationId xmlns:a16="http://schemas.microsoft.com/office/drawing/2014/main" id="{8BD3C336-AD4E-08CF-A0A5-3E1D0C1D4BF9}"/>
              </a:ext>
            </a:extLst>
          </p:cNvPr>
          <p:cNvSpPr/>
          <p:nvPr/>
        </p:nvSpPr>
        <p:spPr>
          <a:xfrm>
            <a:off x="3072606" y="465723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33">
            <a:extLst>
              <a:ext uri="{FF2B5EF4-FFF2-40B4-BE49-F238E27FC236}">
                <a16:creationId xmlns:a16="http://schemas.microsoft.com/office/drawing/2014/main" id="{9B3A01A6-7F07-4AFA-44F3-94465BE5C5B5}"/>
              </a:ext>
            </a:extLst>
          </p:cNvPr>
          <p:cNvSpPr/>
          <p:nvPr/>
        </p:nvSpPr>
        <p:spPr>
          <a:xfrm>
            <a:off x="5091906" y="4657232"/>
            <a:ext cx="1734241" cy="1338016"/>
          </a:xfrm>
          <a:custGeom>
            <a:avLst/>
            <a:gdLst>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442589 h 885178"/>
              <a:gd name="connsiteX1" fmla="*/ 905202 w 1810404"/>
              <a:gd name="connsiteY1" fmla="*/ 0 h 885178"/>
              <a:gd name="connsiteX2" fmla="*/ 1810404 w 1810404"/>
              <a:gd name="connsiteY2" fmla="*/ 442589 h 885178"/>
              <a:gd name="connsiteX3" fmla="*/ 905202 w 1810404"/>
              <a:gd name="connsiteY3" fmla="*/ 885178 h 885178"/>
              <a:gd name="connsiteX4" fmla="*/ 0 w 1810404"/>
              <a:gd name="connsiteY4" fmla="*/ 442589 h 885178"/>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 name="connsiteX0" fmla="*/ 0 w 1810404"/>
              <a:gd name="connsiteY0" fmla="*/ 785303 h 1227892"/>
              <a:gd name="connsiteX1" fmla="*/ 894973 w 1810404"/>
              <a:gd name="connsiteY1" fmla="*/ 0 h 1227892"/>
              <a:gd name="connsiteX2" fmla="*/ 1810404 w 1810404"/>
              <a:gd name="connsiteY2" fmla="*/ 785303 h 1227892"/>
              <a:gd name="connsiteX3" fmla="*/ 905202 w 1810404"/>
              <a:gd name="connsiteY3" fmla="*/ 1227892 h 1227892"/>
              <a:gd name="connsiteX4" fmla="*/ 0 w 1810404"/>
              <a:gd name="connsiteY4" fmla="*/ 785303 h 122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404" h="1227892">
                <a:moveTo>
                  <a:pt x="0" y="785303"/>
                </a:moveTo>
                <a:cubicBezTo>
                  <a:pt x="0" y="540868"/>
                  <a:pt x="221155" y="0"/>
                  <a:pt x="894973" y="0"/>
                </a:cubicBezTo>
                <a:cubicBezTo>
                  <a:pt x="1568791" y="0"/>
                  <a:pt x="1810404" y="540868"/>
                  <a:pt x="1810404" y="785303"/>
                </a:cubicBezTo>
                <a:cubicBezTo>
                  <a:pt x="1810404" y="1029738"/>
                  <a:pt x="1405131" y="1227892"/>
                  <a:pt x="905202" y="1227892"/>
                </a:cubicBezTo>
                <a:cubicBezTo>
                  <a:pt x="405273" y="1227892"/>
                  <a:pt x="0" y="1029738"/>
                  <a:pt x="0" y="785303"/>
                </a:cubicBezTo>
                <a:close/>
              </a:path>
            </a:pathLst>
          </a:custGeom>
          <a:solidFill>
            <a:schemeClr val="accent4">
              <a:lumMod val="20000"/>
              <a:lumOff val="80000"/>
            </a:schemeClr>
          </a:solid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AA12DC5D-0BD8-A9A6-7055-A100AFE26A89}"/>
              </a:ext>
            </a:extLst>
          </p:cNvPr>
          <p:cNvSpPr txBox="1"/>
          <p:nvPr/>
        </p:nvSpPr>
        <p:spPr>
          <a:xfrm>
            <a:off x="422262" y="356730"/>
            <a:ext cx="387798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提供するサービスについて</a:t>
            </a:r>
            <a:endParaRPr lang="en-US" altLang="ja-JP" sz="2400" b="1" dirty="0"/>
          </a:p>
        </p:txBody>
      </p:sp>
      <p:sp>
        <p:nvSpPr>
          <p:cNvPr id="23" name="テキスト ボックス 22">
            <a:extLst>
              <a:ext uri="{FF2B5EF4-FFF2-40B4-BE49-F238E27FC236}">
                <a16:creationId xmlns:a16="http://schemas.microsoft.com/office/drawing/2014/main" id="{7CEF14BD-F0A3-B066-A423-1D32969A12A8}"/>
              </a:ext>
            </a:extLst>
          </p:cNvPr>
          <p:cNvSpPr txBox="1"/>
          <p:nvPr/>
        </p:nvSpPr>
        <p:spPr>
          <a:xfrm>
            <a:off x="3262967" y="174775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24" name="テキスト ボックス 23">
            <a:extLst>
              <a:ext uri="{FF2B5EF4-FFF2-40B4-BE49-F238E27FC236}">
                <a16:creationId xmlns:a16="http://schemas.microsoft.com/office/drawing/2014/main" id="{150645CD-9FA4-CCFB-42B7-08264A08AB9A}"/>
              </a:ext>
            </a:extLst>
          </p:cNvPr>
          <p:cNvSpPr txBox="1"/>
          <p:nvPr/>
        </p:nvSpPr>
        <p:spPr>
          <a:xfrm>
            <a:off x="5301317" y="174775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33" name="テキスト ボックス 32">
            <a:extLst>
              <a:ext uri="{FF2B5EF4-FFF2-40B4-BE49-F238E27FC236}">
                <a16:creationId xmlns:a16="http://schemas.microsoft.com/office/drawing/2014/main" id="{DC44EE4B-A7EC-1000-016A-C6109880E883}"/>
              </a:ext>
            </a:extLst>
          </p:cNvPr>
          <p:cNvSpPr txBox="1"/>
          <p:nvPr/>
        </p:nvSpPr>
        <p:spPr>
          <a:xfrm>
            <a:off x="3262967" y="285265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35" name="テキスト ボックス 34">
            <a:extLst>
              <a:ext uri="{FF2B5EF4-FFF2-40B4-BE49-F238E27FC236}">
                <a16:creationId xmlns:a16="http://schemas.microsoft.com/office/drawing/2014/main" id="{1B7C8EC2-C962-9855-E1CD-B5BA4AED00CD}"/>
              </a:ext>
            </a:extLst>
          </p:cNvPr>
          <p:cNvSpPr txBox="1"/>
          <p:nvPr/>
        </p:nvSpPr>
        <p:spPr>
          <a:xfrm>
            <a:off x="5301317" y="285265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36" name="テキスト ボックス 35">
            <a:extLst>
              <a:ext uri="{FF2B5EF4-FFF2-40B4-BE49-F238E27FC236}">
                <a16:creationId xmlns:a16="http://schemas.microsoft.com/office/drawing/2014/main" id="{BDBD3EEF-78D4-75AD-46B4-B91A5A6BADF8}"/>
              </a:ext>
            </a:extLst>
          </p:cNvPr>
          <p:cNvSpPr txBox="1"/>
          <p:nvPr/>
        </p:nvSpPr>
        <p:spPr>
          <a:xfrm>
            <a:off x="3262967" y="393850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37" name="テキスト ボックス 36">
            <a:extLst>
              <a:ext uri="{FF2B5EF4-FFF2-40B4-BE49-F238E27FC236}">
                <a16:creationId xmlns:a16="http://schemas.microsoft.com/office/drawing/2014/main" id="{569DE334-DC5E-6676-0E6D-BF27E40A3680}"/>
              </a:ext>
            </a:extLst>
          </p:cNvPr>
          <p:cNvSpPr txBox="1"/>
          <p:nvPr/>
        </p:nvSpPr>
        <p:spPr>
          <a:xfrm>
            <a:off x="5301317" y="393850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38" name="テキスト ボックス 37">
            <a:extLst>
              <a:ext uri="{FF2B5EF4-FFF2-40B4-BE49-F238E27FC236}">
                <a16:creationId xmlns:a16="http://schemas.microsoft.com/office/drawing/2014/main" id="{6CAE17DB-6CFF-8B79-4105-06469ECEF4BE}"/>
              </a:ext>
            </a:extLst>
          </p:cNvPr>
          <p:cNvSpPr txBox="1"/>
          <p:nvPr/>
        </p:nvSpPr>
        <p:spPr>
          <a:xfrm>
            <a:off x="3262967" y="5033878"/>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39" name="テキスト ボックス 38">
            <a:extLst>
              <a:ext uri="{FF2B5EF4-FFF2-40B4-BE49-F238E27FC236}">
                <a16:creationId xmlns:a16="http://schemas.microsoft.com/office/drawing/2014/main" id="{9958F15C-765C-D42A-7D8A-5095360FDB27}"/>
              </a:ext>
            </a:extLst>
          </p:cNvPr>
          <p:cNvSpPr txBox="1"/>
          <p:nvPr/>
        </p:nvSpPr>
        <p:spPr>
          <a:xfrm>
            <a:off x="5301317" y="5033878"/>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40" name="テキスト ボックス 39">
            <a:extLst>
              <a:ext uri="{FF2B5EF4-FFF2-40B4-BE49-F238E27FC236}">
                <a16:creationId xmlns:a16="http://schemas.microsoft.com/office/drawing/2014/main" id="{907A6555-FAA6-7A93-E4A3-017875264E7D}"/>
              </a:ext>
            </a:extLst>
          </p:cNvPr>
          <p:cNvSpPr txBox="1"/>
          <p:nvPr/>
        </p:nvSpPr>
        <p:spPr>
          <a:xfrm>
            <a:off x="1243667" y="285265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41" name="テキスト ボックス 40">
            <a:extLst>
              <a:ext uri="{FF2B5EF4-FFF2-40B4-BE49-F238E27FC236}">
                <a16:creationId xmlns:a16="http://schemas.microsoft.com/office/drawing/2014/main" id="{8E7EF890-D3BC-85DE-1757-1B8975E78B27}"/>
              </a:ext>
            </a:extLst>
          </p:cNvPr>
          <p:cNvSpPr txBox="1"/>
          <p:nvPr/>
        </p:nvSpPr>
        <p:spPr>
          <a:xfrm>
            <a:off x="1243667" y="393850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42" name="テキスト ボックス 41">
            <a:extLst>
              <a:ext uri="{FF2B5EF4-FFF2-40B4-BE49-F238E27FC236}">
                <a16:creationId xmlns:a16="http://schemas.microsoft.com/office/drawing/2014/main" id="{B3B5E5AF-8B10-A51F-F956-1A020CCF1F6F}"/>
              </a:ext>
            </a:extLst>
          </p:cNvPr>
          <p:cNvSpPr txBox="1"/>
          <p:nvPr/>
        </p:nvSpPr>
        <p:spPr>
          <a:xfrm>
            <a:off x="7330142" y="285265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43" name="テキスト ボックス 42">
            <a:extLst>
              <a:ext uri="{FF2B5EF4-FFF2-40B4-BE49-F238E27FC236}">
                <a16:creationId xmlns:a16="http://schemas.microsoft.com/office/drawing/2014/main" id="{D0C89D27-9A3B-B1DD-A5B7-D5F47C86276E}"/>
              </a:ext>
            </a:extLst>
          </p:cNvPr>
          <p:cNvSpPr txBox="1"/>
          <p:nvPr/>
        </p:nvSpPr>
        <p:spPr>
          <a:xfrm>
            <a:off x="7330142" y="3938503"/>
            <a:ext cx="1328083" cy="707886"/>
          </a:xfrm>
          <a:prstGeom prst="rect">
            <a:avLst/>
          </a:prstGeom>
          <a:noFill/>
        </p:spPr>
        <p:txBody>
          <a:bodyPr wrap="square" rtlCol="0">
            <a:spAutoFit/>
          </a:bodyPr>
          <a:lstStyle/>
          <a:p>
            <a:pPr algn="l"/>
            <a:r>
              <a:rPr kumimoji="1" lang="ja-JP" altLang="en-US" sz="8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a:t>
            </a:r>
          </a:p>
        </p:txBody>
      </p:sp>
      <p:sp>
        <p:nvSpPr>
          <p:cNvPr id="44" name="テキスト ボックス 43">
            <a:extLst>
              <a:ext uri="{FF2B5EF4-FFF2-40B4-BE49-F238E27FC236}">
                <a16:creationId xmlns:a16="http://schemas.microsoft.com/office/drawing/2014/main" id="{9E5C5E68-ED21-6631-1E34-851128535786}"/>
              </a:ext>
            </a:extLst>
          </p:cNvPr>
          <p:cNvSpPr txBox="1"/>
          <p:nvPr/>
        </p:nvSpPr>
        <p:spPr>
          <a:xfrm>
            <a:off x="520670" y="747500"/>
            <a:ext cx="8963068"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71635B47-59BE-640E-8211-B2D14F4E50D8}"/>
              </a:ext>
            </a:extLst>
          </p:cNvPr>
          <p:cNvSpPr txBox="1"/>
          <p:nvPr/>
        </p:nvSpPr>
        <p:spPr>
          <a:xfrm>
            <a:off x="3764944" y="142203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1</a:t>
            </a:r>
          </a:p>
        </p:txBody>
      </p:sp>
      <p:sp>
        <p:nvSpPr>
          <p:cNvPr id="48" name="テキスト ボックス 47">
            <a:extLst>
              <a:ext uri="{FF2B5EF4-FFF2-40B4-BE49-F238E27FC236}">
                <a16:creationId xmlns:a16="http://schemas.microsoft.com/office/drawing/2014/main" id="{D52A40F3-E197-3F7A-4045-D5D83931A209}"/>
              </a:ext>
            </a:extLst>
          </p:cNvPr>
          <p:cNvSpPr txBox="1"/>
          <p:nvPr/>
        </p:nvSpPr>
        <p:spPr>
          <a:xfrm>
            <a:off x="5793769" y="142203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2</a:t>
            </a:r>
          </a:p>
        </p:txBody>
      </p:sp>
      <p:sp>
        <p:nvSpPr>
          <p:cNvPr id="49" name="テキスト ボックス 48">
            <a:extLst>
              <a:ext uri="{FF2B5EF4-FFF2-40B4-BE49-F238E27FC236}">
                <a16:creationId xmlns:a16="http://schemas.microsoft.com/office/drawing/2014/main" id="{3BC33848-62C1-C0C7-9D1F-FDB07AC20AE1}"/>
              </a:ext>
            </a:extLst>
          </p:cNvPr>
          <p:cNvSpPr txBox="1"/>
          <p:nvPr/>
        </p:nvSpPr>
        <p:spPr>
          <a:xfrm>
            <a:off x="3764944" y="252693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4</a:t>
            </a:r>
          </a:p>
        </p:txBody>
      </p:sp>
      <p:sp>
        <p:nvSpPr>
          <p:cNvPr id="50" name="テキスト ボックス 49">
            <a:extLst>
              <a:ext uri="{FF2B5EF4-FFF2-40B4-BE49-F238E27FC236}">
                <a16:creationId xmlns:a16="http://schemas.microsoft.com/office/drawing/2014/main" id="{72B1590F-F4E8-6084-7C5A-32F41B6FE8C8}"/>
              </a:ext>
            </a:extLst>
          </p:cNvPr>
          <p:cNvSpPr txBox="1"/>
          <p:nvPr/>
        </p:nvSpPr>
        <p:spPr>
          <a:xfrm>
            <a:off x="5793769" y="252693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5</a:t>
            </a:r>
          </a:p>
        </p:txBody>
      </p:sp>
      <p:sp>
        <p:nvSpPr>
          <p:cNvPr id="51" name="テキスト ボックス 50">
            <a:extLst>
              <a:ext uri="{FF2B5EF4-FFF2-40B4-BE49-F238E27FC236}">
                <a16:creationId xmlns:a16="http://schemas.microsoft.com/office/drawing/2014/main" id="{9E9D7651-4F0D-D5DD-D666-9E677177E5ED}"/>
              </a:ext>
            </a:extLst>
          </p:cNvPr>
          <p:cNvSpPr txBox="1"/>
          <p:nvPr/>
        </p:nvSpPr>
        <p:spPr>
          <a:xfrm>
            <a:off x="3764944" y="3641361"/>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8</a:t>
            </a:r>
          </a:p>
        </p:txBody>
      </p:sp>
      <p:sp>
        <p:nvSpPr>
          <p:cNvPr id="52" name="テキスト ボックス 51">
            <a:extLst>
              <a:ext uri="{FF2B5EF4-FFF2-40B4-BE49-F238E27FC236}">
                <a16:creationId xmlns:a16="http://schemas.microsoft.com/office/drawing/2014/main" id="{304406BA-7B43-5D81-F6F0-2CF144A61CE2}"/>
              </a:ext>
            </a:extLst>
          </p:cNvPr>
          <p:cNvSpPr txBox="1"/>
          <p:nvPr/>
        </p:nvSpPr>
        <p:spPr>
          <a:xfrm>
            <a:off x="5793769" y="3641361"/>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9</a:t>
            </a:r>
          </a:p>
        </p:txBody>
      </p:sp>
      <p:sp>
        <p:nvSpPr>
          <p:cNvPr id="53" name="テキスト ボックス 52">
            <a:extLst>
              <a:ext uri="{FF2B5EF4-FFF2-40B4-BE49-F238E27FC236}">
                <a16:creationId xmlns:a16="http://schemas.microsoft.com/office/drawing/2014/main" id="{6763F1A4-E411-50D3-3E91-7EBE9BB192C3}"/>
              </a:ext>
            </a:extLst>
          </p:cNvPr>
          <p:cNvSpPr txBox="1"/>
          <p:nvPr/>
        </p:nvSpPr>
        <p:spPr>
          <a:xfrm>
            <a:off x="3695214" y="4746261"/>
            <a:ext cx="463589"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11</a:t>
            </a:r>
          </a:p>
        </p:txBody>
      </p:sp>
      <p:sp>
        <p:nvSpPr>
          <p:cNvPr id="54" name="テキスト ボックス 53">
            <a:extLst>
              <a:ext uri="{FF2B5EF4-FFF2-40B4-BE49-F238E27FC236}">
                <a16:creationId xmlns:a16="http://schemas.microsoft.com/office/drawing/2014/main" id="{A2B06346-8251-D67E-D803-4D8FEFCEA641}"/>
              </a:ext>
            </a:extLst>
          </p:cNvPr>
          <p:cNvSpPr txBox="1"/>
          <p:nvPr/>
        </p:nvSpPr>
        <p:spPr>
          <a:xfrm>
            <a:off x="5724039" y="4746261"/>
            <a:ext cx="463589"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12</a:t>
            </a:r>
          </a:p>
        </p:txBody>
      </p:sp>
      <p:sp>
        <p:nvSpPr>
          <p:cNvPr id="55" name="テキスト ボックス 54">
            <a:extLst>
              <a:ext uri="{FF2B5EF4-FFF2-40B4-BE49-F238E27FC236}">
                <a16:creationId xmlns:a16="http://schemas.microsoft.com/office/drawing/2014/main" id="{E2F67BD4-083E-F738-6D9D-98D437B888C6}"/>
              </a:ext>
            </a:extLst>
          </p:cNvPr>
          <p:cNvSpPr txBox="1"/>
          <p:nvPr/>
        </p:nvSpPr>
        <p:spPr>
          <a:xfrm>
            <a:off x="1745644" y="252693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3</a:t>
            </a:r>
          </a:p>
        </p:txBody>
      </p:sp>
      <p:sp>
        <p:nvSpPr>
          <p:cNvPr id="56" name="テキスト ボックス 55">
            <a:extLst>
              <a:ext uri="{FF2B5EF4-FFF2-40B4-BE49-F238E27FC236}">
                <a16:creationId xmlns:a16="http://schemas.microsoft.com/office/drawing/2014/main" id="{11110ED3-3039-4297-5B78-FB717197BC52}"/>
              </a:ext>
            </a:extLst>
          </p:cNvPr>
          <p:cNvSpPr txBox="1"/>
          <p:nvPr/>
        </p:nvSpPr>
        <p:spPr>
          <a:xfrm>
            <a:off x="1745644" y="3641361"/>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7</a:t>
            </a:r>
          </a:p>
        </p:txBody>
      </p:sp>
      <p:sp>
        <p:nvSpPr>
          <p:cNvPr id="57" name="テキスト ボックス 56">
            <a:extLst>
              <a:ext uri="{FF2B5EF4-FFF2-40B4-BE49-F238E27FC236}">
                <a16:creationId xmlns:a16="http://schemas.microsoft.com/office/drawing/2014/main" id="{4351610D-30FE-4FB1-7E68-64EE9590503E}"/>
              </a:ext>
            </a:extLst>
          </p:cNvPr>
          <p:cNvSpPr txBox="1"/>
          <p:nvPr/>
        </p:nvSpPr>
        <p:spPr>
          <a:xfrm>
            <a:off x="7879744" y="2526936"/>
            <a:ext cx="324128"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6</a:t>
            </a:r>
          </a:p>
        </p:txBody>
      </p:sp>
      <p:sp>
        <p:nvSpPr>
          <p:cNvPr id="58" name="テキスト ボックス 57">
            <a:extLst>
              <a:ext uri="{FF2B5EF4-FFF2-40B4-BE49-F238E27FC236}">
                <a16:creationId xmlns:a16="http://schemas.microsoft.com/office/drawing/2014/main" id="{C94F87AC-A7AC-2FB7-FABA-1BDD3DCE7F45}"/>
              </a:ext>
            </a:extLst>
          </p:cNvPr>
          <p:cNvSpPr txBox="1"/>
          <p:nvPr/>
        </p:nvSpPr>
        <p:spPr>
          <a:xfrm>
            <a:off x="7810014" y="3641361"/>
            <a:ext cx="463589"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1600" b="1" dirty="0"/>
              <a:t>10</a:t>
            </a:r>
          </a:p>
        </p:txBody>
      </p:sp>
    </p:spTree>
    <p:extLst>
      <p:ext uri="{BB962C8B-B14F-4D97-AF65-F5344CB8AC3E}">
        <p14:creationId xmlns:p14="http://schemas.microsoft.com/office/powerpoint/2010/main" val="34782269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kumimoji="1" sz="1200" dirty="0">
            <a:latin typeface="メイリオ" panose="020B0604030504040204" pitchFamily="50" charset="-128"/>
            <a:ea typeface="メイリオ"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17861</TotalTime>
  <Words>955</Words>
  <Application>Microsoft Office PowerPoint</Application>
  <PresentationFormat>A4 210 x 297 mm</PresentationFormat>
  <Paragraphs>69</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メイリオ</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たこ焼きプレート風の説明図作成テンプレート</dc:title>
  <dc:subject>たこ焼きプレート風の説明図作成テンプレート</dc:subject>
  <dc:creator>でじけろお</dc:creator>
  <cp:revision>1</cp:revision>
  <dcterms:created xsi:type="dcterms:W3CDTF">2018-05-20T00:31:01Z</dcterms:created>
  <dcterms:modified xsi:type="dcterms:W3CDTF">2024-12-03T06:24:48Z</dcterms:modified>
  <cp:version>1</cp:version>
</cp:coreProperties>
</file>