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8" r:id="rId2"/>
    <p:sldId id="295" r:id="rId3"/>
    <p:sldId id="294" r:id="rId4"/>
    <p:sldId id="296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6600"/>
    <a:srgbClr val="FF0000"/>
    <a:srgbClr val="663300"/>
    <a:srgbClr val="FF66CC"/>
    <a:srgbClr val="FFCCFF"/>
    <a:srgbClr val="CC0099"/>
    <a:srgbClr val="CC6600"/>
    <a:srgbClr val="006600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84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65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B5EE1C-B36A-7B19-F0F5-D4FFAC58AC9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四角形: 角を丸くする 31">
            <a:extLst>
              <a:ext uri="{FF2B5EF4-FFF2-40B4-BE49-F238E27FC236}">
                <a16:creationId xmlns:a16="http://schemas.microsoft.com/office/drawing/2014/main" id="{CA36AC57-1D78-BC0D-4B01-6818CBC40AFA}"/>
              </a:ext>
            </a:extLst>
          </p:cNvPr>
          <p:cNvSpPr/>
          <p:nvPr/>
        </p:nvSpPr>
        <p:spPr>
          <a:xfrm>
            <a:off x="568323" y="764828"/>
            <a:ext cx="8769354" cy="923924"/>
          </a:xfrm>
          <a:prstGeom prst="roundRect">
            <a:avLst>
              <a:gd name="adj" fmla="val 50000"/>
            </a:avLst>
          </a:prstGeom>
          <a:solidFill>
            <a:srgbClr val="0070C0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8832392-B868-5BA0-5AA2-7A03AA9ACE63}"/>
              </a:ext>
            </a:extLst>
          </p:cNvPr>
          <p:cNvSpPr txBox="1"/>
          <p:nvPr/>
        </p:nvSpPr>
        <p:spPr>
          <a:xfrm>
            <a:off x="1767028" y="938510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〇〇〇医院　診療時間案内</a:t>
            </a:r>
          </a:p>
        </p:txBody>
      </p:sp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A8710522-D6E1-A2BA-752F-52D78E00F2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151608"/>
              </p:ext>
            </p:extLst>
          </p:nvPr>
        </p:nvGraphicFramePr>
        <p:xfrm>
          <a:off x="568323" y="2143126"/>
          <a:ext cx="8769354" cy="3267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9126">
                  <a:extLst>
                    <a:ext uri="{9D8B030D-6E8A-4147-A177-3AD203B41FA5}">
                      <a16:colId xmlns:a16="http://schemas.microsoft.com/office/drawing/2014/main" val="2374608729"/>
                    </a:ext>
                  </a:extLst>
                </a:gridCol>
                <a:gridCol w="935038">
                  <a:extLst>
                    <a:ext uri="{9D8B030D-6E8A-4147-A177-3AD203B41FA5}">
                      <a16:colId xmlns:a16="http://schemas.microsoft.com/office/drawing/2014/main" val="4231216232"/>
                    </a:ext>
                  </a:extLst>
                </a:gridCol>
                <a:gridCol w="935038">
                  <a:extLst>
                    <a:ext uri="{9D8B030D-6E8A-4147-A177-3AD203B41FA5}">
                      <a16:colId xmlns:a16="http://schemas.microsoft.com/office/drawing/2014/main" val="2520541519"/>
                    </a:ext>
                  </a:extLst>
                </a:gridCol>
                <a:gridCol w="935038">
                  <a:extLst>
                    <a:ext uri="{9D8B030D-6E8A-4147-A177-3AD203B41FA5}">
                      <a16:colId xmlns:a16="http://schemas.microsoft.com/office/drawing/2014/main" val="1037608808"/>
                    </a:ext>
                  </a:extLst>
                </a:gridCol>
                <a:gridCol w="935038">
                  <a:extLst>
                    <a:ext uri="{9D8B030D-6E8A-4147-A177-3AD203B41FA5}">
                      <a16:colId xmlns:a16="http://schemas.microsoft.com/office/drawing/2014/main" val="4015674039"/>
                    </a:ext>
                  </a:extLst>
                </a:gridCol>
                <a:gridCol w="935038">
                  <a:extLst>
                    <a:ext uri="{9D8B030D-6E8A-4147-A177-3AD203B41FA5}">
                      <a16:colId xmlns:a16="http://schemas.microsoft.com/office/drawing/2014/main" val="1469580538"/>
                    </a:ext>
                  </a:extLst>
                </a:gridCol>
                <a:gridCol w="935038">
                  <a:extLst>
                    <a:ext uri="{9D8B030D-6E8A-4147-A177-3AD203B41FA5}">
                      <a16:colId xmlns:a16="http://schemas.microsoft.com/office/drawing/2014/main" val="2966574022"/>
                    </a:ext>
                  </a:extLst>
                </a:gridCol>
              </a:tblGrid>
              <a:tr h="91843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診療時間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火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木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金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土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0646541"/>
                  </a:ext>
                </a:extLst>
              </a:tr>
              <a:tr h="117432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9:00</a:t>
                      </a:r>
                      <a:r>
                        <a:rPr kumimoji="1" lang="ja-JP" altLang="en-US" sz="2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2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12:00</a:t>
                      </a:r>
                      <a:endParaRPr kumimoji="1" lang="ja-JP" altLang="en-US" sz="28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2197774"/>
                  </a:ext>
                </a:extLst>
              </a:tr>
              <a:tr h="117432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15:00</a:t>
                      </a:r>
                      <a:r>
                        <a:rPr kumimoji="1" lang="ja-JP" altLang="en-US" sz="2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2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19:00</a:t>
                      </a:r>
                      <a:endParaRPr kumimoji="1" lang="ja-JP" altLang="en-US" sz="28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5927183"/>
                  </a:ext>
                </a:extLst>
              </a:tr>
            </a:tbl>
          </a:graphicData>
        </a:graphic>
      </p:graphicFrame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C6B12A0-72A9-70EC-7F7F-97DBE772B144}"/>
              </a:ext>
            </a:extLst>
          </p:cNvPr>
          <p:cNvSpPr txBox="1"/>
          <p:nvPr/>
        </p:nvSpPr>
        <p:spPr>
          <a:xfrm>
            <a:off x="1629013" y="5641032"/>
            <a:ext cx="6647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休診日：木曜午後、土曜午後、日曜日、祝祭日</a:t>
            </a:r>
          </a:p>
        </p:txBody>
      </p:sp>
    </p:spTree>
    <p:extLst>
      <p:ext uri="{BB962C8B-B14F-4D97-AF65-F5344CB8AC3E}">
        <p14:creationId xmlns:p14="http://schemas.microsoft.com/office/powerpoint/2010/main" val="22411545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C0EA1B-4D4F-1A60-74EC-1461AA53821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548BC74-4B2F-96A0-B017-8610494206CC}"/>
              </a:ext>
            </a:extLst>
          </p:cNvPr>
          <p:cNvSpPr txBox="1"/>
          <p:nvPr/>
        </p:nvSpPr>
        <p:spPr>
          <a:xfrm>
            <a:off x="1767025" y="639572"/>
            <a:ext cx="63401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〇〇〇歯科　診療時間案内</a:t>
            </a:r>
          </a:p>
        </p:txBody>
      </p:sp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CEC0C483-779C-DBA0-85F2-2ED334459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3739305"/>
              </p:ext>
            </p:extLst>
          </p:nvPr>
        </p:nvGraphicFramePr>
        <p:xfrm>
          <a:off x="568323" y="1795463"/>
          <a:ext cx="8769354" cy="3267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59126">
                  <a:extLst>
                    <a:ext uri="{9D8B030D-6E8A-4147-A177-3AD203B41FA5}">
                      <a16:colId xmlns:a16="http://schemas.microsoft.com/office/drawing/2014/main" val="2374608729"/>
                    </a:ext>
                  </a:extLst>
                </a:gridCol>
                <a:gridCol w="935038">
                  <a:extLst>
                    <a:ext uri="{9D8B030D-6E8A-4147-A177-3AD203B41FA5}">
                      <a16:colId xmlns:a16="http://schemas.microsoft.com/office/drawing/2014/main" val="4231216232"/>
                    </a:ext>
                  </a:extLst>
                </a:gridCol>
                <a:gridCol w="935038">
                  <a:extLst>
                    <a:ext uri="{9D8B030D-6E8A-4147-A177-3AD203B41FA5}">
                      <a16:colId xmlns:a16="http://schemas.microsoft.com/office/drawing/2014/main" val="2520541519"/>
                    </a:ext>
                  </a:extLst>
                </a:gridCol>
                <a:gridCol w="935038">
                  <a:extLst>
                    <a:ext uri="{9D8B030D-6E8A-4147-A177-3AD203B41FA5}">
                      <a16:colId xmlns:a16="http://schemas.microsoft.com/office/drawing/2014/main" val="1037608808"/>
                    </a:ext>
                  </a:extLst>
                </a:gridCol>
                <a:gridCol w="935038">
                  <a:extLst>
                    <a:ext uri="{9D8B030D-6E8A-4147-A177-3AD203B41FA5}">
                      <a16:colId xmlns:a16="http://schemas.microsoft.com/office/drawing/2014/main" val="4015674039"/>
                    </a:ext>
                  </a:extLst>
                </a:gridCol>
                <a:gridCol w="935038">
                  <a:extLst>
                    <a:ext uri="{9D8B030D-6E8A-4147-A177-3AD203B41FA5}">
                      <a16:colId xmlns:a16="http://schemas.microsoft.com/office/drawing/2014/main" val="1469580538"/>
                    </a:ext>
                  </a:extLst>
                </a:gridCol>
                <a:gridCol w="935038">
                  <a:extLst>
                    <a:ext uri="{9D8B030D-6E8A-4147-A177-3AD203B41FA5}">
                      <a16:colId xmlns:a16="http://schemas.microsoft.com/office/drawing/2014/main" val="2966574022"/>
                    </a:ext>
                  </a:extLst>
                </a:gridCol>
              </a:tblGrid>
              <a:tr h="91843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診療時間</a:t>
                      </a: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火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水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木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金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土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0646541"/>
                  </a:ext>
                </a:extLst>
              </a:tr>
              <a:tr h="117432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9:00</a:t>
                      </a:r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12:00</a:t>
                      </a:r>
                      <a:endParaRPr kumimoji="1" lang="ja-JP" altLang="en-US" sz="28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197774"/>
                  </a:ext>
                </a:extLst>
              </a:tr>
              <a:tr h="1174321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15:00</a:t>
                      </a:r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19:00</a:t>
                      </a:r>
                      <a:endParaRPr kumimoji="1" lang="ja-JP" altLang="en-US" sz="28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〇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5927183"/>
                  </a:ext>
                </a:extLst>
              </a:tr>
            </a:tbl>
          </a:graphicData>
        </a:graphic>
      </p:graphicFrame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0F1FC05F-5E71-0BA4-AE8A-6C63ECECFCB3}"/>
              </a:ext>
            </a:extLst>
          </p:cNvPr>
          <p:cNvSpPr txBox="1"/>
          <p:nvPr/>
        </p:nvSpPr>
        <p:spPr>
          <a:xfrm>
            <a:off x="1629013" y="5641032"/>
            <a:ext cx="6647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休診日：木曜午後、土曜午後、日曜日、祝祭日</a:t>
            </a:r>
          </a:p>
        </p:txBody>
      </p:sp>
    </p:spTree>
    <p:extLst>
      <p:ext uri="{BB962C8B-B14F-4D97-AF65-F5344CB8AC3E}">
        <p14:creationId xmlns:p14="http://schemas.microsoft.com/office/powerpoint/2010/main" val="4185847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9D7407-2977-491B-E010-DE4F9DDF7D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四角形: 角を丸くする 31">
            <a:extLst>
              <a:ext uri="{FF2B5EF4-FFF2-40B4-BE49-F238E27FC236}">
                <a16:creationId xmlns:a16="http://schemas.microsoft.com/office/drawing/2014/main" id="{8695C6BE-B11E-1E48-D74B-2944B0E2E555}"/>
              </a:ext>
            </a:extLst>
          </p:cNvPr>
          <p:cNvSpPr/>
          <p:nvPr/>
        </p:nvSpPr>
        <p:spPr>
          <a:xfrm>
            <a:off x="1271954" y="334004"/>
            <a:ext cx="7362092" cy="92392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900BC9-4266-3C26-949E-A1B20B88E54B}"/>
              </a:ext>
            </a:extLst>
          </p:cNvPr>
          <p:cNvSpPr txBox="1"/>
          <p:nvPr/>
        </p:nvSpPr>
        <p:spPr>
          <a:xfrm>
            <a:off x="1767026" y="507686"/>
            <a:ext cx="63401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〇〇〇医院　診療時間案内</a:t>
            </a:r>
          </a:p>
        </p:txBody>
      </p:sp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47644299-E390-230B-30DB-DD9E3B6F93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3884255"/>
              </p:ext>
            </p:extLst>
          </p:nvPr>
        </p:nvGraphicFramePr>
        <p:xfrm>
          <a:off x="568324" y="1547446"/>
          <a:ext cx="8769353" cy="38627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42032">
                  <a:extLst>
                    <a:ext uri="{9D8B030D-6E8A-4147-A177-3AD203B41FA5}">
                      <a16:colId xmlns:a16="http://schemas.microsoft.com/office/drawing/2014/main" val="2374608729"/>
                    </a:ext>
                  </a:extLst>
                </a:gridCol>
                <a:gridCol w="903903">
                  <a:extLst>
                    <a:ext uri="{9D8B030D-6E8A-4147-A177-3AD203B41FA5}">
                      <a16:colId xmlns:a16="http://schemas.microsoft.com/office/drawing/2014/main" val="4231216232"/>
                    </a:ext>
                  </a:extLst>
                </a:gridCol>
                <a:gridCol w="903903">
                  <a:extLst>
                    <a:ext uri="{9D8B030D-6E8A-4147-A177-3AD203B41FA5}">
                      <a16:colId xmlns:a16="http://schemas.microsoft.com/office/drawing/2014/main" val="2520541519"/>
                    </a:ext>
                  </a:extLst>
                </a:gridCol>
                <a:gridCol w="903903">
                  <a:extLst>
                    <a:ext uri="{9D8B030D-6E8A-4147-A177-3AD203B41FA5}">
                      <a16:colId xmlns:a16="http://schemas.microsoft.com/office/drawing/2014/main" val="1037608808"/>
                    </a:ext>
                  </a:extLst>
                </a:gridCol>
                <a:gridCol w="903903">
                  <a:extLst>
                    <a:ext uri="{9D8B030D-6E8A-4147-A177-3AD203B41FA5}">
                      <a16:colId xmlns:a16="http://schemas.microsoft.com/office/drawing/2014/main" val="4015674039"/>
                    </a:ext>
                  </a:extLst>
                </a:gridCol>
                <a:gridCol w="903903">
                  <a:extLst>
                    <a:ext uri="{9D8B030D-6E8A-4147-A177-3AD203B41FA5}">
                      <a16:colId xmlns:a16="http://schemas.microsoft.com/office/drawing/2014/main" val="1469580538"/>
                    </a:ext>
                  </a:extLst>
                </a:gridCol>
                <a:gridCol w="903903">
                  <a:extLst>
                    <a:ext uri="{9D8B030D-6E8A-4147-A177-3AD203B41FA5}">
                      <a16:colId xmlns:a16="http://schemas.microsoft.com/office/drawing/2014/main" val="2966574022"/>
                    </a:ext>
                  </a:extLst>
                </a:gridCol>
                <a:gridCol w="903903">
                  <a:extLst>
                    <a:ext uri="{9D8B030D-6E8A-4147-A177-3AD203B41FA5}">
                      <a16:colId xmlns:a16="http://schemas.microsoft.com/office/drawing/2014/main" val="4222165351"/>
                    </a:ext>
                  </a:extLst>
                </a:gridCol>
              </a:tblGrid>
              <a:tr h="108588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診療時間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火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水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木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金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土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0646541"/>
                  </a:ext>
                </a:extLst>
              </a:tr>
              <a:tr h="138843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午前</a:t>
                      </a:r>
                      <a:br>
                        <a:rPr kumimoji="1" lang="en-US" altLang="ja-JP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</a:b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9:00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12:00</a:t>
                      </a:r>
                      <a:endParaRPr kumimoji="1" lang="ja-JP" altLang="en-US" sz="2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2197774"/>
                  </a:ext>
                </a:extLst>
              </a:tr>
              <a:tr h="138843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午後</a:t>
                      </a:r>
                      <a:endParaRPr kumimoji="1" lang="en-US" altLang="ja-JP" sz="28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15:00</a:t>
                      </a:r>
                      <a:r>
                        <a:rPr kumimoji="1" lang="ja-JP" altLang="en-US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20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19:00</a:t>
                      </a:r>
                      <a:endParaRPr kumimoji="1" lang="ja-JP" altLang="en-US" sz="20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5927183"/>
                  </a:ext>
                </a:extLst>
              </a:tr>
            </a:tbl>
          </a:graphicData>
        </a:graphic>
      </p:graphicFrame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91D747B-EB04-1CF5-DE19-1724C2514E90}"/>
              </a:ext>
            </a:extLst>
          </p:cNvPr>
          <p:cNvSpPr txBox="1"/>
          <p:nvPr/>
        </p:nvSpPr>
        <p:spPr>
          <a:xfrm>
            <a:off x="1629013" y="5641032"/>
            <a:ext cx="6647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休診日：木曜午後、土曜午後、日曜日、祝祭日</a:t>
            </a:r>
          </a:p>
        </p:txBody>
      </p:sp>
    </p:spTree>
    <p:extLst>
      <p:ext uri="{BB962C8B-B14F-4D97-AF65-F5344CB8AC3E}">
        <p14:creationId xmlns:p14="http://schemas.microsoft.com/office/powerpoint/2010/main" val="2001824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9D7407-2977-491B-E010-DE4F9DDF7D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四角形: 角を丸くする 31">
            <a:extLst>
              <a:ext uri="{FF2B5EF4-FFF2-40B4-BE49-F238E27FC236}">
                <a16:creationId xmlns:a16="http://schemas.microsoft.com/office/drawing/2014/main" id="{8695C6BE-B11E-1E48-D74B-2944B0E2E555}"/>
              </a:ext>
            </a:extLst>
          </p:cNvPr>
          <p:cNvSpPr/>
          <p:nvPr/>
        </p:nvSpPr>
        <p:spPr>
          <a:xfrm>
            <a:off x="1491762" y="334004"/>
            <a:ext cx="6922476" cy="92392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5715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游ゴシック" panose="020B0400000000000000" pitchFamily="50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9900BC9-4266-3C26-949E-A1B20B88E54B}"/>
              </a:ext>
            </a:extLst>
          </p:cNvPr>
          <p:cNvSpPr txBox="1"/>
          <p:nvPr/>
        </p:nvSpPr>
        <p:spPr>
          <a:xfrm>
            <a:off x="1767027" y="507686"/>
            <a:ext cx="634019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i="0" u="none" strike="noStrike" kern="1200" cap="none" spc="0" normalizeH="0" baseline="0" noProof="0" dirty="0">
                <a:ln>
                  <a:noFill/>
                </a:ln>
                <a:solidFill>
                  <a:srgbClr val="70AD47">
                    <a:lumMod val="50000"/>
                  </a:srgb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〇〇〇歯科　診療時間案内</a:t>
            </a:r>
          </a:p>
        </p:txBody>
      </p:sp>
      <p:graphicFrame>
        <p:nvGraphicFramePr>
          <p:cNvPr id="30" name="表 29">
            <a:extLst>
              <a:ext uri="{FF2B5EF4-FFF2-40B4-BE49-F238E27FC236}">
                <a16:creationId xmlns:a16="http://schemas.microsoft.com/office/drawing/2014/main" id="{47644299-E390-230B-30DB-DD9E3B6F93B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058473"/>
              </p:ext>
            </p:extLst>
          </p:nvPr>
        </p:nvGraphicFramePr>
        <p:xfrm>
          <a:off x="568324" y="1547446"/>
          <a:ext cx="8769353" cy="3862754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442032">
                  <a:extLst>
                    <a:ext uri="{9D8B030D-6E8A-4147-A177-3AD203B41FA5}">
                      <a16:colId xmlns:a16="http://schemas.microsoft.com/office/drawing/2014/main" val="2374608729"/>
                    </a:ext>
                  </a:extLst>
                </a:gridCol>
                <a:gridCol w="903903">
                  <a:extLst>
                    <a:ext uri="{9D8B030D-6E8A-4147-A177-3AD203B41FA5}">
                      <a16:colId xmlns:a16="http://schemas.microsoft.com/office/drawing/2014/main" val="4231216232"/>
                    </a:ext>
                  </a:extLst>
                </a:gridCol>
                <a:gridCol w="903903">
                  <a:extLst>
                    <a:ext uri="{9D8B030D-6E8A-4147-A177-3AD203B41FA5}">
                      <a16:colId xmlns:a16="http://schemas.microsoft.com/office/drawing/2014/main" val="2520541519"/>
                    </a:ext>
                  </a:extLst>
                </a:gridCol>
                <a:gridCol w="903903">
                  <a:extLst>
                    <a:ext uri="{9D8B030D-6E8A-4147-A177-3AD203B41FA5}">
                      <a16:colId xmlns:a16="http://schemas.microsoft.com/office/drawing/2014/main" val="1037608808"/>
                    </a:ext>
                  </a:extLst>
                </a:gridCol>
                <a:gridCol w="903903">
                  <a:extLst>
                    <a:ext uri="{9D8B030D-6E8A-4147-A177-3AD203B41FA5}">
                      <a16:colId xmlns:a16="http://schemas.microsoft.com/office/drawing/2014/main" val="4015674039"/>
                    </a:ext>
                  </a:extLst>
                </a:gridCol>
                <a:gridCol w="903903">
                  <a:extLst>
                    <a:ext uri="{9D8B030D-6E8A-4147-A177-3AD203B41FA5}">
                      <a16:colId xmlns:a16="http://schemas.microsoft.com/office/drawing/2014/main" val="1469580538"/>
                    </a:ext>
                  </a:extLst>
                </a:gridCol>
                <a:gridCol w="903903">
                  <a:extLst>
                    <a:ext uri="{9D8B030D-6E8A-4147-A177-3AD203B41FA5}">
                      <a16:colId xmlns:a16="http://schemas.microsoft.com/office/drawing/2014/main" val="2966574022"/>
                    </a:ext>
                  </a:extLst>
                </a:gridCol>
                <a:gridCol w="903903">
                  <a:extLst>
                    <a:ext uri="{9D8B030D-6E8A-4147-A177-3AD203B41FA5}">
                      <a16:colId xmlns:a16="http://schemas.microsoft.com/office/drawing/2014/main" val="4222165351"/>
                    </a:ext>
                  </a:extLst>
                </a:gridCol>
              </a:tblGrid>
              <a:tr h="108588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診療時間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火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水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木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金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土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0646541"/>
                  </a:ext>
                </a:extLst>
              </a:tr>
              <a:tr h="138843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午前</a:t>
                      </a:r>
                      <a:endParaRPr kumimoji="1" lang="en-US" altLang="ja-JP" sz="28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en-US" altLang="ja-JP" sz="1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9:00</a:t>
                      </a:r>
                      <a:r>
                        <a:rPr kumimoji="1" lang="ja-JP" altLang="en-US" sz="1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12:00</a:t>
                      </a:r>
                      <a:endParaRPr kumimoji="1" lang="ja-JP" altLang="en-US" sz="18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2400" b="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</a:p>
                  </a:txBody>
                  <a:tcPr vert="eaVert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2197774"/>
                  </a:ext>
                </a:extLst>
              </a:tr>
              <a:tr h="138843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午後</a:t>
                      </a:r>
                      <a:endParaRPr kumimoji="1" lang="en-US" altLang="ja-JP" sz="28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  <a:p>
                      <a:pPr algn="ctr"/>
                      <a:r>
                        <a:rPr kumimoji="1" lang="en-US" altLang="ja-JP" sz="1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15:00</a:t>
                      </a:r>
                      <a:r>
                        <a:rPr kumimoji="1" lang="ja-JP" altLang="en-US" sz="1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～</a:t>
                      </a:r>
                      <a:r>
                        <a:rPr kumimoji="1" lang="en-US" altLang="ja-JP" sz="18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19:00</a:t>
                      </a:r>
                      <a:endParaRPr kumimoji="1" lang="ja-JP" altLang="en-US" sz="18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●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－</a:t>
                      </a:r>
                    </a:p>
                  </a:txBody>
                  <a:tcPr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2400" b="1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5927183"/>
                  </a:ext>
                </a:extLst>
              </a:tr>
            </a:tbl>
          </a:graphicData>
        </a:graphic>
      </p:graphicFrame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91D747B-EB04-1CF5-DE19-1724C2514E90}"/>
              </a:ext>
            </a:extLst>
          </p:cNvPr>
          <p:cNvSpPr txBox="1"/>
          <p:nvPr/>
        </p:nvSpPr>
        <p:spPr>
          <a:xfrm>
            <a:off x="1629013" y="5641032"/>
            <a:ext cx="6647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休診日：木曜午後、土曜午後、日曜日、祝祭日</a:t>
            </a:r>
          </a:p>
        </p:txBody>
      </p:sp>
    </p:spTree>
    <p:extLst>
      <p:ext uri="{BB962C8B-B14F-4D97-AF65-F5344CB8AC3E}">
        <p14:creationId xmlns:p14="http://schemas.microsoft.com/office/powerpoint/2010/main" val="38406358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kumimoji="1" sz="1200" dirty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17866</TotalTime>
  <Words>181</Words>
  <Application>Microsoft Office PowerPoint</Application>
  <PresentationFormat>A4 210 x 297 mm</PresentationFormat>
  <Paragraphs>99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pptxn01_歯科、診療所向け営業時間案内テンプレート</dc:title>
  <dc:subject>pptxn01_歯科、診療所向け営業時間案内テンプレート</dc:subject>
  <dc:creator>でじけろお</dc:creator>
  <cp:revision>1</cp:revision>
  <dcterms:created xsi:type="dcterms:W3CDTF">2018-05-20T00:31:01Z</dcterms:created>
  <dcterms:modified xsi:type="dcterms:W3CDTF">2024-12-03T13:45:37Z</dcterms:modified>
  <cp:version>1</cp:version>
</cp:coreProperties>
</file>