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</p:sldMasterIdLst>
  <p:notesMasterIdLst>
    <p:notesMasterId r:id="rId4"/>
  </p:notesMasterIdLst>
  <p:sldIdLst>
    <p:sldId id="893" r:id="rId2"/>
    <p:sldId id="902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0066"/>
    <a:srgbClr val="CCECFF"/>
    <a:srgbClr val="FFFF00"/>
    <a:srgbClr val="C0C0C0"/>
    <a:srgbClr val="A20000"/>
    <a:srgbClr val="CC6600"/>
    <a:srgbClr val="800000"/>
    <a:srgbClr val="FFFFFF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07" autoAdjust="0"/>
    <p:restoredTop sz="94660"/>
  </p:normalViewPr>
  <p:slideViewPr>
    <p:cSldViewPr snapToGrid="0">
      <p:cViewPr varScale="1">
        <p:scale>
          <a:sx n="65" d="100"/>
          <a:sy n="65" d="100"/>
        </p:scale>
        <p:origin x="72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2024/12/5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00363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298300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166742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366361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69725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806633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197442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67004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3252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08338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83669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igipot.net/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Copyright©2023 </a:t>
            </a:r>
            <a:r>
              <a:rPr lang="en-US" altLang="ja-JP" sz="800" b="1" dirty="0">
                <a:hlinkClick r:id="rId15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2" name="Rectangle 11">
            <a:extLst>
              <a:ext uri="{FF2B5EF4-FFF2-40B4-BE49-F238E27FC236}">
                <a16:creationId xmlns:a16="http://schemas.microsoft.com/office/drawing/2014/main" id="{66B24A9B-4A7C-D518-78C7-9AB14DCB9AA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6F18A7E6-D6FA-A307-16A2-CC0EBBA4656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FCBD1E1D-25F4-0536-B5F6-29F0343542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04AB33AB-6815-5176-4382-8A898AE584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D39B01AE-F737-CFC6-BEA9-F3FB8F88F23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948CA9EA-2236-7049-1833-31E49E601EF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22770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9AD68C-152F-3EE1-3311-05286ED877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789B2A3-73CD-94EB-89D5-C26D90C0F612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問題を投げる人のイラスト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F5459F1D-B579-8ACC-A747-EF545A667E4A}"/>
              </a:ext>
            </a:extLst>
          </p:cNvPr>
          <p:cNvGrpSpPr/>
          <p:nvPr/>
        </p:nvGrpSpPr>
        <p:grpSpPr>
          <a:xfrm>
            <a:off x="735989" y="3802928"/>
            <a:ext cx="2327140" cy="2576997"/>
            <a:chOff x="735988" y="2586483"/>
            <a:chExt cx="3413975" cy="3780521"/>
          </a:xfrm>
        </p:grpSpPr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3E5FC4AA-A55A-7CF8-41F1-8C1BE9E339AF}"/>
                </a:ext>
              </a:extLst>
            </p:cNvPr>
            <p:cNvGrpSpPr/>
            <p:nvPr/>
          </p:nvGrpSpPr>
          <p:grpSpPr>
            <a:xfrm>
              <a:off x="735988" y="3694418"/>
              <a:ext cx="1811329" cy="2672586"/>
              <a:chOff x="326608" y="1849019"/>
              <a:chExt cx="2971202" cy="4383960"/>
            </a:xfrm>
          </p:grpSpPr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FEC0E3BD-E81A-A13E-00E3-FF805E115F49}"/>
                  </a:ext>
                </a:extLst>
              </p:cNvPr>
              <p:cNvSpPr/>
              <p:nvPr/>
            </p:nvSpPr>
            <p:spPr>
              <a:xfrm flipH="1">
                <a:off x="1505928" y="5958820"/>
                <a:ext cx="475517" cy="274159"/>
              </a:xfrm>
              <a:custGeom>
                <a:avLst/>
                <a:gdLst>
                  <a:gd name="connsiteX0" fmla="*/ 290518 w 475517"/>
                  <a:gd name="connsiteY0" fmla="*/ 0 h 274159"/>
                  <a:gd name="connsiteX1" fmla="*/ 475517 w 475517"/>
                  <a:gd name="connsiteY1" fmla="*/ 0 h 274159"/>
                  <a:gd name="connsiteX2" fmla="*/ 475517 w 475517"/>
                  <a:gd name="connsiteY2" fmla="*/ 108919 h 274159"/>
                  <a:gd name="connsiteX3" fmla="*/ 475517 w 475517"/>
                  <a:gd name="connsiteY3" fmla="*/ 136045 h 274159"/>
                  <a:gd name="connsiteX4" fmla="*/ 475517 w 475517"/>
                  <a:gd name="connsiteY4" fmla="*/ 274159 h 274159"/>
                  <a:gd name="connsiteX5" fmla="*/ 384039 w 475517"/>
                  <a:gd name="connsiteY5" fmla="*/ 274159 h 274159"/>
                  <a:gd name="connsiteX6" fmla="*/ 384039 w 475517"/>
                  <a:gd name="connsiteY6" fmla="*/ 191539 h 274159"/>
                  <a:gd name="connsiteX7" fmla="*/ 277275 w 475517"/>
                  <a:gd name="connsiteY7" fmla="*/ 274159 h 274159"/>
                  <a:gd name="connsiteX8" fmla="*/ 0 w 475517"/>
                  <a:gd name="connsiteY8" fmla="*/ 274159 h 274159"/>
                  <a:gd name="connsiteX9" fmla="*/ 0 w 475517"/>
                  <a:gd name="connsiteY9" fmla="*/ 191539 h 274159"/>
                  <a:gd name="connsiteX10" fmla="*/ 104346 w 475517"/>
                  <a:gd name="connsiteY10" fmla="*/ 108919 h 274159"/>
                  <a:gd name="connsiteX11" fmla="*/ 238509 w 475517"/>
                  <a:gd name="connsiteY11" fmla="*/ 108919 h 274159"/>
                  <a:gd name="connsiteX12" fmla="*/ 238509 w 475517"/>
                  <a:gd name="connsiteY12" fmla="*/ 68023 h 274159"/>
                  <a:gd name="connsiteX13" fmla="*/ 290518 w 475517"/>
                  <a:gd name="connsiteY13" fmla="*/ 0 h 27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5517" h="274159">
                    <a:moveTo>
                      <a:pt x="290518" y="0"/>
                    </a:moveTo>
                    <a:lnTo>
                      <a:pt x="475517" y="0"/>
                    </a:lnTo>
                    <a:lnTo>
                      <a:pt x="475517" y="108919"/>
                    </a:lnTo>
                    <a:lnTo>
                      <a:pt x="475517" y="136045"/>
                    </a:lnTo>
                    <a:lnTo>
                      <a:pt x="475517" y="274159"/>
                    </a:lnTo>
                    <a:lnTo>
                      <a:pt x="384039" y="274159"/>
                    </a:lnTo>
                    <a:lnTo>
                      <a:pt x="384039" y="191539"/>
                    </a:lnTo>
                    <a:lnTo>
                      <a:pt x="277275" y="274159"/>
                    </a:lnTo>
                    <a:lnTo>
                      <a:pt x="0" y="274159"/>
                    </a:lnTo>
                    <a:lnTo>
                      <a:pt x="0" y="191539"/>
                    </a:lnTo>
                    <a:cubicBezTo>
                      <a:pt x="0" y="145909"/>
                      <a:pt x="46717" y="108919"/>
                      <a:pt x="104346" y="108919"/>
                    </a:cubicBezTo>
                    <a:lnTo>
                      <a:pt x="238509" y="108919"/>
                    </a:lnTo>
                    <a:lnTo>
                      <a:pt x="238509" y="68023"/>
                    </a:lnTo>
                    <a:cubicBezTo>
                      <a:pt x="238509" y="30455"/>
                      <a:pt x="261794" y="0"/>
                      <a:pt x="290518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A02C8A29-168F-9BD5-545F-1CECD0FB6085}"/>
                  </a:ext>
                </a:extLst>
              </p:cNvPr>
              <p:cNvSpPr/>
              <p:nvPr/>
            </p:nvSpPr>
            <p:spPr>
              <a:xfrm>
                <a:off x="650630" y="3372933"/>
                <a:ext cx="489852" cy="619739"/>
              </a:xfrm>
              <a:custGeom>
                <a:avLst/>
                <a:gdLst>
                  <a:gd name="connsiteX0" fmla="*/ 59606 w 489852"/>
                  <a:gd name="connsiteY0" fmla="*/ 0 h 619739"/>
                  <a:gd name="connsiteX1" fmla="*/ 489852 w 489852"/>
                  <a:gd name="connsiteY1" fmla="*/ 0 h 619739"/>
                  <a:gd name="connsiteX2" fmla="*/ 440376 w 489852"/>
                  <a:gd name="connsiteY2" fmla="*/ 160433 h 619739"/>
                  <a:gd name="connsiteX3" fmla="*/ 353568 w 489852"/>
                  <a:gd name="connsiteY3" fmla="*/ 619739 h 619739"/>
                  <a:gd name="connsiteX4" fmla="*/ 222839 w 489852"/>
                  <a:gd name="connsiteY4" fmla="*/ 502296 h 619739"/>
                  <a:gd name="connsiteX5" fmla="*/ 202507 w 489852"/>
                  <a:gd name="connsiteY5" fmla="*/ 441490 h 619739"/>
                  <a:gd name="connsiteX6" fmla="*/ 175768 w 489852"/>
                  <a:gd name="connsiteY6" fmla="*/ 619739 h 619739"/>
                  <a:gd name="connsiteX7" fmla="*/ 25742 w 489852"/>
                  <a:gd name="connsiteY7" fmla="*/ 96974 h 619739"/>
                  <a:gd name="connsiteX8" fmla="*/ 51325 w 489852"/>
                  <a:gd name="connsiteY8" fmla="*/ 18407 h 619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9852" h="619739">
                    <a:moveTo>
                      <a:pt x="59606" y="0"/>
                    </a:moveTo>
                    <a:lnTo>
                      <a:pt x="489852" y="0"/>
                    </a:lnTo>
                    <a:lnTo>
                      <a:pt x="440376" y="160433"/>
                    </a:lnTo>
                    <a:cubicBezTo>
                      <a:pt x="399848" y="311686"/>
                      <a:pt x="370598" y="465960"/>
                      <a:pt x="353568" y="619739"/>
                    </a:cubicBezTo>
                    <a:cubicBezTo>
                      <a:pt x="297511" y="604719"/>
                      <a:pt x="253030" y="562418"/>
                      <a:pt x="222839" y="502296"/>
                    </a:cubicBezTo>
                    <a:lnTo>
                      <a:pt x="202507" y="441490"/>
                    </a:lnTo>
                    <a:lnTo>
                      <a:pt x="175768" y="619739"/>
                    </a:lnTo>
                    <a:cubicBezTo>
                      <a:pt x="26283" y="579684"/>
                      <a:pt x="-40887" y="345635"/>
                      <a:pt x="25742" y="96974"/>
                    </a:cubicBezTo>
                    <a:cubicBezTo>
                      <a:pt x="33030" y="69777"/>
                      <a:pt x="41616" y="43531"/>
                      <a:pt x="51325" y="18407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4EAECBCF-D750-D8E3-B686-B0EC136A6E6E}"/>
                  </a:ext>
                </a:extLst>
              </p:cNvPr>
              <p:cNvSpPr/>
              <p:nvPr/>
            </p:nvSpPr>
            <p:spPr>
              <a:xfrm flipH="1">
                <a:off x="1300813" y="3372933"/>
                <a:ext cx="489852" cy="619739"/>
              </a:xfrm>
              <a:custGeom>
                <a:avLst/>
                <a:gdLst>
                  <a:gd name="connsiteX0" fmla="*/ 59606 w 489852"/>
                  <a:gd name="connsiteY0" fmla="*/ 0 h 619739"/>
                  <a:gd name="connsiteX1" fmla="*/ 489852 w 489852"/>
                  <a:gd name="connsiteY1" fmla="*/ 0 h 619739"/>
                  <a:gd name="connsiteX2" fmla="*/ 440376 w 489852"/>
                  <a:gd name="connsiteY2" fmla="*/ 160433 h 619739"/>
                  <a:gd name="connsiteX3" fmla="*/ 353568 w 489852"/>
                  <a:gd name="connsiteY3" fmla="*/ 619739 h 619739"/>
                  <a:gd name="connsiteX4" fmla="*/ 222839 w 489852"/>
                  <a:gd name="connsiteY4" fmla="*/ 502296 h 619739"/>
                  <a:gd name="connsiteX5" fmla="*/ 202507 w 489852"/>
                  <a:gd name="connsiteY5" fmla="*/ 441490 h 619739"/>
                  <a:gd name="connsiteX6" fmla="*/ 175768 w 489852"/>
                  <a:gd name="connsiteY6" fmla="*/ 619739 h 619739"/>
                  <a:gd name="connsiteX7" fmla="*/ 25742 w 489852"/>
                  <a:gd name="connsiteY7" fmla="*/ 96974 h 619739"/>
                  <a:gd name="connsiteX8" fmla="*/ 51325 w 489852"/>
                  <a:gd name="connsiteY8" fmla="*/ 18407 h 619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9852" h="619739">
                    <a:moveTo>
                      <a:pt x="59606" y="0"/>
                    </a:moveTo>
                    <a:lnTo>
                      <a:pt x="489852" y="0"/>
                    </a:lnTo>
                    <a:lnTo>
                      <a:pt x="440376" y="160433"/>
                    </a:lnTo>
                    <a:cubicBezTo>
                      <a:pt x="399848" y="311686"/>
                      <a:pt x="370598" y="465960"/>
                      <a:pt x="353568" y="619739"/>
                    </a:cubicBezTo>
                    <a:cubicBezTo>
                      <a:pt x="297511" y="604719"/>
                      <a:pt x="253030" y="562418"/>
                      <a:pt x="222839" y="502296"/>
                    </a:cubicBezTo>
                    <a:lnTo>
                      <a:pt x="202507" y="441490"/>
                    </a:lnTo>
                    <a:lnTo>
                      <a:pt x="175768" y="619739"/>
                    </a:lnTo>
                    <a:cubicBezTo>
                      <a:pt x="26283" y="579684"/>
                      <a:pt x="-40887" y="345635"/>
                      <a:pt x="25742" y="96974"/>
                    </a:cubicBezTo>
                    <a:cubicBezTo>
                      <a:pt x="33030" y="69777"/>
                      <a:pt x="41616" y="43531"/>
                      <a:pt x="51325" y="18407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3" name="グループ化 42">
                <a:extLst>
                  <a:ext uri="{FF2B5EF4-FFF2-40B4-BE49-F238E27FC236}">
                    <a16:creationId xmlns:a16="http://schemas.microsoft.com/office/drawing/2014/main" id="{A90F8D68-07AA-8A26-C113-0A76BF3600D1}"/>
                  </a:ext>
                </a:extLst>
              </p:cNvPr>
              <p:cNvGrpSpPr/>
              <p:nvPr/>
            </p:nvGrpSpPr>
            <p:grpSpPr>
              <a:xfrm>
                <a:off x="981776" y="1849019"/>
                <a:ext cx="466165" cy="678466"/>
                <a:chOff x="5734751" y="1849019"/>
                <a:chExt cx="466165" cy="678466"/>
              </a:xfrm>
            </p:grpSpPr>
            <p:sp>
              <p:nvSpPr>
                <p:cNvPr id="65" name="四角形: 上の 2 つの角を丸める 64">
                  <a:extLst>
                    <a:ext uri="{FF2B5EF4-FFF2-40B4-BE49-F238E27FC236}">
                      <a16:creationId xmlns:a16="http://schemas.microsoft.com/office/drawing/2014/main" id="{497C0D30-2179-4148-1D1A-60C4F359DA79}"/>
                    </a:ext>
                  </a:extLst>
                </p:cNvPr>
                <p:cNvSpPr/>
                <p:nvPr/>
              </p:nvSpPr>
              <p:spPr>
                <a:xfrm rot="13500000" flipV="1">
                  <a:off x="6028878" y="2107372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96FA41B7-0C88-3CA4-3BA7-6D30B93CC8ED}"/>
                    </a:ext>
                  </a:extLst>
                </p:cNvPr>
                <p:cNvSpPr/>
                <p:nvPr/>
              </p:nvSpPr>
              <p:spPr>
                <a:xfrm rot="4500000">
                  <a:off x="5582396" y="2001374"/>
                  <a:ext cx="678466" cy="373755"/>
                </a:xfrm>
                <a:custGeom>
                  <a:avLst/>
                  <a:gdLst>
                    <a:gd name="connsiteX0" fmla="*/ 142 w 678466"/>
                    <a:gd name="connsiteY0" fmla="*/ 41992 h 373755"/>
                    <a:gd name="connsiteX1" fmla="*/ 9090 w 678466"/>
                    <a:gd name="connsiteY1" fmla="*/ 13770 h 373755"/>
                    <a:gd name="connsiteX2" fmla="*/ 35373 w 678466"/>
                    <a:gd name="connsiteY2" fmla="*/ 142 h 373755"/>
                    <a:gd name="connsiteX3" fmla="*/ 63596 w 678466"/>
                    <a:gd name="connsiteY3" fmla="*/ 9090 h 373755"/>
                    <a:gd name="connsiteX4" fmla="*/ 159211 w 678466"/>
                    <a:gd name="connsiteY4" fmla="*/ 89585 h 373755"/>
                    <a:gd name="connsiteX5" fmla="*/ 250240 w 678466"/>
                    <a:gd name="connsiteY5" fmla="*/ 105787 h 373755"/>
                    <a:gd name="connsiteX6" fmla="*/ 252235 w 678466"/>
                    <a:gd name="connsiteY6" fmla="*/ 102426 h 373755"/>
                    <a:gd name="connsiteX7" fmla="*/ 468305 w 678466"/>
                    <a:gd name="connsiteY7" fmla="*/ 66283 h 373755"/>
                    <a:gd name="connsiteX8" fmla="*/ 618070 w 678466"/>
                    <a:gd name="connsiteY8" fmla="*/ 128715 h 373755"/>
                    <a:gd name="connsiteX9" fmla="*/ 625180 w 678466"/>
                    <a:gd name="connsiteY9" fmla="*/ 136785 h 373755"/>
                    <a:gd name="connsiteX10" fmla="*/ 646616 w 678466"/>
                    <a:gd name="connsiteY10" fmla="*/ 151238 h 373755"/>
                    <a:gd name="connsiteX11" fmla="*/ 678466 w 678466"/>
                    <a:gd name="connsiteY11" fmla="*/ 228131 h 373755"/>
                    <a:gd name="connsiteX12" fmla="*/ 678465 w 678466"/>
                    <a:gd name="connsiteY12" fmla="*/ 373755 h 373755"/>
                    <a:gd name="connsiteX13" fmla="*/ 460980 w 678466"/>
                    <a:gd name="connsiteY13" fmla="*/ 373755 h 373755"/>
                    <a:gd name="connsiteX14" fmla="*/ 460980 w 678466"/>
                    <a:gd name="connsiteY14" fmla="*/ 228131 h 373755"/>
                    <a:gd name="connsiteX15" fmla="*/ 461623 w 678466"/>
                    <a:gd name="connsiteY15" fmla="*/ 224948 h 373755"/>
                    <a:gd name="connsiteX16" fmla="*/ 233943 w 678466"/>
                    <a:gd name="connsiteY16" fmla="*/ 184424 h 373755"/>
                    <a:gd name="connsiteX17" fmla="*/ 233942 w 678466"/>
                    <a:gd name="connsiteY17" fmla="*/ 184423 h 373755"/>
                    <a:gd name="connsiteX18" fmla="*/ 141571 w 678466"/>
                    <a:gd name="connsiteY18" fmla="*/ 167983 h 373755"/>
                    <a:gd name="connsiteX19" fmla="*/ 13770 w 678466"/>
                    <a:gd name="connsiteY19" fmla="*/ 68276 h 373755"/>
                    <a:gd name="connsiteX20" fmla="*/ 142 w 678466"/>
                    <a:gd name="connsiteY20" fmla="*/ 41992 h 373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78466" h="373755">
                      <a:moveTo>
                        <a:pt x="142" y="41992"/>
                      </a:moveTo>
                      <a:cubicBezTo>
                        <a:pt x="-705" y="32129"/>
                        <a:pt x="2211" y="21942"/>
                        <a:pt x="9090" y="13770"/>
                      </a:cubicBezTo>
                      <a:cubicBezTo>
                        <a:pt x="15970" y="5599"/>
                        <a:pt x="25510" y="989"/>
                        <a:pt x="35373" y="142"/>
                      </a:cubicBezTo>
                      <a:cubicBezTo>
                        <a:pt x="45237" y="-705"/>
                        <a:pt x="55424" y="2211"/>
                        <a:pt x="63596" y="9090"/>
                      </a:cubicBezTo>
                      <a:lnTo>
                        <a:pt x="159211" y="89585"/>
                      </a:lnTo>
                      <a:lnTo>
                        <a:pt x="250240" y="105787"/>
                      </a:lnTo>
                      <a:lnTo>
                        <a:pt x="252235" y="102426"/>
                      </a:lnTo>
                      <a:cubicBezTo>
                        <a:pt x="293277" y="65891"/>
                        <a:pt x="376958" y="50025"/>
                        <a:pt x="468305" y="66283"/>
                      </a:cubicBezTo>
                      <a:cubicBezTo>
                        <a:pt x="529202" y="77123"/>
                        <a:pt x="581976" y="100187"/>
                        <a:pt x="618070" y="128715"/>
                      </a:cubicBezTo>
                      <a:lnTo>
                        <a:pt x="625180" y="136785"/>
                      </a:lnTo>
                      <a:lnTo>
                        <a:pt x="646616" y="151238"/>
                      </a:lnTo>
                      <a:cubicBezTo>
                        <a:pt x="666294" y="170917"/>
                        <a:pt x="678466" y="198103"/>
                        <a:pt x="678466" y="228131"/>
                      </a:cubicBezTo>
                      <a:cubicBezTo>
                        <a:pt x="678466" y="276672"/>
                        <a:pt x="678465" y="325214"/>
                        <a:pt x="678465" y="373755"/>
                      </a:cubicBezTo>
                      <a:lnTo>
                        <a:pt x="460980" y="373755"/>
                      </a:lnTo>
                      <a:lnTo>
                        <a:pt x="460980" y="228131"/>
                      </a:lnTo>
                      <a:lnTo>
                        <a:pt x="461623" y="224948"/>
                      </a:lnTo>
                      <a:lnTo>
                        <a:pt x="233943" y="184424"/>
                      </a:lnTo>
                      <a:lnTo>
                        <a:pt x="233942" y="184423"/>
                      </a:lnTo>
                      <a:lnTo>
                        <a:pt x="141571" y="167983"/>
                      </a:lnTo>
                      <a:lnTo>
                        <a:pt x="13770" y="68276"/>
                      </a:lnTo>
                      <a:cubicBezTo>
                        <a:pt x="5599" y="61396"/>
                        <a:pt x="989" y="51856"/>
                        <a:pt x="142" y="4199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4" name="台形 43">
                <a:extLst>
                  <a:ext uri="{FF2B5EF4-FFF2-40B4-BE49-F238E27FC236}">
                    <a16:creationId xmlns:a16="http://schemas.microsoft.com/office/drawing/2014/main" id="{3ADE592E-2475-47B8-9448-4A750E9EC00A}"/>
                  </a:ext>
                </a:extLst>
              </p:cNvPr>
              <p:cNvSpPr/>
              <p:nvPr/>
            </p:nvSpPr>
            <p:spPr>
              <a:xfrm rot="10800000" flipV="1">
                <a:off x="1070221" y="3801852"/>
                <a:ext cx="300731" cy="261456"/>
              </a:xfrm>
              <a:prstGeom prst="trapezoid">
                <a:avLst>
                  <a:gd name="adj" fmla="val 14320"/>
                </a:avLst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" name="楕円 44">
                <a:extLst>
                  <a:ext uri="{FF2B5EF4-FFF2-40B4-BE49-F238E27FC236}">
                    <a16:creationId xmlns:a16="http://schemas.microsoft.com/office/drawing/2014/main" id="{A1312F2A-B687-23E8-F73F-C7EC1F115592}"/>
                  </a:ext>
                </a:extLst>
              </p:cNvPr>
              <p:cNvSpPr/>
              <p:nvPr/>
            </p:nvSpPr>
            <p:spPr>
              <a:xfrm>
                <a:off x="662564" y="2699584"/>
                <a:ext cx="1116045" cy="1202922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BFBA710E-7346-D4F6-8881-4789DF35A49F}"/>
                  </a:ext>
                </a:extLst>
              </p:cNvPr>
              <p:cNvSpPr/>
              <p:nvPr/>
            </p:nvSpPr>
            <p:spPr>
              <a:xfrm>
                <a:off x="463734" y="5958820"/>
                <a:ext cx="475517" cy="274159"/>
              </a:xfrm>
              <a:custGeom>
                <a:avLst/>
                <a:gdLst>
                  <a:gd name="connsiteX0" fmla="*/ 290518 w 475517"/>
                  <a:gd name="connsiteY0" fmla="*/ 0 h 274159"/>
                  <a:gd name="connsiteX1" fmla="*/ 475517 w 475517"/>
                  <a:gd name="connsiteY1" fmla="*/ 0 h 274159"/>
                  <a:gd name="connsiteX2" fmla="*/ 475517 w 475517"/>
                  <a:gd name="connsiteY2" fmla="*/ 108919 h 274159"/>
                  <a:gd name="connsiteX3" fmla="*/ 475517 w 475517"/>
                  <a:gd name="connsiteY3" fmla="*/ 136045 h 274159"/>
                  <a:gd name="connsiteX4" fmla="*/ 475517 w 475517"/>
                  <a:gd name="connsiteY4" fmla="*/ 274159 h 274159"/>
                  <a:gd name="connsiteX5" fmla="*/ 384039 w 475517"/>
                  <a:gd name="connsiteY5" fmla="*/ 274159 h 274159"/>
                  <a:gd name="connsiteX6" fmla="*/ 384039 w 475517"/>
                  <a:gd name="connsiteY6" fmla="*/ 191539 h 274159"/>
                  <a:gd name="connsiteX7" fmla="*/ 277275 w 475517"/>
                  <a:gd name="connsiteY7" fmla="*/ 274159 h 274159"/>
                  <a:gd name="connsiteX8" fmla="*/ 0 w 475517"/>
                  <a:gd name="connsiteY8" fmla="*/ 274159 h 274159"/>
                  <a:gd name="connsiteX9" fmla="*/ 0 w 475517"/>
                  <a:gd name="connsiteY9" fmla="*/ 191539 h 274159"/>
                  <a:gd name="connsiteX10" fmla="*/ 104346 w 475517"/>
                  <a:gd name="connsiteY10" fmla="*/ 108919 h 274159"/>
                  <a:gd name="connsiteX11" fmla="*/ 238509 w 475517"/>
                  <a:gd name="connsiteY11" fmla="*/ 108919 h 274159"/>
                  <a:gd name="connsiteX12" fmla="*/ 238509 w 475517"/>
                  <a:gd name="connsiteY12" fmla="*/ 68023 h 274159"/>
                  <a:gd name="connsiteX13" fmla="*/ 290518 w 475517"/>
                  <a:gd name="connsiteY13" fmla="*/ 0 h 27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5517" h="274159">
                    <a:moveTo>
                      <a:pt x="290518" y="0"/>
                    </a:moveTo>
                    <a:lnTo>
                      <a:pt x="475517" y="0"/>
                    </a:lnTo>
                    <a:lnTo>
                      <a:pt x="475517" y="108919"/>
                    </a:lnTo>
                    <a:lnTo>
                      <a:pt x="475517" y="136045"/>
                    </a:lnTo>
                    <a:lnTo>
                      <a:pt x="475517" y="274159"/>
                    </a:lnTo>
                    <a:lnTo>
                      <a:pt x="384039" y="274159"/>
                    </a:lnTo>
                    <a:lnTo>
                      <a:pt x="384039" y="191539"/>
                    </a:lnTo>
                    <a:lnTo>
                      <a:pt x="277275" y="274159"/>
                    </a:lnTo>
                    <a:lnTo>
                      <a:pt x="0" y="274159"/>
                    </a:lnTo>
                    <a:lnTo>
                      <a:pt x="0" y="191539"/>
                    </a:lnTo>
                    <a:cubicBezTo>
                      <a:pt x="0" y="145909"/>
                      <a:pt x="46717" y="108919"/>
                      <a:pt x="104346" y="108919"/>
                    </a:cubicBezTo>
                    <a:lnTo>
                      <a:pt x="238509" y="108919"/>
                    </a:lnTo>
                    <a:lnTo>
                      <a:pt x="238509" y="68023"/>
                    </a:lnTo>
                    <a:cubicBezTo>
                      <a:pt x="238509" y="30455"/>
                      <a:pt x="261794" y="0"/>
                      <a:pt x="290518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014C33BC-C98E-91D6-BA6A-8E829C724ED4}"/>
                  </a:ext>
                </a:extLst>
              </p:cNvPr>
              <p:cNvGrpSpPr/>
              <p:nvPr/>
            </p:nvGrpSpPr>
            <p:grpSpPr>
              <a:xfrm>
                <a:off x="2523979" y="3232845"/>
                <a:ext cx="773831" cy="406020"/>
                <a:chOff x="7070306" y="4631331"/>
                <a:chExt cx="773831" cy="406020"/>
              </a:xfrm>
            </p:grpSpPr>
            <p:sp>
              <p:nvSpPr>
                <p:cNvPr id="63" name="四角形: 上の 2 つの角を丸める 62">
                  <a:extLst>
                    <a:ext uri="{FF2B5EF4-FFF2-40B4-BE49-F238E27FC236}">
                      <a16:creationId xmlns:a16="http://schemas.microsoft.com/office/drawing/2014/main" id="{82446D2A-6BE9-3358-89DE-B26B1D70E0BC}"/>
                    </a:ext>
                  </a:extLst>
                </p:cNvPr>
                <p:cNvSpPr/>
                <p:nvPr/>
              </p:nvSpPr>
              <p:spPr>
                <a:xfrm rot="2700000">
                  <a:off x="7387117" y="4562588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FB2088C0-7447-E204-930D-B85FDA7BB430}"/>
                    </a:ext>
                  </a:extLst>
                </p:cNvPr>
                <p:cNvSpPr/>
                <p:nvPr/>
              </p:nvSpPr>
              <p:spPr>
                <a:xfrm>
                  <a:off x="7070306" y="4702068"/>
                  <a:ext cx="773831" cy="335283"/>
                </a:xfrm>
                <a:custGeom>
                  <a:avLst/>
                  <a:gdLst>
                    <a:gd name="connsiteX0" fmla="*/ 307331 w 773831"/>
                    <a:gd name="connsiteY0" fmla="*/ 0 h 335283"/>
                    <a:gd name="connsiteX1" fmla="*/ 513724 w 773831"/>
                    <a:gd name="connsiteY1" fmla="*/ 73446 h 335283"/>
                    <a:gd name="connsiteX2" fmla="*/ 515099 w 773831"/>
                    <a:gd name="connsiteY2" fmla="*/ 77105 h 335283"/>
                    <a:gd name="connsiteX3" fmla="*/ 607559 w 773831"/>
                    <a:gd name="connsiteY3" fmla="*/ 77105 h 335283"/>
                    <a:gd name="connsiteX4" fmla="*/ 715800 w 773831"/>
                    <a:gd name="connsiteY4" fmla="*/ 14611 h 335283"/>
                    <a:gd name="connsiteX5" fmla="*/ 745154 w 773831"/>
                    <a:gd name="connsiteY5" fmla="*/ 10747 h 335283"/>
                    <a:gd name="connsiteX6" fmla="*/ 768642 w 773831"/>
                    <a:gd name="connsiteY6" fmla="*/ 28770 h 335283"/>
                    <a:gd name="connsiteX7" fmla="*/ 754483 w 773831"/>
                    <a:gd name="connsiteY7" fmla="*/ 81612 h 335283"/>
                    <a:gd name="connsiteX8" fmla="*/ 611188 w 773831"/>
                    <a:gd name="connsiteY8" fmla="*/ 157381 h 335283"/>
                    <a:gd name="connsiteX9" fmla="*/ 517365 w 773831"/>
                    <a:gd name="connsiteY9" fmla="*/ 157380 h 335283"/>
                    <a:gd name="connsiteX10" fmla="*/ 517364 w 773831"/>
                    <a:gd name="connsiteY10" fmla="*/ 157381 h 335283"/>
                    <a:gd name="connsiteX11" fmla="*/ 274167 w 773831"/>
                    <a:gd name="connsiteY11" fmla="*/ 157381 h 335283"/>
                    <a:gd name="connsiteX12" fmla="*/ 274924 w 773831"/>
                    <a:gd name="connsiteY12" fmla="*/ 168240 h 335283"/>
                    <a:gd name="connsiteX13" fmla="*/ 261161 w 773831"/>
                    <a:gd name="connsiteY13" fmla="*/ 209170 h 335283"/>
                    <a:gd name="connsiteX14" fmla="*/ 188348 w 773831"/>
                    <a:gd name="connsiteY14" fmla="*/ 335283 h 335283"/>
                    <a:gd name="connsiteX15" fmla="*/ 0 w 773831"/>
                    <a:gd name="connsiteY15" fmla="*/ 226541 h 335283"/>
                    <a:gd name="connsiteX16" fmla="*/ 72812 w 773831"/>
                    <a:gd name="connsiteY16" fmla="*/ 100427 h 335283"/>
                    <a:gd name="connsiteX17" fmla="*/ 101377 w 773831"/>
                    <a:gd name="connsiteY17" fmla="*/ 68043 h 335283"/>
                    <a:gd name="connsiteX18" fmla="*/ 117773 w 773831"/>
                    <a:gd name="connsiteY18" fmla="*/ 60041 h 335283"/>
                    <a:gd name="connsiteX19" fmla="*/ 148943 w 773831"/>
                    <a:gd name="connsiteY19" fmla="*/ 35222 h 335283"/>
                    <a:gd name="connsiteX20" fmla="*/ 307331 w 773831"/>
                    <a:gd name="connsiteY20" fmla="*/ 0 h 335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3831" h="335283">
                      <a:moveTo>
                        <a:pt x="307331" y="0"/>
                      </a:moveTo>
                      <a:cubicBezTo>
                        <a:pt x="400113" y="0"/>
                        <a:pt x="479719" y="30285"/>
                        <a:pt x="513724" y="73446"/>
                      </a:cubicBezTo>
                      <a:lnTo>
                        <a:pt x="515099" y="77105"/>
                      </a:lnTo>
                      <a:lnTo>
                        <a:pt x="607559" y="77105"/>
                      </a:lnTo>
                      <a:lnTo>
                        <a:pt x="715800" y="14611"/>
                      </a:lnTo>
                      <a:cubicBezTo>
                        <a:pt x="725051" y="9270"/>
                        <a:pt x="735591" y="8185"/>
                        <a:pt x="745154" y="10747"/>
                      </a:cubicBezTo>
                      <a:cubicBezTo>
                        <a:pt x="754716" y="13309"/>
                        <a:pt x="763301" y="19520"/>
                        <a:pt x="768642" y="28770"/>
                      </a:cubicBezTo>
                      <a:cubicBezTo>
                        <a:pt x="779324" y="47272"/>
                        <a:pt x="772985" y="70930"/>
                        <a:pt x="754483" y="81612"/>
                      </a:cubicBezTo>
                      <a:lnTo>
                        <a:pt x="611188" y="157381"/>
                      </a:lnTo>
                      <a:lnTo>
                        <a:pt x="517365" y="157380"/>
                      </a:lnTo>
                      <a:lnTo>
                        <a:pt x="517364" y="157381"/>
                      </a:lnTo>
                      <a:lnTo>
                        <a:pt x="274167" y="157381"/>
                      </a:lnTo>
                      <a:lnTo>
                        <a:pt x="274924" y="168240"/>
                      </a:lnTo>
                      <a:cubicBezTo>
                        <a:pt x="273184" y="182258"/>
                        <a:pt x="268668" y="196167"/>
                        <a:pt x="261161" y="209170"/>
                      </a:cubicBezTo>
                      <a:cubicBezTo>
                        <a:pt x="236890" y="251207"/>
                        <a:pt x="212618" y="293245"/>
                        <a:pt x="188348" y="335283"/>
                      </a:cubicBezTo>
                      <a:lnTo>
                        <a:pt x="0" y="226541"/>
                      </a:lnTo>
                      <a:lnTo>
                        <a:pt x="72812" y="100427"/>
                      </a:lnTo>
                      <a:cubicBezTo>
                        <a:pt x="80319" y="87424"/>
                        <a:pt x="90106" y="76558"/>
                        <a:pt x="101377" y="68043"/>
                      </a:cubicBezTo>
                      <a:lnTo>
                        <a:pt x="117773" y="60041"/>
                      </a:lnTo>
                      <a:lnTo>
                        <a:pt x="148943" y="35222"/>
                      </a:lnTo>
                      <a:cubicBezTo>
                        <a:pt x="189478" y="13460"/>
                        <a:pt x="245477" y="0"/>
                        <a:pt x="30733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8449D551-FE33-077F-C547-CB410913E8D2}"/>
                  </a:ext>
                </a:extLst>
              </p:cNvPr>
              <p:cNvSpPr/>
              <p:nvPr/>
            </p:nvSpPr>
            <p:spPr>
              <a:xfrm>
                <a:off x="688174" y="4925843"/>
                <a:ext cx="1064827" cy="1117477"/>
              </a:xfrm>
              <a:custGeom>
                <a:avLst/>
                <a:gdLst>
                  <a:gd name="connsiteX0" fmla="*/ 161074 w 1064827"/>
                  <a:gd name="connsiteY0" fmla="*/ 0 h 1117477"/>
                  <a:gd name="connsiteX1" fmla="*/ 903754 w 1064827"/>
                  <a:gd name="connsiteY1" fmla="*/ 0 h 1117477"/>
                  <a:gd name="connsiteX2" fmla="*/ 871260 w 1064827"/>
                  <a:gd name="connsiteY2" fmla="*/ 209642 h 1117477"/>
                  <a:gd name="connsiteX3" fmla="*/ 1064827 w 1064827"/>
                  <a:gd name="connsiteY3" fmla="*/ 1117477 h 1117477"/>
                  <a:gd name="connsiteX4" fmla="*/ 803651 w 1064827"/>
                  <a:gd name="connsiteY4" fmla="*/ 1117477 h 1117477"/>
                  <a:gd name="connsiteX5" fmla="*/ 540736 w 1064827"/>
                  <a:gd name="connsiteY5" fmla="*/ 306561 h 1117477"/>
                  <a:gd name="connsiteX6" fmla="*/ 524091 w 1064827"/>
                  <a:gd name="connsiteY6" fmla="*/ 306561 h 1117477"/>
                  <a:gd name="connsiteX7" fmla="*/ 261176 w 1064827"/>
                  <a:gd name="connsiteY7" fmla="*/ 1117477 h 1117477"/>
                  <a:gd name="connsiteX8" fmla="*/ 0 w 1064827"/>
                  <a:gd name="connsiteY8" fmla="*/ 1117477 h 1117477"/>
                  <a:gd name="connsiteX9" fmla="*/ 193567 w 1064827"/>
                  <a:gd name="connsiteY9" fmla="*/ 209641 h 1117477"/>
                  <a:gd name="connsiteX10" fmla="*/ 161074 w 1064827"/>
                  <a:gd name="connsiteY10" fmla="*/ 0 h 1117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4827" h="1117477">
                    <a:moveTo>
                      <a:pt x="161074" y="0"/>
                    </a:moveTo>
                    <a:lnTo>
                      <a:pt x="903754" y="0"/>
                    </a:lnTo>
                    <a:lnTo>
                      <a:pt x="871260" y="209642"/>
                    </a:lnTo>
                    <a:lnTo>
                      <a:pt x="1064827" y="1117477"/>
                    </a:lnTo>
                    <a:lnTo>
                      <a:pt x="803651" y="1117477"/>
                    </a:lnTo>
                    <a:lnTo>
                      <a:pt x="540736" y="306561"/>
                    </a:lnTo>
                    <a:lnTo>
                      <a:pt x="524091" y="306561"/>
                    </a:lnTo>
                    <a:lnTo>
                      <a:pt x="261176" y="1117477"/>
                    </a:lnTo>
                    <a:lnTo>
                      <a:pt x="0" y="1117477"/>
                    </a:lnTo>
                    <a:lnTo>
                      <a:pt x="193567" y="209641"/>
                    </a:lnTo>
                    <a:lnTo>
                      <a:pt x="161074" y="0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28EA5345-FD3F-8A19-97BC-4D95F671B94E}"/>
                  </a:ext>
                </a:extLst>
              </p:cNvPr>
              <p:cNvSpPr/>
              <p:nvPr/>
            </p:nvSpPr>
            <p:spPr>
              <a:xfrm>
                <a:off x="326608" y="2312331"/>
                <a:ext cx="2474519" cy="2611920"/>
              </a:xfrm>
              <a:custGeom>
                <a:avLst/>
                <a:gdLst>
                  <a:gd name="connsiteX0" fmla="*/ 804083 w 2474519"/>
                  <a:gd name="connsiteY0" fmla="*/ 0 h 2611920"/>
                  <a:gd name="connsiteX1" fmla="*/ 868967 w 2474519"/>
                  <a:gd name="connsiteY1" fmla="*/ 250722 h 2611920"/>
                  <a:gd name="connsiteX2" fmla="*/ 274331 w 2474519"/>
                  <a:gd name="connsiteY2" fmla="*/ 881476 h 2611920"/>
                  <a:gd name="connsiteX3" fmla="*/ 497807 w 2474519"/>
                  <a:gd name="connsiteY3" fmla="*/ 1614541 h 2611920"/>
                  <a:gd name="connsiteX4" fmla="*/ 547817 w 2474519"/>
                  <a:gd name="connsiteY4" fmla="*/ 1657792 h 2611920"/>
                  <a:gd name="connsiteX5" fmla="*/ 592704 w 2474519"/>
                  <a:gd name="connsiteY5" fmla="*/ 1648730 h 2611920"/>
                  <a:gd name="connsiteX6" fmla="*/ 1195254 w 2474519"/>
                  <a:gd name="connsiteY6" fmla="*/ 1648730 h 2611920"/>
                  <a:gd name="connsiteX7" fmla="*/ 1269180 w 2474519"/>
                  <a:gd name="connsiteY7" fmla="*/ 1663655 h 2611920"/>
                  <a:gd name="connsiteX8" fmla="*/ 1272577 w 2474519"/>
                  <a:gd name="connsiteY8" fmla="*/ 1665946 h 2611920"/>
                  <a:gd name="connsiteX9" fmla="*/ 1322419 w 2474519"/>
                  <a:gd name="connsiteY9" fmla="*/ 1677203 h 2611920"/>
                  <a:gd name="connsiteX10" fmla="*/ 2230162 w 2474519"/>
                  <a:gd name="connsiteY10" fmla="*/ 1145024 h 2611920"/>
                  <a:gd name="connsiteX11" fmla="*/ 2474519 w 2474519"/>
                  <a:gd name="connsiteY11" fmla="*/ 1230819 h 2611920"/>
                  <a:gd name="connsiteX12" fmla="*/ 1380059 w 2474519"/>
                  <a:gd name="connsiteY12" fmla="*/ 1945251 h 2611920"/>
                  <a:gd name="connsiteX13" fmla="*/ 1368870 w 2474519"/>
                  <a:gd name="connsiteY13" fmla="*/ 1943837 h 2611920"/>
                  <a:gd name="connsiteX14" fmla="*/ 1265320 w 2474519"/>
                  <a:gd name="connsiteY14" fmla="*/ 2611920 h 2611920"/>
                  <a:gd name="connsiteX15" fmla="*/ 522640 w 2474519"/>
                  <a:gd name="connsiteY15" fmla="*/ 2611920 h 2611920"/>
                  <a:gd name="connsiteX16" fmla="*/ 409094 w 2474519"/>
                  <a:gd name="connsiteY16" fmla="*/ 1879350 h 2611920"/>
                  <a:gd name="connsiteX17" fmla="*/ 314813 w 2474519"/>
                  <a:gd name="connsiteY17" fmla="*/ 1797811 h 2611920"/>
                  <a:gd name="connsiteX18" fmla="*/ 20223 w 2474519"/>
                  <a:gd name="connsiteY18" fmla="*/ 831472 h 2611920"/>
                  <a:gd name="connsiteX19" fmla="*/ 804083 w 2474519"/>
                  <a:gd name="connsiteY19" fmla="*/ 0 h 2611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474519" h="2611920">
                    <a:moveTo>
                      <a:pt x="804083" y="0"/>
                    </a:moveTo>
                    <a:cubicBezTo>
                      <a:pt x="825711" y="83574"/>
                      <a:pt x="847339" y="167148"/>
                      <a:pt x="868967" y="250722"/>
                    </a:cubicBezTo>
                    <a:cubicBezTo>
                      <a:pt x="565957" y="329137"/>
                      <a:pt x="334764" y="574374"/>
                      <a:pt x="274331" y="881476"/>
                    </a:cubicBezTo>
                    <a:cubicBezTo>
                      <a:pt x="221453" y="1150192"/>
                      <a:pt x="307512" y="1424607"/>
                      <a:pt x="497807" y="1614541"/>
                    </a:cubicBezTo>
                    <a:lnTo>
                      <a:pt x="547817" y="1657792"/>
                    </a:lnTo>
                    <a:lnTo>
                      <a:pt x="592704" y="1648730"/>
                    </a:lnTo>
                    <a:lnTo>
                      <a:pt x="1195254" y="1648730"/>
                    </a:lnTo>
                    <a:cubicBezTo>
                      <a:pt x="1221477" y="1648730"/>
                      <a:pt x="1246458" y="1654045"/>
                      <a:pt x="1269180" y="1663655"/>
                    </a:cubicBezTo>
                    <a:lnTo>
                      <a:pt x="1272577" y="1665946"/>
                    </a:lnTo>
                    <a:lnTo>
                      <a:pt x="1322419" y="1677203"/>
                    </a:lnTo>
                    <a:cubicBezTo>
                      <a:pt x="1710294" y="1745246"/>
                      <a:pt x="2097164" y="1523823"/>
                      <a:pt x="2230162" y="1145024"/>
                    </a:cubicBezTo>
                    <a:lnTo>
                      <a:pt x="2474519" y="1230819"/>
                    </a:lnTo>
                    <a:cubicBezTo>
                      <a:pt x="2310885" y="1696870"/>
                      <a:pt x="1855728" y="1982203"/>
                      <a:pt x="1380059" y="1945251"/>
                    </a:cubicBezTo>
                    <a:lnTo>
                      <a:pt x="1368870" y="1943837"/>
                    </a:lnTo>
                    <a:lnTo>
                      <a:pt x="1265320" y="2611920"/>
                    </a:lnTo>
                    <a:lnTo>
                      <a:pt x="522640" y="2611920"/>
                    </a:lnTo>
                    <a:lnTo>
                      <a:pt x="409094" y="1879350"/>
                    </a:lnTo>
                    <a:lnTo>
                      <a:pt x="314813" y="1797811"/>
                    </a:lnTo>
                    <a:cubicBezTo>
                      <a:pt x="63963" y="1547437"/>
                      <a:pt x="-49482" y="1185697"/>
                      <a:pt x="20223" y="831472"/>
                    </a:cubicBezTo>
                    <a:cubicBezTo>
                      <a:pt x="99886" y="426644"/>
                      <a:pt x="404649" y="103369"/>
                      <a:pt x="804083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EB18DF66-D093-03CD-DDEE-EC9597A48B59}"/>
                  </a:ext>
                </a:extLst>
              </p:cNvPr>
              <p:cNvSpPr/>
              <p:nvPr/>
            </p:nvSpPr>
            <p:spPr>
              <a:xfrm>
                <a:off x="539396" y="3200430"/>
                <a:ext cx="169241" cy="339334"/>
              </a:xfrm>
              <a:custGeom>
                <a:avLst/>
                <a:gdLst>
                  <a:gd name="connsiteX0" fmla="*/ 134613 w 169241"/>
                  <a:gd name="connsiteY0" fmla="*/ 0 h 339334"/>
                  <a:gd name="connsiteX1" fmla="*/ 125202 w 169241"/>
                  <a:gd name="connsiteY1" fmla="*/ 100615 h 339334"/>
                  <a:gd name="connsiteX2" fmla="*/ 169054 w 169241"/>
                  <a:gd name="connsiteY2" fmla="*/ 334731 h 339334"/>
                  <a:gd name="connsiteX3" fmla="*/ 169241 w 169241"/>
                  <a:gd name="connsiteY3" fmla="*/ 335102 h 339334"/>
                  <a:gd name="connsiteX4" fmla="*/ 150811 w 169241"/>
                  <a:gd name="connsiteY4" fmla="*/ 339334 h 339334"/>
                  <a:gd name="connsiteX5" fmla="*/ 0 w 169241"/>
                  <a:gd name="connsiteY5" fmla="*/ 167807 h 339334"/>
                  <a:gd name="connsiteX6" fmla="*/ 92108 w 169241"/>
                  <a:gd name="connsiteY6" fmla="*/ 9759 h 339334"/>
                  <a:gd name="connsiteX7" fmla="*/ 134613 w 169241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41" h="339334">
                    <a:moveTo>
                      <a:pt x="134613" y="0"/>
                    </a:moveTo>
                    <a:lnTo>
                      <a:pt x="125202" y="100615"/>
                    </a:lnTo>
                    <a:cubicBezTo>
                      <a:pt x="125202" y="183660"/>
                      <a:pt x="140817" y="262773"/>
                      <a:pt x="169054" y="334731"/>
                    </a:cubicBezTo>
                    <a:lnTo>
                      <a:pt x="169241" y="335102"/>
                    </a:lnTo>
                    <a:lnTo>
                      <a:pt x="150811" y="339334"/>
                    </a:lnTo>
                    <a:cubicBezTo>
                      <a:pt x="67520" y="339334"/>
                      <a:pt x="0" y="262539"/>
                      <a:pt x="0" y="167807"/>
                    </a:cubicBezTo>
                    <a:cubicBezTo>
                      <a:pt x="0" y="96758"/>
                      <a:pt x="37980" y="35799"/>
                      <a:pt x="92108" y="9759"/>
                    </a:cubicBezTo>
                    <a:lnTo>
                      <a:pt x="1346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E91E59CB-14DC-027A-C7F7-D8287C6ECBD8}"/>
                  </a:ext>
                </a:extLst>
              </p:cNvPr>
              <p:cNvSpPr/>
              <p:nvPr/>
            </p:nvSpPr>
            <p:spPr>
              <a:xfrm>
                <a:off x="1736605" y="3200430"/>
                <a:ext cx="169239" cy="339334"/>
              </a:xfrm>
              <a:custGeom>
                <a:avLst/>
                <a:gdLst>
                  <a:gd name="connsiteX0" fmla="*/ 34629 w 169239"/>
                  <a:gd name="connsiteY0" fmla="*/ 0 h 339334"/>
                  <a:gd name="connsiteX1" fmla="*/ 77131 w 169239"/>
                  <a:gd name="connsiteY1" fmla="*/ 9759 h 339334"/>
                  <a:gd name="connsiteX2" fmla="*/ 169239 w 169239"/>
                  <a:gd name="connsiteY2" fmla="*/ 167807 h 339334"/>
                  <a:gd name="connsiteX3" fmla="*/ 18428 w 169239"/>
                  <a:gd name="connsiteY3" fmla="*/ 339334 h 339334"/>
                  <a:gd name="connsiteX4" fmla="*/ 0 w 169239"/>
                  <a:gd name="connsiteY4" fmla="*/ 335103 h 339334"/>
                  <a:gd name="connsiteX5" fmla="*/ 187 w 169239"/>
                  <a:gd name="connsiteY5" fmla="*/ 334731 h 339334"/>
                  <a:gd name="connsiteX6" fmla="*/ 44039 w 169239"/>
                  <a:gd name="connsiteY6" fmla="*/ 100615 h 339334"/>
                  <a:gd name="connsiteX7" fmla="*/ 34629 w 169239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39" h="339334">
                    <a:moveTo>
                      <a:pt x="34629" y="0"/>
                    </a:moveTo>
                    <a:lnTo>
                      <a:pt x="77131" y="9759"/>
                    </a:lnTo>
                    <a:cubicBezTo>
                      <a:pt x="131259" y="35799"/>
                      <a:pt x="169239" y="96758"/>
                      <a:pt x="169239" y="167807"/>
                    </a:cubicBezTo>
                    <a:cubicBezTo>
                      <a:pt x="169239" y="262539"/>
                      <a:pt x="101719" y="339334"/>
                      <a:pt x="18428" y="339334"/>
                    </a:cubicBezTo>
                    <a:lnTo>
                      <a:pt x="0" y="335103"/>
                    </a:lnTo>
                    <a:lnTo>
                      <a:pt x="187" y="334731"/>
                    </a:lnTo>
                    <a:cubicBezTo>
                      <a:pt x="28424" y="262773"/>
                      <a:pt x="44039" y="183660"/>
                      <a:pt x="44039" y="100615"/>
                    </a:cubicBezTo>
                    <a:lnTo>
                      <a:pt x="34629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DBB993FA-BE5B-5F30-1AD1-724B9D966B74}"/>
                  </a:ext>
                </a:extLst>
              </p:cNvPr>
              <p:cNvSpPr/>
              <p:nvPr/>
            </p:nvSpPr>
            <p:spPr>
              <a:xfrm>
                <a:off x="842582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048F6324-BE35-981A-9486-CFCE83973385}"/>
                  </a:ext>
                </a:extLst>
              </p:cNvPr>
              <p:cNvSpPr/>
              <p:nvPr/>
            </p:nvSpPr>
            <p:spPr>
              <a:xfrm flipH="1">
                <a:off x="1434268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4EA4FC94-3183-49B5-37AA-EDF71A027A15}"/>
                  </a:ext>
                </a:extLst>
              </p:cNvPr>
              <p:cNvSpPr/>
              <p:nvPr/>
            </p:nvSpPr>
            <p:spPr>
              <a:xfrm>
                <a:off x="1088605" y="3607784"/>
                <a:ext cx="263962" cy="206496"/>
              </a:xfrm>
              <a:custGeom>
                <a:avLst/>
                <a:gdLst>
                  <a:gd name="connsiteX0" fmla="*/ 185305 w 370610"/>
                  <a:gd name="connsiteY0" fmla="*/ 0 h 298515"/>
                  <a:gd name="connsiteX1" fmla="*/ 370610 w 370610"/>
                  <a:gd name="connsiteY1" fmla="*/ 250317 h 298515"/>
                  <a:gd name="connsiteX2" fmla="*/ 363407 w 370610"/>
                  <a:gd name="connsiteY2" fmla="*/ 298515 h 298515"/>
                  <a:gd name="connsiteX3" fmla="*/ 7204 w 370610"/>
                  <a:gd name="connsiteY3" fmla="*/ 298515 h 298515"/>
                  <a:gd name="connsiteX4" fmla="*/ 0 w 370610"/>
                  <a:gd name="connsiteY4" fmla="*/ 250317 h 298515"/>
                  <a:gd name="connsiteX5" fmla="*/ 185305 w 370610"/>
                  <a:gd name="connsiteY5" fmla="*/ 0 h 298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610" h="298515">
                    <a:moveTo>
                      <a:pt x="185305" y="0"/>
                    </a:moveTo>
                    <a:cubicBezTo>
                      <a:pt x="287646" y="0"/>
                      <a:pt x="370610" y="112071"/>
                      <a:pt x="370610" y="250317"/>
                    </a:cubicBezTo>
                    <a:lnTo>
                      <a:pt x="363407" y="298515"/>
                    </a:lnTo>
                    <a:lnTo>
                      <a:pt x="7204" y="298515"/>
                    </a:lnTo>
                    <a:lnTo>
                      <a:pt x="0" y="250317"/>
                    </a:lnTo>
                    <a:cubicBezTo>
                      <a:pt x="0" y="112071"/>
                      <a:pt x="82964" y="0"/>
                      <a:pt x="18530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" name="楕円 54">
                <a:extLst>
                  <a:ext uri="{FF2B5EF4-FFF2-40B4-BE49-F238E27FC236}">
                    <a16:creationId xmlns:a16="http://schemas.microsoft.com/office/drawing/2014/main" id="{FF268B45-5BFE-F6F3-19DF-352A07687FAD}"/>
                  </a:ext>
                </a:extLst>
              </p:cNvPr>
              <p:cNvSpPr/>
              <p:nvPr/>
            </p:nvSpPr>
            <p:spPr>
              <a:xfrm>
                <a:off x="1169585" y="3504467"/>
                <a:ext cx="102004" cy="53654"/>
              </a:xfrm>
              <a:prstGeom prst="ellipse">
                <a:avLst/>
              </a:prstGeom>
              <a:solidFill>
                <a:srgbClr val="FF99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" name="月 55">
                <a:extLst>
                  <a:ext uri="{FF2B5EF4-FFF2-40B4-BE49-F238E27FC236}">
                    <a16:creationId xmlns:a16="http://schemas.microsoft.com/office/drawing/2014/main" id="{CE02523B-930B-1D87-4608-C039580397F3}"/>
                  </a:ext>
                </a:extLst>
              </p:cNvPr>
              <p:cNvSpPr/>
              <p:nvPr/>
            </p:nvSpPr>
            <p:spPr>
              <a:xfrm>
                <a:off x="667505" y="2915882"/>
                <a:ext cx="82264" cy="932246"/>
              </a:xfrm>
              <a:prstGeom prst="moon">
                <a:avLst>
                  <a:gd name="adj" fmla="val 54037"/>
                </a:avLst>
              </a:pr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" name="月 56">
                <a:extLst>
                  <a:ext uri="{FF2B5EF4-FFF2-40B4-BE49-F238E27FC236}">
                    <a16:creationId xmlns:a16="http://schemas.microsoft.com/office/drawing/2014/main" id="{87515EDF-4EDE-02AE-B63F-7D945252A404}"/>
                  </a:ext>
                </a:extLst>
              </p:cNvPr>
              <p:cNvSpPr/>
              <p:nvPr/>
            </p:nvSpPr>
            <p:spPr>
              <a:xfrm flipH="1">
                <a:off x="1709331" y="2915882"/>
                <a:ext cx="82264" cy="932246"/>
              </a:xfrm>
              <a:prstGeom prst="moon">
                <a:avLst>
                  <a:gd name="adj" fmla="val 54037"/>
                </a:avLst>
              </a:pr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CA426448-948C-4737-D9E2-E46DB61E3D59}"/>
                  </a:ext>
                </a:extLst>
              </p:cNvPr>
              <p:cNvSpPr/>
              <p:nvPr/>
            </p:nvSpPr>
            <p:spPr>
              <a:xfrm flipH="1">
                <a:off x="617621" y="2585365"/>
                <a:ext cx="1224071" cy="796640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" name="四角形: 上の 2 つの角を丸める 58">
                <a:extLst>
                  <a:ext uri="{FF2B5EF4-FFF2-40B4-BE49-F238E27FC236}">
                    <a16:creationId xmlns:a16="http://schemas.microsoft.com/office/drawing/2014/main" id="{0A0864A0-C3A9-0587-423D-38B591875A8D}"/>
                  </a:ext>
                </a:extLst>
              </p:cNvPr>
              <p:cNvSpPr/>
              <p:nvPr/>
            </p:nvSpPr>
            <p:spPr>
              <a:xfrm rot="4500000">
                <a:off x="952203" y="2385399"/>
                <a:ext cx="314686" cy="145592"/>
              </a:xfrm>
              <a:prstGeom prst="round2SameRect">
                <a:avLst>
                  <a:gd name="adj1" fmla="val 3404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" name="四角形: 上の 2 つの角を丸める 59">
                <a:extLst>
                  <a:ext uri="{FF2B5EF4-FFF2-40B4-BE49-F238E27FC236}">
                    <a16:creationId xmlns:a16="http://schemas.microsoft.com/office/drawing/2014/main" id="{4B843FDA-D022-D84F-F5AE-51092B1ABD0E}"/>
                  </a:ext>
                </a:extLst>
              </p:cNvPr>
              <p:cNvSpPr/>
              <p:nvPr/>
            </p:nvSpPr>
            <p:spPr>
              <a:xfrm rot="1046422">
                <a:off x="2517993" y="3445381"/>
                <a:ext cx="314686" cy="145592"/>
              </a:xfrm>
              <a:prstGeom prst="round2SameRect">
                <a:avLst>
                  <a:gd name="adj1" fmla="val 3404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" name="二等辺三角形 60">
                <a:extLst>
                  <a:ext uri="{FF2B5EF4-FFF2-40B4-BE49-F238E27FC236}">
                    <a16:creationId xmlns:a16="http://schemas.microsoft.com/office/drawing/2014/main" id="{B926648C-B361-20CB-250B-9581916D897F}"/>
                  </a:ext>
                </a:extLst>
              </p:cNvPr>
              <p:cNvSpPr/>
              <p:nvPr/>
            </p:nvSpPr>
            <p:spPr>
              <a:xfrm rot="10800000">
                <a:off x="865895" y="3961061"/>
                <a:ext cx="709384" cy="404799"/>
              </a:xfrm>
              <a:prstGeom prst="triangle">
                <a:avLst/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" name="二等辺三角形 61">
                <a:extLst>
                  <a:ext uri="{FF2B5EF4-FFF2-40B4-BE49-F238E27FC236}">
                    <a16:creationId xmlns:a16="http://schemas.microsoft.com/office/drawing/2014/main" id="{17E9CCC3-C19F-8B04-FC15-9C321BFF8436}"/>
                  </a:ext>
                </a:extLst>
              </p:cNvPr>
              <p:cNvSpPr/>
              <p:nvPr/>
            </p:nvSpPr>
            <p:spPr>
              <a:xfrm rot="10800000">
                <a:off x="1063538" y="3961061"/>
                <a:ext cx="314098" cy="404799"/>
              </a:xfrm>
              <a:prstGeom prst="triangl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EE8312DF-3048-EF9A-FE79-0CE4A968FF8A}"/>
                </a:ext>
              </a:extLst>
            </p:cNvPr>
            <p:cNvSpPr/>
            <p:nvPr/>
          </p:nvSpPr>
          <p:spPr>
            <a:xfrm rot="900000">
              <a:off x="2151107" y="2586483"/>
              <a:ext cx="1998856" cy="1998855"/>
            </a:xfrm>
            <a:prstGeom prst="ellipse">
              <a:avLst/>
            </a:prstGeom>
            <a:solidFill>
              <a:srgbClr val="FFCCCC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3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問題</a:t>
              </a:r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DA0E0694-4034-007C-0FD0-879074F37C63}"/>
                </a:ext>
              </a:extLst>
            </p:cNvPr>
            <p:cNvSpPr/>
            <p:nvPr/>
          </p:nvSpPr>
          <p:spPr>
            <a:xfrm>
              <a:off x="1547446" y="3640015"/>
              <a:ext cx="545123" cy="518747"/>
            </a:xfrm>
            <a:custGeom>
              <a:avLst/>
              <a:gdLst>
                <a:gd name="connsiteX0" fmla="*/ 553309 w 554831"/>
                <a:gd name="connsiteY0" fmla="*/ 228599 h 604597"/>
                <a:gd name="connsiteX1" fmla="*/ 554831 w 554831"/>
                <a:gd name="connsiteY1" fmla="*/ 271222 h 604597"/>
                <a:gd name="connsiteX2" fmla="*/ 233150 w 554831"/>
                <a:gd name="connsiteY2" fmla="*/ 604596 h 604597"/>
                <a:gd name="connsiteX3" fmla="*/ 190500 w 554831"/>
                <a:gd name="connsiteY3" fmla="*/ 604597 h 604597"/>
                <a:gd name="connsiteX4" fmla="*/ 553309 w 554831"/>
                <a:gd name="connsiteY4" fmla="*/ 228599 h 604597"/>
                <a:gd name="connsiteX5" fmla="*/ 458059 w 554831"/>
                <a:gd name="connsiteY5" fmla="*/ 95250 h 604597"/>
                <a:gd name="connsiteX6" fmla="*/ 459581 w 554831"/>
                <a:gd name="connsiteY6" fmla="*/ 137873 h 604597"/>
                <a:gd name="connsiteX7" fmla="*/ 137900 w 554831"/>
                <a:gd name="connsiteY7" fmla="*/ 471247 h 604597"/>
                <a:gd name="connsiteX8" fmla="*/ 95250 w 554831"/>
                <a:gd name="connsiteY8" fmla="*/ 471248 h 604597"/>
                <a:gd name="connsiteX9" fmla="*/ 458059 w 554831"/>
                <a:gd name="connsiteY9" fmla="*/ 95250 h 604597"/>
                <a:gd name="connsiteX10" fmla="*/ 362809 w 554831"/>
                <a:gd name="connsiteY10" fmla="*/ 0 h 604597"/>
                <a:gd name="connsiteX11" fmla="*/ 364331 w 554831"/>
                <a:gd name="connsiteY11" fmla="*/ 42623 h 604597"/>
                <a:gd name="connsiteX12" fmla="*/ 42650 w 554831"/>
                <a:gd name="connsiteY12" fmla="*/ 375997 h 604597"/>
                <a:gd name="connsiteX13" fmla="*/ 0 w 554831"/>
                <a:gd name="connsiteY13" fmla="*/ 375998 h 604597"/>
                <a:gd name="connsiteX14" fmla="*/ 362809 w 554831"/>
                <a:gd name="connsiteY14" fmla="*/ 0 h 604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54831" h="604597">
                  <a:moveTo>
                    <a:pt x="553309" y="228599"/>
                  </a:moveTo>
                  <a:cubicBezTo>
                    <a:pt x="553816" y="242807"/>
                    <a:pt x="554324" y="257014"/>
                    <a:pt x="554831" y="271222"/>
                  </a:cubicBezTo>
                  <a:cubicBezTo>
                    <a:pt x="375344" y="277632"/>
                    <a:pt x="233150" y="424995"/>
                    <a:pt x="233150" y="604596"/>
                  </a:cubicBezTo>
                  <a:lnTo>
                    <a:pt x="190500" y="604597"/>
                  </a:lnTo>
                  <a:cubicBezTo>
                    <a:pt x="190500" y="402033"/>
                    <a:pt x="350874" y="235829"/>
                    <a:pt x="553309" y="228599"/>
                  </a:cubicBezTo>
                  <a:close/>
                  <a:moveTo>
                    <a:pt x="458059" y="95250"/>
                  </a:moveTo>
                  <a:cubicBezTo>
                    <a:pt x="458566" y="109458"/>
                    <a:pt x="459074" y="123665"/>
                    <a:pt x="459581" y="137873"/>
                  </a:cubicBezTo>
                  <a:cubicBezTo>
                    <a:pt x="280094" y="144283"/>
                    <a:pt x="137900" y="291646"/>
                    <a:pt x="137900" y="471247"/>
                  </a:cubicBezTo>
                  <a:lnTo>
                    <a:pt x="95250" y="471248"/>
                  </a:lnTo>
                  <a:cubicBezTo>
                    <a:pt x="95250" y="268684"/>
                    <a:pt x="255624" y="102480"/>
                    <a:pt x="458059" y="95250"/>
                  </a:cubicBezTo>
                  <a:close/>
                  <a:moveTo>
                    <a:pt x="362809" y="0"/>
                  </a:moveTo>
                  <a:cubicBezTo>
                    <a:pt x="363316" y="14208"/>
                    <a:pt x="363824" y="28415"/>
                    <a:pt x="364331" y="42623"/>
                  </a:cubicBezTo>
                  <a:cubicBezTo>
                    <a:pt x="184844" y="49033"/>
                    <a:pt x="42650" y="196396"/>
                    <a:pt x="42650" y="375997"/>
                  </a:cubicBezTo>
                  <a:lnTo>
                    <a:pt x="0" y="375998"/>
                  </a:lnTo>
                  <a:cubicBezTo>
                    <a:pt x="0" y="173434"/>
                    <a:pt x="160374" y="7230"/>
                    <a:pt x="36280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C6620E86-6C98-247D-A3CE-36BBEA3A2B0D}"/>
              </a:ext>
            </a:extLst>
          </p:cNvPr>
          <p:cNvGrpSpPr/>
          <p:nvPr/>
        </p:nvGrpSpPr>
        <p:grpSpPr>
          <a:xfrm>
            <a:off x="781051" y="854874"/>
            <a:ext cx="2428874" cy="2574126"/>
            <a:chOff x="342901" y="-476423"/>
            <a:chExt cx="3563222" cy="3776310"/>
          </a:xfrm>
        </p:grpSpPr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656FD818-5322-E292-9653-E8D954B6DCD5}"/>
                </a:ext>
              </a:extLst>
            </p:cNvPr>
            <p:cNvGrpSpPr/>
            <p:nvPr/>
          </p:nvGrpSpPr>
          <p:grpSpPr>
            <a:xfrm>
              <a:off x="342901" y="627870"/>
              <a:ext cx="1811329" cy="2672017"/>
              <a:chOff x="326608" y="1849019"/>
              <a:chExt cx="2971202" cy="4383027"/>
            </a:xfrm>
          </p:grpSpPr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D4515BD7-1F8D-EEFF-EAD6-2DDD27E02130}"/>
                  </a:ext>
                </a:extLst>
              </p:cNvPr>
              <p:cNvGrpSpPr/>
              <p:nvPr/>
            </p:nvGrpSpPr>
            <p:grpSpPr>
              <a:xfrm>
                <a:off x="981776" y="1849019"/>
                <a:ext cx="466165" cy="678466"/>
                <a:chOff x="5734751" y="1849019"/>
                <a:chExt cx="466165" cy="678466"/>
              </a:xfrm>
              <a:solidFill>
                <a:srgbClr val="FFCC99"/>
              </a:solidFill>
            </p:grpSpPr>
            <p:sp>
              <p:nvSpPr>
                <p:cNvPr id="91" name="四角形: 上の 2 つの角を丸める 90">
                  <a:extLst>
                    <a:ext uri="{FF2B5EF4-FFF2-40B4-BE49-F238E27FC236}">
                      <a16:creationId xmlns:a16="http://schemas.microsoft.com/office/drawing/2014/main" id="{E1744906-7735-74E1-9775-5B312BD9FA17}"/>
                    </a:ext>
                  </a:extLst>
                </p:cNvPr>
                <p:cNvSpPr/>
                <p:nvPr/>
              </p:nvSpPr>
              <p:spPr>
                <a:xfrm rot="13500000" flipV="1">
                  <a:off x="6028878" y="2107372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37B9A311-A71E-D7E6-2F3F-41076F5A6758}"/>
                    </a:ext>
                  </a:extLst>
                </p:cNvPr>
                <p:cNvSpPr/>
                <p:nvPr/>
              </p:nvSpPr>
              <p:spPr>
                <a:xfrm rot="4500000">
                  <a:off x="5582396" y="2001374"/>
                  <a:ext cx="678466" cy="373755"/>
                </a:xfrm>
                <a:custGeom>
                  <a:avLst/>
                  <a:gdLst>
                    <a:gd name="connsiteX0" fmla="*/ 142 w 678466"/>
                    <a:gd name="connsiteY0" fmla="*/ 41992 h 373755"/>
                    <a:gd name="connsiteX1" fmla="*/ 9090 w 678466"/>
                    <a:gd name="connsiteY1" fmla="*/ 13770 h 373755"/>
                    <a:gd name="connsiteX2" fmla="*/ 35373 w 678466"/>
                    <a:gd name="connsiteY2" fmla="*/ 142 h 373755"/>
                    <a:gd name="connsiteX3" fmla="*/ 63596 w 678466"/>
                    <a:gd name="connsiteY3" fmla="*/ 9090 h 373755"/>
                    <a:gd name="connsiteX4" fmla="*/ 159211 w 678466"/>
                    <a:gd name="connsiteY4" fmla="*/ 89585 h 373755"/>
                    <a:gd name="connsiteX5" fmla="*/ 250240 w 678466"/>
                    <a:gd name="connsiteY5" fmla="*/ 105787 h 373755"/>
                    <a:gd name="connsiteX6" fmla="*/ 252235 w 678466"/>
                    <a:gd name="connsiteY6" fmla="*/ 102426 h 373755"/>
                    <a:gd name="connsiteX7" fmla="*/ 468305 w 678466"/>
                    <a:gd name="connsiteY7" fmla="*/ 66283 h 373755"/>
                    <a:gd name="connsiteX8" fmla="*/ 618070 w 678466"/>
                    <a:gd name="connsiteY8" fmla="*/ 128715 h 373755"/>
                    <a:gd name="connsiteX9" fmla="*/ 625180 w 678466"/>
                    <a:gd name="connsiteY9" fmla="*/ 136785 h 373755"/>
                    <a:gd name="connsiteX10" fmla="*/ 646616 w 678466"/>
                    <a:gd name="connsiteY10" fmla="*/ 151238 h 373755"/>
                    <a:gd name="connsiteX11" fmla="*/ 678466 w 678466"/>
                    <a:gd name="connsiteY11" fmla="*/ 228131 h 373755"/>
                    <a:gd name="connsiteX12" fmla="*/ 678465 w 678466"/>
                    <a:gd name="connsiteY12" fmla="*/ 373755 h 373755"/>
                    <a:gd name="connsiteX13" fmla="*/ 460980 w 678466"/>
                    <a:gd name="connsiteY13" fmla="*/ 373755 h 373755"/>
                    <a:gd name="connsiteX14" fmla="*/ 460980 w 678466"/>
                    <a:gd name="connsiteY14" fmla="*/ 228131 h 373755"/>
                    <a:gd name="connsiteX15" fmla="*/ 461623 w 678466"/>
                    <a:gd name="connsiteY15" fmla="*/ 224948 h 373755"/>
                    <a:gd name="connsiteX16" fmla="*/ 233943 w 678466"/>
                    <a:gd name="connsiteY16" fmla="*/ 184424 h 373755"/>
                    <a:gd name="connsiteX17" fmla="*/ 233942 w 678466"/>
                    <a:gd name="connsiteY17" fmla="*/ 184423 h 373755"/>
                    <a:gd name="connsiteX18" fmla="*/ 141571 w 678466"/>
                    <a:gd name="connsiteY18" fmla="*/ 167983 h 373755"/>
                    <a:gd name="connsiteX19" fmla="*/ 13770 w 678466"/>
                    <a:gd name="connsiteY19" fmla="*/ 68276 h 373755"/>
                    <a:gd name="connsiteX20" fmla="*/ 142 w 678466"/>
                    <a:gd name="connsiteY20" fmla="*/ 41992 h 373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78466" h="373755">
                      <a:moveTo>
                        <a:pt x="142" y="41992"/>
                      </a:moveTo>
                      <a:cubicBezTo>
                        <a:pt x="-705" y="32129"/>
                        <a:pt x="2211" y="21942"/>
                        <a:pt x="9090" y="13770"/>
                      </a:cubicBezTo>
                      <a:cubicBezTo>
                        <a:pt x="15970" y="5599"/>
                        <a:pt x="25510" y="989"/>
                        <a:pt x="35373" y="142"/>
                      </a:cubicBezTo>
                      <a:cubicBezTo>
                        <a:pt x="45237" y="-705"/>
                        <a:pt x="55424" y="2211"/>
                        <a:pt x="63596" y="9090"/>
                      </a:cubicBezTo>
                      <a:lnTo>
                        <a:pt x="159211" y="89585"/>
                      </a:lnTo>
                      <a:lnTo>
                        <a:pt x="250240" y="105787"/>
                      </a:lnTo>
                      <a:lnTo>
                        <a:pt x="252235" y="102426"/>
                      </a:lnTo>
                      <a:cubicBezTo>
                        <a:pt x="293277" y="65891"/>
                        <a:pt x="376958" y="50025"/>
                        <a:pt x="468305" y="66283"/>
                      </a:cubicBezTo>
                      <a:cubicBezTo>
                        <a:pt x="529202" y="77123"/>
                        <a:pt x="581976" y="100187"/>
                        <a:pt x="618070" y="128715"/>
                      </a:cubicBezTo>
                      <a:lnTo>
                        <a:pt x="625180" y="136785"/>
                      </a:lnTo>
                      <a:lnTo>
                        <a:pt x="646616" y="151238"/>
                      </a:lnTo>
                      <a:cubicBezTo>
                        <a:pt x="666294" y="170917"/>
                        <a:pt x="678466" y="198103"/>
                        <a:pt x="678466" y="228131"/>
                      </a:cubicBezTo>
                      <a:cubicBezTo>
                        <a:pt x="678466" y="276672"/>
                        <a:pt x="678465" y="325214"/>
                        <a:pt x="678465" y="373755"/>
                      </a:cubicBezTo>
                      <a:lnTo>
                        <a:pt x="460980" y="373755"/>
                      </a:lnTo>
                      <a:lnTo>
                        <a:pt x="460980" y="228131"/>
                      </a:lnTo>
                      <a:lnTo>
                        <a:pt x="461623" y="224948"/>
                      </a:lnTo>
                      <a:lnTo>
                        <a:pt x="233943" y="184424"/>
                      </a:lnTo>
                      <a:lnTo>
                        <a:pt x="233942" y="184423"/>
                      </a:lnTo>
                      <a:lnTo>
                        <a:pt x="141571" y="167983"/>
                      </a:lnTo>
                      <a:lnTo>
                        <a:pt x="13770" y="68276"/>
                      </a:lnTo>
                      <a:cubicBezTo>
                        <a:pt x="5599" y="61396"/>
                        <a:pt x="989" y="51856"/>
                        <a:pt x="142" y="41992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2" name="台形 71">
                <a:extLst>
                  <a:ext uri="{FF2B5EF4-FFF2-40B4-BE49-F238E27FC236}">
                    <a16:creationId xmlns:a16="http://schemas.microsoft.com/office/drawing/2014/main" id="{39B94C7B-C898-B0E5-9139-FD5202299B88}"/>
                  </a:ext>
                </a:extLst>
              </p:cNvPr>
              <p:cNvSpPr/>
              <p:nvPr/>
            </p:nvSpPr>
            <p:spPr>
              <a:xfrm rot="10800000" flipV="1">
                <a:off x="1070221" y="3801852"/>
                <a:ext cx="300731" cy="261456"/>
              </a:xfrm>
              <a:prstGeom prst="trapezoid">
                <a:avLst>
                  <a:gd name="adj" fmla="val 14320"/>
                </a:avLst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" name="楕円 72">
                <a:extLst>
                  <a:ext uri="{FF2B5EF4-FFF2-40B4-BE49-F238E27FC236}">
                    <a16:creationId xmlns:a16="http://schemas.microsoft.com/office/drawing/2014/main" id="{7F77A7C9-5738-C25C-D703-2F3B82D3BCB1}"/>
                  </a:ext>
                </a:extLst>
              </p:cNvPr>
              <p:cNvSpPr/>
              <p:nvPr/>
            </p:nvSpPr>
            <p:spPr>
              <a:xfrm>
                <a:off x="662564" y="2699584"/>
                <a:ext cx="1116045" cy="1202922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4725FF91-AF85-C128-BD6E-48EA8A28798D}"/>
                  </a:ext>
                </a:extLst>
              </p:cNvPr>
              <p:cNvGrpSpPr/>
              <p:nvPr/>
            </p:nvGrpSpPr>
            <p:grpSpPr>
              <a:xfrm>
                <a:off x="2523979" y="3232845"/>
                <a:ext cx="773831" cy="406020"/>
                <a:chOff x="7070306" y="4631331"/>
                <a:chExt cx="773831" cy="406020"/>
              </a:xfrm>
              <a:solidFill>
                <a:srgbClr val="FFCC99"/>
              </a:solidFill>
            </p:grpSpPr>
            <p:sp>
              <p:nvSpPr>
                <p:cNvPr id="89" name="四角形: 上の 2 つの角を丸める 88">
                  <a:extLst>
                    <a:ext uri="{FF2B5EF4-FFF2-40B4-BE49-F238E27FC236}">
                      <a16:creationId xmlns:a16="http://schemas.microsoft.com/office/drawing/2014/main" id="{22D4EF9F-4A0F-6251-9993-9D2D0A50E562}"/>
                    </a:ext>
                  </a:extLst>
                </p:cNvPr>
                <p:cNvSpPr/>
                <p:nvPr/>
              </p:nvSpPr>
              <p:spPr>
                <a:xfrm rot="2700000">
                  <a:off x="7387117" y="4562588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FADEDD46-E891-078D-29D1-C6530A50C649}"/>
                    </a:ext>
                  </a:extLst>
                </p:cNvPr>
                <p:cNvSpPr/>
                <p:nvPr/>
              </p:nvSpPr>
              <p:spPr>
                <a:xfrm>
                  <a:off x="7070306" y="4702068"/>
                  <a:ext cx="773831" cy="335283"/>
                </a:xfrm>
                <a:custGeom>
                  <a:avLst/>
                  <a:gdLst>
                    <a:gd name="connsiteX0" fmla="*/ 307331 w 773831"/>
                    <a:gd name="connsiteY0" fmla="*/ 0 h 335283"/>
                    <a:gd name="connsiteX1" fmla="*/ 513724 w 773831"/>
                    <a:gd name="connsiteY1" fmla="*/ 73446 h 335283"/>
                    <a:gd name="connsiteX2" fmla="*/ 515099 w 773831"/>
                    <a:gd name="connsiteY2" fmla="*/ 77105 h 335283"/>
                    <a:gd name="connsiteX3" fmla="*/ 607559 w 773831"/>
                    <a:gd name="connsiteY3" fmla="*/ 77105 h 335283"/>
                    <a:gd name="connsiteX4" fmla="*/ 715800 w 773831"/>
                    <a:gd name="connsiteY4" fmla="*/ 14611 h 335283"/>
                    <a:gd name="connsiteX5" fmla="*/ 745154 w 773831"/>
                    <a:gd name="connsiteY5" fmla="*/ 10747 h 335283"/>
                    <a:gd name="connsiteX6" fmla="*/ 768642 w 773831"/>
                    <a:gd name="connsiteY6" fmla="*/ 28770 h 335283"/>
                    <a:gd name="connsiteX7" fmla="*/ 754483 w 773831"/>
                    <a:gd name="connsiteY7" fmla="*/ 81612 h 335283"/>
                    <a:gd name="connsiteX8" fmla="*/ 611188 w 773831"/>
                    <a:gd name="connsiteY8" fmla="*/ 157381 h 335283"/>
                    <a:gd name="connsiteX9" fmla="*/ 517365 w 773831"/>
                    <a:gd name="connsiteY9" fmla="*/ 157380 h 335283"/>
                    <a:gd name="connsiteX10" fmla="*/ 517364 w 773831"/>
                    <a:gd name="connsiteY10" fmla="*/ 157381 h 335283"/>
                    <a:gd name="connsiteX11" fmla="*/ 274167 w 773831"/>
                    <a:gd name="connsiteY11" fmla="*/ 157381 h 335283"/>
                    <a:gd name="connsiteX12" fmla="*/ 274924 w 773831"/>
                    <a:gd name="connsiteY12" fmla="*/ 168240 h 335283"/>
                    <a:gd name="connsiteX13" fmla="*/ 261161 w 773831"/>
                    <a:gd name="connsiteY13" fmla="*/ 209170 h 335283"/>
                    <a:gd name="connsiteX14" fmla="*/ 188348 w 773831"/>
                    <a:gd name="connsiteY14" fmla="*/ 335283 h 335283"/>
                    <a:gd name="connsiteX15" fmla="*/ 0 w 773831"/>
                    <a:gd name="connsiteY15" fmla="*/ 226541 h 335283"/>
                    <a:gd name="connsiteX16" fmla="*/ 72812 w 773831"/>
                    <a:gd name="connsiteY16" fmla="*/ 100427 h 335283"/>
                    <a:gd name="connsiteX17" fmla="*/ 101377 w 773831"/>
                    <a:gd name="connsiteY17" fmla="*/ 68043 h 335283"/>
                    <a:gd name="connsiteX18" fmla="*/ 117773 w 773831"/>
                    <a:gd name="connsiteY18" fmla="*/ 60041 h 335283"/>
                    <a:gd name="connsiteX19" fmla="*/ 148943 w 773831"/>
                    <a:gd name="connsiteY19" fmla="*/ 35222 h 335283"/>
                    <a:gd name="connsiteX20" fmla="*/ 307331 w 773831"/>
                    <a:gd name="connsiteY20" fmla="*/ 0 h 335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3831" h="335283">
                      <a:moveTo>
                        <a:pt x="307331" y="0"/>
                      </a:moveTo>
                      <a:cubicBezTo>
                        <a:pt x="400113" y="0"/>
                        <a:pt x="479719" y="30285"/>
                        <a:pt x="513724" y="73446"/>
                      </a:cubicBezTo>
                      <a:lnTo>
                        <a:pt x="515099" y="77105"/>
                      </a:lnTo>
                      <a:lnTo>
                        <a:pt x="607559" y="77105"/>
                      </a:lnTo>
                      <a:lnTo>
                        <a:pt x="715800" y="14611"/>
                      </a:lnTo>
                      <a:cubicBezTo>
                        <a:pt x="725051" y="9270"/>
                        <a:pt x="735591" y="8185"/>
                        <a:pt x="745154" y="10747"/>
                      </a:cubicBezTo>
                      <a:cubicBezTo>
                        <a:pt x="754716" y="13309"/>
                        <a:pt x="763301" y="19520"/>
                        <a:pt x="768642" y="28770"/>
                      </a:cubicBezTo>
                      <a:cubicBezTo>
                        <a:pt x="779324" y="47272"/>
                        <a:pt x="772985" y="70930"/>
                        <a:pt x="754483" y="81612"/>
                      </a:cubicBezTo>
                      <a:lnTo>
                        <a:pt x="611188" y="157381"/>
                      </a:lnTo>
                      <a:lnTo>
                        <a:pt x="517365" y="157380"/>
                      </a:lnTo>
                      <a:lnTo>
                        <a:pt x="517364" y="157381"/>
                      </a:lnTo>
                      <a:lnTo>
                        <a:pt x="274167" y="157381"/>
                      </a:lnTo>
                      <a:lnTo>
                        <a:pt x="274924" y="168240"/>
                      </a:lnTo>
                      <a:cubicBezTo>
                        <a:pt x="273184" y="182258"/>
                        <a:pt x="268668" y="196167"/>
                        <a:pt x="261161" y="209170"/>
                      </a:cubicBezTo>
                      <a:cubicBezTo>
                        <a:pt x="236890" y="251207"/>
                        <a:pt x="212618" y="293245"/>
                        <a:pt x="188348" y="335283"/>
                      </a:cubicBezTo>
                      <a:lnTo>
                        <a:pt x="0" y="226541"/>
                      </a:lnTo>
                      <a:lnTo>
                        <a:pt x="72812" y="100427"/>
                      </a:lnTo>
                      <a:cubicBezTo>
                        <a:pt x="80319" y="87424"/>
                        <a:pt x="90106" y="76558"/>
                        <a:pt x="101377" y="68043"/>
                      </a:cubicBezTo>
                      <a:lnTo>
                        <a:pt x="117773" y="60041"/>
                      </a:lnTo>
                      <a:lnTo>
                        <a:pt x="148943" y="35222"/>
                      </a:lnTo>
                      <a:cubicBezTo>
                        <a:pt x="189478" y="13460"/>
                        <a:pt x="245477" y="0"/>
                        <a:pt x="307331" y="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3998AC31-14DB-CA37-9FAE-F58065D15517}"/>
                  </a:ext>
                </a:extLst>
              </p:cNvPr>
              <p:cNvSpPr/>
              <p:nvPr/>
            </p:nvSpPr>
            <p:spPr>
              <a:xfrm>
                <a:off x="688174" y="4925843"/>
                <a:ext cx="1064827" cy="1117477"/>
              </a:xfrm>
              <a:custGeom>
                <a:avLst/>
                <a:gdLst>
                  <a:gd name="connsiteX0" fmla="*/ 161074 w 1064827"/>
                  <a:gd name="connsiteY0" fmla="*/ 0 h 1117477"/>
                  <a:gd name="connsiteX1" fmla="*/ 903754 w 1064827"/>
                  <a:gd name="connsiteY1" fmla="*/ 0 h 1117477"/>
                  <a:gd name="connsiteX2" fmla="*/ 871260 w 1064827"/>
                  <a:gd name="connsiteY2" fmla="*/ 209642 h 1117477"/>
                  <a:gd name="connsiteX3" fmla="*/ 1064827 w 1064827"/>
                  <a:gd name="connsiteY3" fmla="*/ 1117477 h 1117477"/>
                  <a:gd name="connsiteX4" fmla="*/ 803651 w 1064827"/>
                  <a:gd name="connsiteY4" fmla="*/ 1117477 h 1117477"/>
                  <a:gd name="connsiteX5" fmla="*/ 540736 w 1064827"/>
                  <a:gd name="connsiteY5" fmla="*/ 306561 h 1117477"/>
                  <a:gd name="connsiteX6" fmla="*/ 524091 w 1064827"/>
                  <a:gd name="connsiteY6" fmla="*/ 306561 h 1117477"/>
                  <a:gd name="connsiteX7" fmla="*/ 261176 w 1064827"/>
                  <a:gd name="connsiteY7" fmla="*/ 1117477 h 1117477"/>
                  <a:gd name="connsiteX8" fmla="*/ 0 w 1064827"/>
                  <a:gd name="connsiteY8" fmla="*/ 1117477 h 1117477"/>
                  <a:gd name="connsiteX9" fmla="*/ 193567 w 1064827"/>
                  <a:gd name="connsiteY9" fmla="*/ 209641 h 1117477"/>
                  <a:gd name="connsiteX10" fmla="*/ 161074 w 1064827"/>
                  <a:gd name="connsiteY10" fmla="*/ 0 h 1117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4827" h="1117477">
                    <a:moveTo>
                      <a:pt x="161074" y="0"/>
                    </a:moveTo>
                    <a:lnTo>
                      <a:pt x="903754" y="0"/>
                    </a:lnTo>
                    <a:lnTo>
                      <a:pt x="871260" y="209642"/>
                    </a:lnTo>
                    <a:lnTo>
                      <a:pt x="1064827" y="1117477"/>
                    </a:lnTo>
                    <a:lnTo>
                      <a:pt x="803651" y="1117477"/>
                    </a:lnTo>
                    <a:lnTo>
                      <a:pt x="540736" y="306561"/>
                    </a:lnTo>
                    <a:lnTo>
                      <a:pt x="524091" y="306561"/>
                    </a:lnTo>
                    <a:lnTo>
                      <a:pt x="261176" y="1117477"/>
                    </a:lnTo>
                    <a:lnTo>
                      <a:pt x="0" y="1117477"/>
                    </a:lnTo>
                    <a:lnTo>
                      <a:pt x="193567" y="209641"/>
                    </a:lnTo>
                    <a:lnTo>
                      <a:pt x="161074" y="0"/>
                    </a:ln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AA7C29C4-CDF4-B9B6-C760-EA00ADF400E2}"/>
                  </a:ext>
                </a:extLst>
              </p:cNvPr>
              <p:cNvSpPr/>
              <p:nvPr/>
            </p:nvSpPr>
            <p:spPr>
              <a:xfrm>
                <a:off x="326608" y="2312331"/>
                <a:ext cx="2474519" cy="2613512"/>
              </a:xfrm>
              <a:custGeom>
                <a:avLst/>
                <a:gdLst>
                  <a:gd name="connsiteX0" fmla="*/ 804083 w 2474519"/>
                  <a:gd name="connsiteY0" fmla="*/ 0 h 2613512"/>
                  <a:gd name="connsiteX1" fmla="*/ 868967 w 2474519"/>
                  <a:gd name="connsiteY1" fmla="*/ 250722 h 2613512"/>
                  <a:gd name="connsiteX2" fmla="*/ 274331 w 2474519"/>
                  <a:gd name="connsiteY2" fmla="*/ 881476 h 2613512"/>
                  <a:gd name="connsiteX3" fmla="*/ 497807 w 2474519"/>
                  <a:gd name="connsiteY3" fmla="*/ 1614541 h 2613512"/>
                  <a:gd name="connsiteX4" fmla="*/ 546490 w 2474519"/>
                  <a:gd name="connsiteY4" fmla="*/ 1656645 h 2613512"/>
                  <a:gd name="connsiteX5" fmla="*/ 554429 w 2474519"/>
                  <a:gd name="connsiteY5" fmla="*/ 1654181 h 2613512"/>
                  <a:gd name="connsiteX6" fmla="*/ 592704 w 2474519"/>
                  <a:gd name="connsiteY6" fmla="*/ 1650322 h 2613512"/>
                  <a:gd name="connsiteX7" fmla="*/ 1195254 w 2474519"/>
                  <a:gd name="connsiteY7" fmla="*/ 1650322 h 2613512"/>
                  <a:gd name="connsiteX8" fmla="*/ 1233530 w 2474519"/>
                  <a:gd name="connsiteY8" fmla="*/ 1654181 h 2613512"/>
                  <a:gd name="connsiteX9" fmla="*/ 1268367 w 2474519"/>
                  <a:gd name="connsiteY9" fmla="*/ 1664995 h 2613512"/>
                  <a:gd name="connsiteX10" fmla="*/ 1322419 w 2474519"/>
                  <a:gd name="connsiteY10" fmla="*/ 1677203 h 2613512"/>
                  <a:gd name="connsiteX11" fmla="*/ 2230162 w 2474519"/>
                  <a:gd name="connsiteY11" fmla="*/ 1145024 h 2613512"/>
                  <a:gd name="connsiteX12" fmla="*/ 2474519 w 2474519"/>
                  <a:gd name="connsiteY12" fmla="*/ 1230819 h 2613512"/>
                  <a:gd name="connsiteX13" fmla="*/ 1380059 w 2474519"/>
                  <a:gd name="connsiteY13" fmla="*/ 1945251 h 2613512"/>
                  <a:gd name="connsiteX14" fmla="*/ 1369112 w 2474519"/>
                  <a:gd name="connsiteY14" fmla="*/ 1943868 h 2613512"/>
                  <a:gd name="connsiteX15" fmla="*/ 1265320 w 2474519"/>
                  <a:gd name="connsiteY15" fmla="*/ 2613512 h 2613512"/>
                  <a:gd name="connsiteX16" fmla="*/ 522640 w 2474519"/>
                  <a:gd name="connsiteY16" fmla="*/ 2613512 h 2613512"/>
                  <a:gd name="connsiteX17" fmla="*/ 408809 w 2474519"/>
                  <a:gd name="connsiteY17" fmla="*/ 1879103 h 2613512"/>
                  <a:gd name="connsiteX18" fmla="*/ 314813 w 2474519"/>
                  <a:gd name="connsiteY18" fmla="*/ 1797811 h 2613512"/>
                  <a:gd name="connsiteX19" fmla="*/ 20223 w 2474519"/>
                  <a:gd name="connsiteY19" fmla="*/ 831472 h 2613512"/>
                  <a:gd name="connsiteX20" fmla="*/ 804083 w 2474519"/>
                  <a:gd name="connsiteY20" fmla="*/ 0 h 2613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474519" h="2613512">
                    <a:moveTo>
                      <a:pt x="804083" y="0"/>
                    </a:moveTo>
                    <a:cubicBezTo>
                      <a:pt x="825711" y="83574"/>
                      <a:pt x="847339" y="167148"/>
                      <a:pt x="868967" y="250722"/>
                    </a:cubicBezTo>
                    <a:cubicBezTo>
                      <a:pt x="565957" y="329137"/>
                      <a:pt x="334764" y="574374"/>
                      <a:pt x="274331" y="881476"/>
                    </a:cubicBezTo>
                    <a:cubicBezTo>
                      <a:pt x="221453" y="1150192"/>
                      <a:pt x="307512" y="1424607"/>
                      <a:pt x="497807" y="1614541"/>
                    </a:cubicBezTo>
                    <a:lnTo>
                      <a:pt x="546490" y="1656645"/>
                    </a:lnTo>
                    <a:lnTo>
                      <a:pt x="554429" y="1654181"/>
                    </a:lnTo>
                    <a:cubicBezTo>
                      <a:pt x="566792" y="1651651"/>
                      <a:pt x="579593" y="1650322"/>
                      <a:pt x="592704" y="1650322"/>
                    </a:cubicBezTo>
                    <a:lnTo>
                      <a:pt x="1195254" y="1650322"/>
                    </a:lnTo>
                    <a:cubicBezTo>
                      <a:pt x="1208365" y="1650322"/>
                      <a:pt x="1221166" y="1651651"/>
                      <a:pt x="1233530" y="1654181"/>
                    </a:cubicBezTo>
                    <a:lnTo>
                      <a:pt x="1268367" y="1664995"/>
                    </a:lnTo>
                    <a:lnTo>
                      <a:pt x="1322419" y="1677203"/>
                    </a:lnTo>
                    <a:cubicBezTo>
                      <a:pt x="1710294" y="1745246"/>
                      <a:pt x="2097164" y="1523823"/>
                      <a:pt x="2230162" y="1145024"/>
                    </a:cubicBezTo>
                    <a:lnTo>
                      <a:pt x="2474519" y="1230819"/>
                    </a:lnTo>
                    <a:cubicBezTo>
                      <a:pt x="2310885" y="1696870"/>
                      <a:pt x="1855728" y="1982203"/>
                      <a:pt x="1380059" y="1945251"/>
                    </a:cubicBezTo>
                    <a:lnTo>
                      <a:pt x="1369112" y="1943868"/>
                    </a:lnTo>
                    <a:lnTo>
                      <a:pt x="1265320" y="2613512"/>
                    </a:lnTo>
                    <a:lnTo>
                      <a:pt x="522640" y="2613512"/>
                    </a:lnTo>
                    <a:lnTo>
                      <a:pt x="408809" y="1879103"/>
                    </a:lnTo>
                    <a:lnTo>
                      <a:pt x="314813" y="1797811"/>
                    </a:lnTo>
                    <a:cubicBezTo>
                      <a:pt x="63963" y="1547437"/>
                      <a:pt x="-49482" y="1185697"/>
                      <a:pt x="20223" y="831472"/>
                    </a:cubicBezTo>
                    <a:cubicBezTo>
                      <a:pt x="99886" y="426644"/>
                      <a:pt x="404649" y="103369"/>
                      <a:pt x="804083" y="0"/>
                    </a:cubicBezTo>
                    <a:close/>
                  </a:path>
                </a:pathLst>
              </a:custGeom>
              <a:solidFill>
                <a:srgbClr val="5B9BD5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74FBC9B6-A312-E93D-1FE6-297CABE56A6F}"/>
                  </a:ext>
                </a:extLst>
              </p:cNvPr>
              <p:cNvSpPr/>
              <p:nvPr/>
            </p:nvSpPr>
            <p:spPr>
              <a:xfrm>
                <a:off x="492054" y="6023354"/>
                <a:ext cx="475517" cy="208692"/>
              </a:xfrm>
              <a:custGeom>
                <a:avLst/>
                <a:gdLst>
                  <a:gd name="connsiteX0" fmla="*/ 104346 w 475517"/>
                  <a:gd name="connsiteY0" fmla="*/ 0 h 208692"/>
                  <a:gd name="connsiteX1" fmla="*/ 218342 w 475517"/>
                  <a:gd name="connsiteY1" fmla="*/ 0 h 208692"/>
                  <a:gd name="connsiteX2" fmla="*/ 320371 w 475517"/>
                  <a:gd name="connsiteY2" fmla="*/ 0 h 208692"/>
                  <a:gd name="connsiteX3" fmla="*/ 475517 w 475517"/>
                  <a:gd name="connsiteY3" fmla="*/ 0 h 208692"/>
                  <a:gd name="connsiteX4" fmla="*/ 475517 w 475517"/>
                  <a:gd name="connsiteY4" fmla="*/ 208692 h 208692"/>
                  <a:gd name="connsiteX5" fmla="*/ 424717 w 475517"/>
                  <a:gd name="connsiteY5" fmla="*/ 208692 h 208692"/>
                  <a:gd name="connsiteX6" fmla="*/ 218342 w 475517"/>
                  <a:gd name="connsiteY6" fmla="*/ 208692 h 208692"/>
                  <a:gd name="connsiteX7" fmla="*/ 0 w 475517"/>
                  <a:gd name="connsiteY7" fmla="*/ 208692 h 208692"/>
                  <a:gd name="connsiteX8" fmla="*/ 0 w 475517"/>
                  <a:gd name="connsiteY8" fmla="*/ 104346 h 208692"/>
                  <a:gd name="connsiteX9" fmla="*/ 104346 w 475517"/>
                  <a:gd name="connsiteY9" fmla="*/ 0 h 208692"/>
                  <a:gd name="connsiteX0" fmla="*/ 104346 w 475517"/>
                  <a:gd name="connsiteY0" fmla="*/ 0 h 208692"/>
                  <a:gd name="connsiteX1" fmla="*/ 320371 w 475517"/>
                  <a:gd name="connsiteY1" fmla="*/ 0 h 208692"/>
                  <a:gd name="connsiteX2" fmla="*/ 475517 w 475517"/>
                  <a:gd name="connsiteY2" fmla="*/ 0 h 208692"/>
                  <a:gd name="connsiteX3" fmla="*/ 475517 w 475517"/>
                  <a:gd name="connsiteY3" fmla="*/ 208692 h 208692"/>
                  <a:gd name="connsiteX4" fmla="*/ 424717 w 475517"/>
                  <a:gd name="connsiteY4" fmla="*/ 208692 h 208692"/>
                  <a:gd name="connsiteX5" fmla="*/ 218342 w 475517"/>
                  <a:gd name="connsiteY5" fmla="*/ 208692 h 208692"/>
                  <a:gd name="connsiteX6" fmla="*/ 0 w 475517"/>
                  <a:gd name="connsiteY6" fmla="*/ 208692 h 208692"/>
                  <a:gd name="connsiteX7" fmla="*/ 0 w 475517"/>
                  <a:gd name="connsiteY7" fmla="*/ 104346 h 208692"/>
                  <a:gd name="connsiteX8" fmla="*/ 104346 w 475517"/>
                  <a:gd name="connsiteY8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424717 w 475517"/>
                  <a:gd name="connsiteY3" fmla="*/ 208692 h 208692"/>
                  <a:gd name="connsiteX4" fmla="*/ 218342 w 475517"/>
                  <a:gd name="connsiteY4" fmla="*/ 208692 h 208692"/>
                  <a:gd name="connsiteX5" fmla="*/ 0 w 475517"/>
                  <a:gd name="connsiteY5" fmla="*/ 208692 h 208692"/>
                  <a:gd name="connsiteX6" fmla="*/ 0 w 475517"/>
                  <a:gd name="connsiteY6" fmla="*/ 104346 h 208692"/>
                  <a:gd name="connsiteX7" fmla="*/ 104346 w 475517"/>
                  <a:gd name="connsiteY7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218342 w 475517"/>
                  <a:gd name="connsiteY3" fmla="*/ 208692 h 208692"/>
                  <a:gd name="connsiteX4" fmla="*/ 0 w 475517"/>
                  <a:gd name="connsiteY4" fmla="*/ 208692 h 208692"/>
                  <a:gd name="connsiteX5" fmla="*/ 0 w 475517"/>
                  <a:gd name="connsiteY5" fmla="*/ 104346 h 208692"/>
                  <a:gd name="connsiteX6" fmla="*/ 104346 w 475517"/>
                  <a:gd name="connsiteY6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0 w 475517"/>
                  <a:gd name="connsiteY3" fmla="*/ 208692 h 208692"/>
                  <a:gd name="connsiteX4" fmla="*/ 0 w 475517"/>
                  <a:gd name="connsiteY4" fmla="*/ 104346 h 208692"/>
                  <a:gd name="connsiteX5" fmla="*/ 104346 w 475517"/>
                  <a:gd name="connsiteY5" fmla="*/ 0 h 208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5517" h="208692">
                    <a:moveTo>
                      <a:pt x="104346" y="0"/>
                    </a:moveTo>
                    <a:lnTo>
                      <a:pt x="475517" y="0"/>
                    </a:lnTo>
                    <a:lnTo>
                      <a:pt x="475517" y="208692"/>
                    </a:lnTo>
                    <a:lnTo>
                      <a:pt x="0" y="208692"/>
                    </a:lnTo>
                    <a:lnTo>
                      <a:pt x="0" y="104346"/>
                    </a:lnTo>
                    <a:cubicBezTo>
                      <a:pt x="0" y="46717"/>
                      <a:pt x="46717" y="0"/>
                      <a:pt x="1043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201F7125-9426-D64F-AEA7-4BAF6B0D075A}"/>
                  </a:ext>
                </a:extLst>
              </p:cNvPr>
              <p:cNvSpPr/>
              <p:nvPr/>
            </p:nvSpPr>
            <p:spPr>
              <a:xfrm flipH="1">
                <a:off x="1473602" y="6023354"/>
                <a:ext cx="475517" cy="208692"/>
              </a:xfrm>
              <a:custGeom>
                <a:avLst/>
                <a:gdLst>
                  <a:gd name="connsiteX0" fmla="*/ 104346 w 475517"/>
                  <a:gd name="connsiteY0" fmla="*/ 0 h 208692"/>
                  <a:gd name="connsiteX1" fmla="*/ 218342 w 475517"/>
                  <a:gd name="connsiteY1" fmla="*/ 0 h 208692"/>
                  <a:gd name="connsiteX2" fmla="*/ 320371 w 475517"/>
                  <a:gd name="connsiteY2" fmla="*/ 0 h 208692"/>
                  <a:gd name="connsiteX3" fmla="*/ 475517 w 475517"/>
                  <a:gd name="connsiteY3" fmla="*/ 0 h 208692"/>
                  <a:gd name="connsiteX4" fmla="*/ 475517 w 475517"/>
                  <a:gd name="connsiteY4" fmla="*/ 208692 h 208692"/>
                  <a:gd name="connsiteX5" fmla="*/ 424717 w 475517"/>
                  <a:gd name="connsiteY5" fmla="*/ 208692 h 208692"/>
                  <a:gd name="connsiteX6" fmla="*/ 218342 w 475517"/>
                  <a:gd name="connsiteY6" fmla="*/ 208692 h 208692"/>
                  <a:gd name="connsiteX7" fmla="*/ 0 w 475517"/>
                  <a:gd name="connsiteY7" fmla="*/ 208692 h 208692"/>
                  <a:gd name="connsiteX8" fmla="*/ 0 w 475517"/>
                  <a:gd name="connsiteY8" fmla="*/ 104346 h 208692"/>
                  <a:gd name="connsiteX9" fmla="*/ 104346 w 475517"/>
                  <a:gd name="connsiteY9" fmla="*/ 0 h 208692"/>
                  <a:gd name="connsiteX0" fmla="*/ 104346 w 475517"/>
                  <a:gd name="connsiteY0" fmla="*/ 0 h 208692"/>
                  <a:gd name="connsiteX1" fmla="*/ 320371 w 475517"/>
                  <a:gd name="connsiteY1" fmla="*/ 0 h 208692"/>
                  <a:gd name="connsiteX2" fmla="*/ 475517 w 475517"/>
                  <a:gd name="connsiteY2" fmla="*/ 0 h 208692"/>
                  <a:gd name="connsiteX3" fmla="*/ 475517 w 475517"/>
                  <a:gd name="connsiteY3" fmla="*/ 208692 h 208692"/>
                  <a:gd name="connsiteX4" fmla="*/ 424717 w 475517"/>
                  <a:gd name="connsiteY4" fmla="*/ 208692 h 208692"/>
                  <a:gd name="connsiteX5" fmla="*/ 218342 w 475517"/>
                  <a:gd name="connsiteY5" fmla="*/ 208692 h 208692"/>
                  <a:gd name="connsiteX6" fmla="*/ 0 w 475517"/>
                  <a:gd name="connsiteY6" fmla="*/ 208692 h 208692"/>
                  <a:gd name="connsiteX7" fmla="*/ 0 w 475517"/>
                  <a:gd name="connsiteY7" fmla="*/ 104346 h 208692"/>
                  <a:gd name="connsiteX8" fmla="*/ 104346 w 475517"/>
                  <a:gd name="connsiteY8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424717 w 475517"/>
                  <a:gd name="connsiteY3" fmla="*/ 208692 h 208692"/>
                  <a:gd name="connsiteX4" fmla="*/ 218342 w 475517"/>
                  <a:gd name="connsiteY4" fmla="*/ 208692 h 208692"/>
                  <a:gd name="connsiteX5" fmla="*/ 0 w 475517"/>
                  <a:gd name="connsiteY5" fmla="*/ 208692 h 208692"/>
                  <a:gd name="connsiteX6" fmla="*/ 0 w 475517"/>
                  <a:gd name="connsiteY6" fmla="*/ 104346 h 208692"/>
                  <a:gd name="connsiteX7" fmla="*/ 104346 w 475517"/>
                  <a:gd name="connsiteY7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218342 w 475517"/>
                  <a:gd name="connsiteY3" fmla="*/ 208692 h 208692"/>
                  <a:gd name="connsiteX4" fmla="*/ 0 w 475517"/>
                  <a:gd name="connsiteY4" fmla="*/ 208692 h 208692"/>
                  <a:gd name="connsiteX5" fmla="*/ 0 w 475517"/>
                  <a:gd name="connsiteY5" fmla="*/ 104346 h 208692"/>
                  <a:gd name="connsiteX6" fmla="*/ 104346 w 475517"/>
                  <a:gd name="connsiteY6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0 w 475517"/>
                  <a:gd name="connsiteY3" fmla="*/ 208692 h 208692"/>
                  <a:gd name="connsiteX4" fmla="*/ 0 w 475517"/>
                  <a:gd name="connsiteY4" fmla="*/ 104346 h 208692"/>
                  <a:gd name="connsiteX5" fmla="*/ 104346 w 475517"/>
                  <a:gd name="connsiteY5" fmla="*/ 0 h 208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5517" h="208692">
                    <a:moveTo>
                      <a:pt x="104346" y="0"/>
                    </a:moveTo>
                    <a:lnTo>
                      <a:pt x="475517" y="0"/>
                    </a:lnTo>
                    <a:lnTo>
                      <a:pt x="475517" y="208692"/>
                    </a:lnTo>
                    <a:lnTo>
                      <a:pt x="0" y="208692"/>
                    </a:lnTo>
                    <a:lnTo>
                      <a:pt x="0" y="104346"/>
                    </a:lnTo>
                    <a:cubicBezTo>
                      <a:pt x="0" y="46717"/>
                      <a:pt x="46717" y="0"/>
                      <a:pt x="1043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0E74837F-882C-AB35-1BCC-C25F40E2BB03}"/>
                  </a:ext>
                </a:extLst>
              </p:cNvPr>
              <p:cNvSpPr/>
              <p:nvPr/>
            </p:nvSpPr>
            <p:spPr>
              <a:xfrm>
                <a:off x="539396" y="3200430"/>
                <a:ext cx="169241" cy="339334"/>
              </a:xfrm>
              <a:custGeom>
                <a:avLst/>
                <a:gdLst>
                  <a:gd name="connsiteX0" fmla="*/ 134613 w 169241"/>
                  <a:gd name="connsiteY0" fmla="*/ 0 h 339334"/>
                  <a:gd name="connsiteX1" fmla="*/ 125202 w 169241"/>
                  <a:gd name="connsiteY1" fmla="*/ 100615 h 339334"/>
                  <a:gd name="connsiteX2" fmla="*/ 169054 w 169241"/>
                  <a:gd name="connsiteY2" fmla="*/ 334731 h 339334"/>
                  <a:gd name="connsiteX3" fmla="*/ 169241 w 169241"/>
                  <a:gd name="connsiteY3" fmla="*/ 335102 h 339334"/>
                  <a:gd name="connsiteX4" fmla="*/ 150811 w 169241"/>
                  <a:gd name="connsiteY4" fmla="*/ 339334 h 339334"/>
                  <a:gd name="connsiteX5" fmla="*/ 0 w 169241"/>
                  <a:gd name="connsiteY5" fmla="*/ 167807 h 339334"/>
                  <a:gd name="connsiteX6" fmla="*/ 92108 w 169241"/>
                  <a:gd name="connsiteY6" fmla="*/ 9759 h 339334"/>
                  <a:gd name="connsiteX7" fmla="*/ 134613 w 169241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41" h="339334">
                    <a:moveTo>
                      <a:pt x="134613" y="0"/>
                    </a:moveTo>
                    <a:lnTo>
                      <a:pt x="125202" y="100615"/>
                    </a:lnTo>
                    <a:cubicBezTo>
                      <a:pt x="125202" y="183660"/>
                      <a:pt x="140817" y="262773"/>
                      <a:pt x="169054" y="334731"/>
                    </a:cubicBezTo>
                    <a:lnTo>
                      <a:pt x="169241" y="335102"/>
                    </a:lnTo>
                    <a:lnTo>
                      <a:pt x="150811" y="339334"/>
                    </a:lnTo>
                    <a:cubicBezTo>
                      <a:pt x="67520" y="339334"/>
                      <a:pt x="0" y="262539"/>
                      <a:pt x="0" y="167807"/>
                    </a:cubicBezTo>
                    <a:cubicBezTo>
                      <a:pt x="0" y="96758"/>
                      <a:pt x="37980" y="35799"/>
                      <a:pt x="92108" y="9759"/>
                    </a:cubicBezTo>
                    <a:lnTo>
                      <a:pt x="1346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7C28AAA1-1034-CF8C-1933-DD8FF66C9B61}"/>
                  </a:ext>
                </a:extLst>
              </p:cNvPr>
              <p:cNvSpPr/>
              <p:nvPr/>
            </p:nvSpPr>
            <p:spPr>
              <a:xfrm>
                <a:off x="1736605" y="3200430"/>
                <a:ext cx="169239" cy="339334"/>
              </a:xfrm>
              <a:custGeom>
                <a:avLst/>
                <a:gdLst>
                  <a:gd name="connsiteX0" fmla="*/ 34629 w 169239"/>
                  <a:gd name="connsiteY0" fmla="*/ 0 h 339334"/>
                  <a:gd name="connsiteX1" fmla="*/ 77131 w 169239"/>
                  <a:gd name="connsiteY1" fmla="*/ 9759 h 339334"/>
                  <a:gd name="connsiteX2" fmla="*/ 169239 w 169239"/>
                  <a:gd name="connsiteY2" fmla="*/ 167807 h 339334"/>
                  <a:gd name="connsiteX3" fmla="*/ 18428 w 169239"/>
                  <a:gd name="connsiteY3" fmla="*/ 339334 h 339334"/>
                  <a:gd name="connsiteX4" fmla="*/ 0 w 169239"/>
                  <a:gd name="connsiteY4" fmla="*/ 335103 h 339334"/>
                  <a:gd name="connsiteX5" fmla="*/ 187 w 169239"/>
                  <a:gd name="connsiteY5" fmla="*/ 334731 h 339334"/>
                  <a:gd name="connsiteX6" fmla="*/ 44039 w 169239"/>
                  <a:gd name="connsiteY6" fmla="*/ 100615 h 339334"/>
                  <a:gd name="connsiteX7" fmla="*/ 34629 w 169239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39" h="339334">
                    <a:moveTo>
                      <a:pt x="34629" y="0"/>
                    </a:moveTo>
                    <a:lnTo>
                      <a:pt x="77131" y="9759"/>
                    </a:lnTo>
                    <a:cubicBezTo>
                      <a:pt x="131259" y="35799"/>
                      <a:pt x="169239" y="96758"/>
                      <a:pt x="169239" y="167807"/>
                    </a:cubicBezTo>
                    <a:cubicBezTo>
                      <a:pt x="169239" y="262539"/>
                      <a:pt x="101719" y="339334"/>
                      <a:pt x="18428" y="339334"/>
                    </a:cubicBezTo>
                    <a:lnTo>
                      <a:pt x="0" y="335103"/>
                    </a:lnTo>
                    <a:lnTo>
                      <a:pt x="187" y="334731"/>
                    </a:lnTo>
                    <a:cubicBezTo>
                      <a:pt x="28424" y="262773"/>
                      <a:pt x="44039" y="183660"/>
                      <a:pt x="44039" y="100615"/>
                    </a:cubicBezTo>
                    <a:lnTo>
                      <a:pt x="34629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8E7E65B1-7C4D-C840-A191-92F3E10A39B1}"/>
                  </a:ext>
                </a:extLst>
              </p:cNvPr>
              <p:cNvSpPr/>
              <p:nvPr/>
            </p:nvSpPr>
            <p:spPr>
              <a:xfrm>
                <a:off x="842582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B81A8C9F-B114-50D8-335C-3838AE525485}"/>
                  </a:ext>
                </a:extLst>
              </p:cNvPr>
              <p:cNvSpPr/>
              <p:nvPr/>
            </p:nvSpPr>
            <p:spPr>
              <a:xfrm flipH="1">
                <a:off x="1434268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055BAC17-2CDD-4C6D-F124-EDF14014893C}"/>
                  </a:ext>
                </a:extLst>
              </p:cNvPr>
              <p:cNvSpPr/>
              <p:nvPr/>
            </p:nvSpPr>
            <p:spPr>
              <a:xfrm>
                <a:off x="1088605" y="3607784"/>
                <a:ext cx="263962" cy="206496"/>
              </a:xfrm>
              <a:custGeom>
                <a:avLst/>
                <a:gdLst>
                  <a:gd name="connsiteX0" fmla="*/ 185305 w 370610"/>
                  <a:gd name="connsiteY0" fmla="*/ 0 h 298515"/>
                  <a:gd name="connsiteX1" fmla="*/ 370610 w 370610"/>
                  <a:gd name="connsiteY1" fmla="*/ 250317 h 298515"/>
                  <a:gd name="connsiteX2" fmla="*/ 363407 w 370610"/>
                  <a:gd name="connsiteY2" fmla="*/ 298515 h 298515"/>
                  <a:gd name="connsiteX3" fmla="*/ 7204 w 370610"/>
                  <a:gd name="connsiteY3" fmla="*/ 298515 h 298515"/>
                  <a:gd name="connsiteX4" fmla="*/ 0 w 370610"/>
                  <a:gd name="connsiteY4" fmla="*/ 250317 h 298515"/>
                  <a:gd name="connsiteX5" fmla="*/ 185305 w 370610"/>
                  <a:gd name="connsiteY5" fmla="*/ 0 h 298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610" h="298515">
                    <a:moveTo>
                      <a:pt x="185305" y="0"/>
                    </a:moveTo>
                    <a:cubicBezTo>
                      <a:pt x="287646" y="0"/>
                      <a:pt x="370610" y="112071"/>
                      <a:pt x="370610" y="250317"/>
                    </a:cubicBezTo>
                    <a:lnTo>
                      <a:pt x="363407" y="298515"/>
                    </a:lnTo>
                    <a:lnTo>
                      <a:pt x="7204" y="298515"/>
                    </a:lnTo>
                    <a:lnTo>
                      <a:pt x="0" y="250317"/>
                    </a:lnTo>
                    <a:cubicBezTo>
                      <a:pt x="0" y="112071"/>
                      <a:pt x="82964" y="0"/>
                      <a:pt x="18530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" name="楕円 83">
                <a:extLst>
                  <a:ext uri="{FF2B5EF4-FFF2-40B4-BE49-F238E27FC236}">
                    <a16:creationId xmlns:a16="http://schemas.microsoft.com/office/drawing/2014/main" id="{AC923B31-8D68-800B-AE64-9D555AF944A5}"/>
                  </a:ext>
                </a:extLst>
              </p:cNvPr>
              <p:cNvSpPr/>
              <p:nvPr/>
            </p:nvSpPr>
            <p:spPr>
              <a:xfrm>
                <a:off x="1169585" y="3504467"/>
                <a:ext cx="102004" cy="53654"/>
              </a:xfrm>
              <a:prstGeom prst="ellipse">
                <a:avLst/>
              </a:prstGeom>
              <a:solidFill>
                <a:srgbClr val="FF99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3F3032E2-F60B-4A18-9A71-CA5A5C604AD9}"/>
                  </a:ext>
                </a:extLst>
              </p:cNvPr>
              <p:cNvSpPr/>
              <p:nvPr/>
            </p:nvSpPr>
            <p:spPr>
              <a:xfrm rot="10800000">
                <a:off x="1119577" y="4053359"/>
                <a:ext cx="188582" cy="727941"/>
              </a:xfrm>
              <a:custGeom>
                <a:avLst/>
                <a:gdLst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37023 w 188582"/>
                  <a:gd name="connsiteY3" fmla="*/ 59766 h 703428"/>
                  <a:gd name="connsiteX4" fmla="*/ 94292 w 188582"/>
                  <a:gd name="connsiteY4" fmla="*/ 0 h 703428"/>
                  <a:gd name="connsiteX5" fmla="*/ 151560 w 188582"/>
                  <a:gd name="connsiteY5" fmla="*/ 59766 h 703428"/>
                  <a:gd name="connsiteX6" fmla="*/ 188582 w 188582"/>
                  <a:gd name="connsiteY6" fmla="*/ 59766 h 703428"/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37023 w 188582"/>
                  <a:gd name="connsiteY3" fmla="*/ 59766 h 703428"/>
                  <a:gd name="connsiteX4" fmla="*/ 94292 w 188582"/>
                  <a:gd name="connsiteY4" fmla="*/ 0 h 703428"/>
                  <a:gd name="connsiteX5" fmla="*/ 188582 w 188582"/>
                  <a:gd name="connsiteY5" fmla="*/ 59766 h 703428"/>
                  <a:gd name="connsiteX6" fmla="*/ 135920 w 188582"/>
                  <a:gd name="connsiteY6" fmla="*/ 703428 h 703428"/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94292 w 188582"/>
                  <a:gd name="connsiteY3" fmla="*/ 0 h 703428"/>
                  <a:gd name="connsiteX4" fmla="*/ 188582 w 188582"/>
                  <a:gd name="connsiteY4" fmla="*/ 59766 h 703428"/>
                  <a:gd name="connsiteX5" fmla="*/ 135920 w 188582"/>
                  <a:gd name="connsiteY5" fmla="*/ 703428 h 703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582" h="703428">
                    <a:moveTo>
                      <a:pt x="135920" y="703428"/>
                    </a:moveTo>
                    <a:lnTo>
                      <a:pt x="52662" y="703428"/>
                    </a:lnTo>
                    <a:lnTo>
                      <a:pt x="0" y="59766"/>
                    </a:lnTo>
                    <a:lnTo>
                      <a:pt x="94292" y="0"/>
                    </a:lnTo>
                    <a:lnTo>
                      <a:pt x="188582" y="59766"/>
                    </a:lnTo>
                    <a:lnTo>
                      <a:pt x="135920" y="703428"/>
                    </a:lnTo>
                    <a:close/>
                  </a:path>
                </a:pathLst>
              </a:cu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" name="台形 85">
                <a:extLst>
                  <a:ext uri="{FF2B5EF4-FFF2-40B4-BE49-F238E27FC236}">
                    <a16:creationId xmlns:a16="http://schemas.microsoft.com/office/drawing/2014/main" id="{6BB41196-C936-C9D3-AB73-FAADEAEF1949}"/>
                  </a:ext>
                </a:extLst>
              </p:cNvPr>
              <p:cNvSpPr/>
              <p:nvPr/>
            </p:nvSpPr>
            <p:spPr>
              <a:xfrm rot="10800000">
                <a:off x="1119577" y="3962653"/>
                <a:ext cx="188582" cy="107190"/>
              </a:xfrm>
              <a:prstGeom prst="trapezoid">
                <a:avLst>
                  <a:gd name="adj" fmla="val 40551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8D8AE7B9-71E1-0ABC-1487-9A6A59DE5158}"/>
                  </a:ext>
                </a:extLst>
              </p:cNvPr>
              <p:cNvSpPr/>
              <p:nvPr/>
            </p:nvSpPr>
            <p:spPr>
              <a:xfrm rot="10800000" flipH="1">
                <a:off x="913260" y="3962652"/>
                <a:ext cx="601216" cy="183897"/>
              </a:xfrm>
              <a:custGeom>
                <a:avLst/>
                <a:gdLst>
                  <a:gd name="connsiteX0" fmla="*/ 327884 w 652013"/>
                  <a:gd name="connsiteY0" fmla="*/ 183897 h 183897"/>
                  <a:gd name="connsiteX1" fmla="*/ 652013 w 652013"/>
                  <a:gd name="connsiteY1" fmla="*/ 183897 h 183897"/>
                  <a:gd name="connsiteX2" fmla="*/ 571221 w 652013"/>
                  <a:gd name="connsiteY2" fmla="*/ 0 h 183897"/>
                  <a:gd name="connsiteX3" fmla="*/ 0 w 652013"/>
                  <a:gd name="connsiteY3" fmla="*/ 183897 h 183897"/>
                  <a:gd name="connsiteX4" fmla="*/ 324129 w 652013"/>
                  <a:gd name="connsiteY4" fmla="*/ 183897 h 183897"/>
                  <a:gd name="connsiteX5" fmla="*/ 80792 w 652013"/>
                  <a:gd name="connsiteY5" fmla="*/ 0 h 183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52013" h="183897">
                    <a:moveTo>
                      <a:pt x="327884" y="183897"/>
                    </a:moveTo>
                    <a:lnTo>
                      <a:pt x="652013" y="183897"/>
                    </a:lnTo>
                    <a:lnTo>
                      <a:pt x="571221" y="0"/>
                    </a:lnTo>
                    <a:close/>
                    <a:moveTo>
                      <a:pt x="0" y="183897"/>
                    </a:moveTo>
                    <a:lnTo>
                      <a:pt x="324129" y="183897"/>
                    </a:lnTo>
                    <a:lnTo>
                      <a:pt x="80792" y="0"/>
                    </a:lnTo>
                    <a:close/>
                  </a:path>
                </a:pathLst>
              </a:custGeom>
              <a:solidFill>
                <a:srgbClr val="5B9BD5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DA1BBF0A-83A0-4A56-F0E7-80D64CCF34F7}"/>
                  </a:ext>
                </a:extLst>
              </p:cNvPr>
              <p:cNvSpPr/>
              <p:nvPr/>
            </p:nvSpPr>
            <p:spPr>
              <a:xfrm>
                <a:off x="616606" y="2589948"/>
                <a:ext cx="1310427" cy="839052"/>
              </a:xfrm>
              <a:custGeom>
                <a:avLst/>
                <a:gdLst>
                  <a:gd name="connsiteX0" fmla="*/ 15165 w 1310427"/>
                  <a:gd name="connsiteY0" fmla="*/ 648344 h 839052"/>
                  <a:gd name="connsiteX1" fmla="*/ 15165 w 1310427"/>
                  <a:gd name="connsiteY1" fmla="*/ 648345 h 839052"/>
                  <a:gd name="connsiteX2" fmla="*/ 15164 w 1310427"/>
                  <a:gd name="connsiteY2" fmla="*/ 648345 h 839052"/>
                  <a:gd name="connsiteX3" fmla="*/ 542862 w 1310427"/>
                  <a:gd name="connsiteY3" fmla="*/ 2140 h 839052"/>
                  <a:gd name="connsiteX4" fmla="*/ 938636 w 1310427"/>
                  <a:gd name="connsiteY4" fmla="*/ 112805 h 839052"/>
                  <a:gd name="connsiteX5" fmla="*/ 952952 w 1310427"/>
                  <a:gd name="connsiteY5" fmla="*/ 126358 h 839052"/>
                  <a:gd name="connsiteX6" fmla="*/ 959872 w 1310427"/>
                  <a:gd name="connsiteY6" fmla="*/ 126547 h 839052"/>
                  <a:gd name="connsiteX7" fmla="*/ 1252448 w 1310427"/>
                  <a:gd name="connsiteY7" fmla="*/ 330201 h 839052"/>
                  <a:gd name="connsiteX8" fmla="*/ 1149317 w 1310427"/>
                  <a:gd name="connsiteY8" fmla="*/ 839052 h 839052"/>
                  <a:gd name="connsiteX9" fmla="*/ 1038642 w 1310427"/>
                  <a:gd name="connsiteY9" fmla="*/ 566792 h 839052"/>
                  <a:gd name="connsiteX10" fmla="*/ 896361 w 1310427"/>
                  <a:gd name="connsiteY10" fmla="*/ 335258 h 839052"/>
                  <a:gd name="connsiteX11" fmla="*/ 895317 w 1310427"/>
                  <a:gd name="connsiteY11" fmla="*/ 335105 h 839052"/>
                  <a:gd name="connsiteX12" fmla="*/ 789469 w 1310427"/>
                  <a:gd name="connsiteY12" fmla="*/ 332628 h 839052"/>
                  <a:gd name="connsiteX13" fmla="*/ 742635 w 1310427"/>
                  <a:gd name="connsiteY13" fmla="*/ 336998 h 839052"/>
                  <a:gd name="connsiteX14" fmla="*/ 718150 w 1310427"/>
                  <a:gd name="connsiteY14" fmla="*/ 342323 h 839052"/>
                  <a:gd name="connsiteX15" fmla="*/ 417545 w 1310427"/>
                  <a:gd name="connsiteY15" fmla="*/ 521167 h 839052"/>
                  <a:gd name="connsiteX16" fmla="*/ 417544 w 1310427"/>
                  <a:gd name="connsiteY16" fmla="*/ 521167 h 839052"/>
                  <a:gd name="connsiteX17" fmla="*/ 408705 w 1310427"/>
                  <a:gd name="connsiteY17" fmla="*/ 429350 h 839052"/>
                  <a:gd name="connsiteX18" fmla="*/ 380990 w 1310427"/>
                  <a:gd name="connsiteY18" fmla="*/ 442080 h 839052"/>
                  <a:gd name="connsiteX19" fmla="*/ 207995 w 1310427"/>
                  <a:gd name="connsiteY19" fmla="*/ 562446 h 839052"/>
                  <a:gd name="connsiteX20" fmla="*/ 207994 w 1310427"/>
                  <a:gd name="connsiteY20" fmla="*/ 562446 h 839052"/>
                  <a:gd name="connsiteX21" fmla="*/ 200125 w 1310427"/>
                  <a:gd name="connsiteY21" fmla="*/ 504730 h 839052"/>
                  <a:gd name="connsiteX22" fmla="*/ 127039 w 1310427"/>
                  <a:gd name="connsiteY22" fmla="*/ 552311 h 839052"/>
                  <a:gd name="connsiteX23" fmla="*/ 15165 w 1310427"/>
                  <a:gd name="connsiteY23" fmla="*/ 648344 h 839052"/>
                  <a:gd name="connsiteX24" fmla="*/ 260 w 1310427"/>
                  <a:gd name="connsiteY24" fmla="*/ 548492 h 839052"/>
                  <a:gd name="connsiteX25" fmla="*/ 430565 w 1310427"/>
                  <a:gd name="connsiteY25" fmla="*/ 21761 h 839052"/>
                  <a:gd name="connsiteX26" fmla="*/ 542862 w 1310427"/>
                  <a:gd name="connsiteY26" fmla="*/ 2140 h 839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310427" h="839052">
                    <a:moveTo>
                      <a:pt x="15165" y="648344"/>
                    </a:moveTo>
                    <a:lnTo>
                      <a:pt x="15165" y="648345"/>
                    </a:lnTo>
                    <a:lnTo>
                      <a:pt x="15164" y="648345"/>
                    </a:lnTo>
                    <a:close/>
                    <a:moveTo>
                      <a:pt x="542862" y="2140"/>
                    </a:moveTo>
                    <a:cubicBezTo>
                      <a:pt x="691435" y="-10215"/>
                      <a:pt x="832983" y="31462"/>
                      <a:pt x="938636" y="112805"/>
                    </a:cubicBezTo>
                    <a:lnTo>
                      <a:pt x="952952" y="126358"/>
                    </a:lnTo>
                    <a:lnTo>
                      <a:pt x="959872" y="126547"/>
                    </a:lnTo>
                    <a:cubicBezTo>
                      <a:pt x="1074020" y="141387"/>
                      <a:pt x="1185291" y="213883"/>
                      <a:pt x="1252448" y="330201"/>
                    </a:cubicBezTo>
                    <a:cubicBezTo>
                      <a:pt x="1359898" y="516311"/>
                      <a:pt x="1313725" y="744131"/>
                      <a:pt x="1149317" y="839052"/>
                    </a:cubicBezTo>
                    <a:cubicBezTo>
                      <a:pt x="1120044" y="745381"/>
                      <a:pt x="1082938" y="654258"/>
                      <a:pt x="1038642" y="566792"/>
                    </a:cubicBezTo>
                    <a:lnTo>
                      <a:pt x="896361" y="335258"/>
                    </a:lnTo>
                    <a:lnTo>
                      <a:pt x="895317" y="335105"/>
                    </a:lnTo>
                    <a:cubicBezTo>
                      <a:pt x="860228" y="332171"/>
                      <a:pt x="824857" y="331369"/>
                      <a:pt x="789469" y="332628"/>
                    </a:cubicBezTo>
                    <a:lnTo>
                      <a:pt x="742635" y="336998"/>
                    </a:lnTo>
                    <a:lnTo>
                      <a:pt x="718150" y="342323"/>
                    </a:lnTo>
                    <a:cubicBezTo>
                      <a:pt x="605799" y="376282"/>
                      <a:pt x="501495" y="436996"/>
                      <a:pt x="417545" y="521167"/>
                    </a:cubicBezTo>
                    <a:lnTo>
                      <a:pt x="417544" y="521167"/>
                    </a:lnTo>
                    <a:lnTo>
                      <a:pt x="408705" y="429350"/>
                    </a:lnTo>
                    <a:lnTo>
                      <a:pt x="380990" y="442080"/>
                    </a:lnTo>
                    <a:cubicBezTo>
                      <a:pt x="318437" y="475288"/>
                      <a:pt x="260065" y="515599"/>
                      <a:pt x="207995" y="562446"/>
                    </a:cubicBezTo>
                    <a:lnTo>
                      <a:pt x="207994" y="562446"/>
                    </a:lnTo>
                    <a:lnTo>
                      <a:pt x="200125" y="504730"/>
                    </a:lnTo>
                    <a:lnTo>
                      <a:pt x="127039" y="552311"/>
                    </a:lnTo>
                    <a:lnTo>
                      <a:pt x="15165" y="648344"/>
                    </a:lnTo>
                    <a:lnTo>
                      <a:pt x="260" y="548492"/>
                    </a:lnTo>
                    <a:cubicBezTo>
                      <a:pt x="-7695" y="315820"/>
                      <a:pt x="167572" y="92230"/>
                      <a:pt x="430565" y="21761"/>
                    </a:cubicBezTo>
                    <a:cubicBezTo>
                      <a:pt x="468136" y="11694"/>
                      <a:pt x="505718" y="5228"/>
                      <a:pt x="542862" y="214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753D9737-118C-17C9-AB51-0CE589EA6B7A}"/>
                </a:ext>
              </a:extLst>
            </p:cNvPr>
            <p:cNvSpPr/>
            <p:nvPr/>
          </p:nvSpPr>
          <p:spPr>
            <a:xfrm>
              <a:off x="1303606" y="637735"/>
              <a:ext cx="545123" cy="518747"/>
            </a:xfrm>
            <a:custGeom>
              <a:avLst/>
              <a:gdLst>
                <a:gd name="connsiteX0" fmla="*/ 553309 w 554831"/>
                <a:gd name="connsiteY0" fmla="*/ 228599 h 604597"/>
                <a:gd name="connsiteX1" fmla="*/ 554831 w 554831"/>
                <a:gd name="connsiteY1" fmla="*/ 271222 h 604597"/>
                <a:gd name="connsiteX2" fmla="*/ 233150 w 554831"/>
                <a:gd name="connsiteY2" fmla="*/ 604596 h 604597"/>
                <a:gd name="connsiteX3" fmla="*/ 190500 w 554831"/>
                <a:gd name="connsiteY3" fmla="*/ 604597 h 604597"/>
                <a:gd name="connsiteX4" fmla="*/ 553309 w 554831"/>
                <a:gd name="connsiteY4" fmla="*/ 228599 h 604597"/>
                <a:gd name="connsiteX5" fmla="*/ 458059 w 554831"/>
                <a:gd name="connsiteY5" fmla="*/ 95250 h 604597"/>
                <a:gd name="connsiteX6" fmla="*/ 459581 w 554831"/>
                <a:gd name="connsiteY6" fmla="*/ 137873 h 604597"/>
                <a:gd name="connsiteX7" fmla="*/ 137900 w 554831"/>
                <a:gd name="connsiteY7" fmla="*/ 471247 h 604597"/>
                <a:gd name="connsiteX8" fmla="*/ 95250 w 554831"/>
                <a:gd name="connsiteY8" fmla="*/ 471248 h 604597"/>
                <a:gd name="connsiteX9" fmla="*/ 458059 w 554831"/>
                <a:gd name="connsiteY9" fmla="*/ 95250 h 604597"/>
                <a:gd name="connsiteX10" fmla="*/ 362809 w 554831"/>
                <a:gd name="connsiteY10" fmla="*/ 0 h 604597"/>
                <a:gd name="connsiteX11" fmla="*/ 364331 w 554831"/>
                <a:gd name="connsiteY11" fmla="*/ 42623 h 604597"/>
                <a:gd name="connsiteX12" fmla="*/ 42650 w 554831"/>
                <a:gd name="connsiteY12" fmla="*/ 375997 h 604597"/>
                <a:gd name="connsiteX13" fmla="*/ 0 w 554831"/>
                <a:gd name="connsiteY13" fmla="*/ 375998 h 604597"/>
                <a:gd name="connsiteX14" fmla="*/ 362809 w 554831"/>
                <a:gd name="connsiteY14" fmla="*/ 0 h 604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54831" h="604597">
                  <a:moveTo>
                    <a:pt x="553309" y="228599"/>
                  </a:moveTo>
                  <a:cubicBezTo>
                    <a:pt x="553816" y="242807"/>
                    <a:pt x="554324" y="257014"/>
                    <a:pt x="554831" y="271222"/>
                  </a:cubicBezTo>
                  <a:cubicBezTo>
                    <a:pt x="375344" y="277632"/>
                    <a:pt x="233150" y="424995"/>
                    <a:pt x="233150" y="604596"/>
                  </a:cubicBezTo>
                  <a:lnTo>
                    <a:pt x="190500" y="604597"/>
                  </a:lnTo>
                  <a:cubicBezTo>
                    <a:pt x="190500" y="402033"/>
                    <a:pt x="350874" y="235829"/>
                    <a:pt x="553309" y="228599"/>
                  </a:cubicBezTo>
                  <a:close/>
                  <a:moveTo>
                    <a:pt x="458059" y="95250"/>
                  </a:moveTo>
                  <a:cubicBezTo>
                    <a:pt x="458566" y="109458"/>
                    <a:pt x="459074" y="123665"/>
                    <a:pt x="459581" y="137873"/>
                  </a:cubicBezTo>
                  <a:cubicBezTo>
                    <a:pt x="280094" y="144283"/>
                    <a:pt x="137900" y="291646"/>
                    <a:pt x="137900" y="471247"/>
                  </a:cubicBezTo>
                  <a:lnTo>
                    <a:pt x="95250" y="471248"/>
                  </a:lnTo>
                  <a:cubicBezTo>
                    <a:pt x="95250" y="268684"/>
                    <a:pt x="255624" y="102480"/>
                    <a:pt x="458059" y="95250"/>
                  </a:cubicBezTo>
                  <a:close/>
                  <a:moveTo>
                    <a:pt x="362809" y="0"/>
                  </a:moveTo>
                  <a:cubicBezTo>
                    <a:pt x="363316" y="14208"/>
                    <a:pt x="363824" y="28415"/>
                    <a:pt x="364331" y="42623"/>
                  </a:cubicBezTo>
                  <a:cubicBezTo>
                    <a:pt x="184844" y="49033"/>
                    <a:pt x="42650" y="196396"/>
                    <a:pt x="42650" y="375997"/>
                  </a:cubicBezTo>
                  <a:lnTo>
                    <a:pt x="0" y="375998"/>
                  </a:lnTo>
                  <a:cubicBezTo>
                    <a:pt x="0" y="173434"/>
                    <a:pt x="160374" y="7230"/>
                    <a:pt x="36280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" name="楕円 69">
              <a:extLst>
                <a:ext uri="{FF2B5EF4-FFF2-40B4-BE49-F238E27FC236}">
                  <a16:creationId xmlns:a16="http://schemas.microsoft.com/office/drawing/2014/main" id="{D5FE1310-8830-50B7-4ED7-2A8B6ADE57F9}"/>
                </a:ext>
              </a:extLst>
            </p:cNvPr>
            <p:cNvSpPr/>
            <p:nvPr/>
          </p:nvSpPr>
          <p:spPr>
            <a:xfrm rot="900000">
              <a:off x="1907267" y="-476423"/>
              <a:ext cx="1998856" cy="1998855"/>
            </a:xfrm>
            <a:prstGeom prst="ellipse">
              <a:avLst/>
            </a:prstGeom>
            <a:solidFill>
              <a:srgbClr val="FFCCCC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3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問題</a:t>
              </a:r>
            </a:p>
          </p:txBody>
        </p:sp>
      </p:grp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979085DB-5C77-630C-C9A3-18A17380B253}"/>
              </a:ext>
            </a:extLst>
          </p:cNvPr>
          <p:cNvGrpSpPr/>
          <p:nvPr/>
        </p:nvGrpSpPr>
        <p:grpSpPr>
          <a:xfrm>
            <a:off x="3670630" y="3973260"/>
            <a:ext cx="2517079" cy="2405123"/>
            <a:chOff x="5937590" y="2586484"/>
            <a:chExt cx="3968409" cy="3791900"/>
          </a:xfrm>
        </p:grpSpPr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0F83CDB4-FBB8-A3AB-3F10-6440F9AEC79E}"/>
                </a:ext>
              </a:extLst>
            </p:cNvPr>
            <p:cNvGrpSpPr/>
            <p:nvPr/>
          </p:nvGrpSpPr>
          <p:grpSpPr>
            <a:xfrm>
              <a:off x="5937590" y="2586484"/>
              <a:ext cx="3968409" cy="3791900"/>
              <a:chOff x="5937590" y="2586484"/>
              <a:chExt cx="3968409" cy="3791900"/>
            </a:xfrm>
          </p:grpSpPr>
          <p:grpSp>
            <p:nvGrpSpPr>
              <p:cNvPr id="96" name="グループ化 95">
                <a:extLst>
                  <a:ext uri="{FF2B5EF4-FFF2-40B4-BE49-F238E27FC236}">
                    <a16:creationId xmlns:a16="http://schemas.microsoft.com/office/drawing/2014/main" id="{C883AB07-382A-85CB-A8F4-87D946029D37}"/>
                  </a:ext>
                </a:extLst>
              </p:cNvPr>
              <p:cNvGrpSpPr/>
              <p:nvPr/>
            </p:nvGrpSpPr>
            <p:grpSpPr>
              <a:xfrm>
                <a:off x="5937590" y="3694419"/>
                <a:ext cx="1811329" cy="2672586"/>
                <a:chOff x="326608" y="1849019"/>
                <a:chExt cx="2971202" cy="4383960"/>
              </a:xfrm>
            </p:grpSpPr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A4566772-3138-B6D9-DB71-7C4F88F354E6}"/>
                    </a:ext>
                  </a:extLst>
                </p:cNvPr>
                <p:cNvSpPr/>
                <p:nvPr/>
              </p:nvSpPr>
              <p:spPr>
                <a:xfrm flipH="1">
                  <a:off x="1505928" y="5958820"/>
                  <a:ext cx="475517" cy="274159"/>
                </a:xfrm>
                <a:custGeom>
                  <a:avLst/>
                  <a:gdLst>
                    <a:gd name="connsiteX0" fmla="*/ 290518 w 475517"/>
                    <a:gd name="connsiteY0" fmla="*/ 0 h 274159"/>
                    <a:gd name="connsiteX1" fmla="*/ 475517 w 475517"/>
                    <a:gd name="connsiteY1" fmla="*/ 0 h 274159"/>
                    <a:gd name="connsiteX2" fmla="*/ 475517 w 475517"/>
                    <a:gd name="connsiteY2" fmla="*/ 108919 h 274159"/>
                    <a:gd name="connsiteX3" fmla="*/ 475517 w 475517"/>
                    <a:gd name="connsiteY3" fmla="*/ 136045 h 274159"/>
                    <a:gd name="connsiteX4" fmla="*/ 475517 w 475517"/>
                    <a:gd name="connsiteY4" fmla="*/ 274159 h 274159"/>
                    <a:gd name="connsiteX5" fmla="*/ 384039 w 475517"/>
                    <a:gd name="connsiteY5" fmla="*/ 274159 h 274159"/>
                    <a:gd name="connsiteX6" fmla="*/ 384039 w 475517"/>
                    <a:gd name="connsiteY6" fmla="*/ 191539 h 274159"/>
                    <a:gd name="connsiteX7" fmla="*/ 277275 w 475517"/>
                    <a:gd name="connsiteY7" fmla="*/ 274159 h 274159"/>
                    <a:gd name="connsiteX8" fmla="*/ 0 w 475517"/>
                    <a:gd name="connsiteY8" fmla="*/ 274159 h 274159"/>
                    <a:gd name="connsiteX9" fmla="*/ 0 w 475517"/>
                    <a:gd name="connsiteY9" fmla="*/ 191539 h 274159"/>
                    <a:gd name="connsiteX10" fmla="*/ 104346 w 475517"/>
                    <a:gd name="connsiteY10" fmla="*/ 108919 h 274159"/>
                    <a:gd name="connsiteX11" fmla="*/ 238509 w 475517"/>
                    <a:gd name="connsiteY11" fmla="*/ 108919 h 274159"/>
                    <a:gd name="connsiteX12" fmla="*/ 238509 w 475517"/>
                    <a:gd name="connsiteY12" fmla="*/ 68023 h 274159"/>
                    <a:gd name="connsiteX13" fmla="*/ 290518 w 475517"/>
                    <a:gd name="connsiteY13" fmla="*/ 0 h 2741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75517" h="274159">
                      <a:moveTo>
                        <a:pt x="290518" y="0"/>
                      </a:moveTo>
                      <a:lnTo>
                        <a:pt x="475517" y="0"/>
                      </a:lnTo>
                      <a:lnTo>
                        <a:pt x="475517" y="108919"/>
                      </a:lnTo>
                      <a:lnTo>
                        <a:pt x="475517" y="136045"/>
                      </a:lnTo>
                      <a:lnTo>
                        <a:pt x="475517" y="274159"/>
                      </a:lnTo>
                      <a:lnTo>
                        <a:pt x="384039" y="274159"/>
                      </a:lnTo>
                      <a:lnTo>
                        <a:pt x="384039" y="191539"/>
                      </a:lnTo>
                      <a:lnTo>
                        <a:pt x="277275" y="274159"/>
                      </a:lnTo>
                      <a:lnTo>
                        <a:pt x="0" y="274159"/>
                      </a:lnTo>
                      <a:lnTo>
                        <a:pt x="0" y="191539"/>
                      </a:lnTo>
                      <a:cubicBezTo>
                        <a:pt x="0" y="145909"/>
                        <a:pt x="46717" y="108919"/>
                        <a:pt x="104346" y="108919"/>
                      </a:cubicBezTo>
                      <a:lnTo>
                        <a:pt x="238509" y="108919"/>
                      </a:lnTo>
                      <a:lnTo>
                        <a:pt x="238509" y="68023"/>
                      </a:lnTo>
                      <a:cubicBezTo>
                        <a:pt x="238509" y="30455"/>
                        <a:pt x="261794" y="0"/>
                        <a:pt x="290518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8D07DC42-B71F-615F-A9BC-B0FA4224BECE}"/>
                    </a:ext>
                  </a:extLst>
                </p:cNvPr>
                <p:cNvSpPr/>
                <p:nvPr/>
              </p:nvSpPr>
              <p:spPr>
                <a:xfrm>
                  <a:off x="650630" y="3372933"/>
                  <a:ext cx="489852" cy="619739"/>
                </a:xfrm>
                <a:custGeom>
                  <a:avLst/>
                  <a:gdLst>
                    <a:gd name="connsiteX0" fmla="*/ 59606 w 489852"/>
                    <a:gd name="connsiteY0" fmla="*/ 0 h 619739"/>
                    <a:gd name="connsiteX1" fmla="*/ 489852 w 489852"/>
                    <a:gd name="connsiteY1" fmla="*/ 0 h 619739"/>
                    <a:gd name="connsiteX2" fmla="*/ 440376 w 489852"/>
                    <a:gd name="connsiteY2" fmla="*/ 160433 h 619739"/>
                    <a:gd name="connsiteX3" fmla="*/ 353568 w 489852"/>
                    <a:gd name="connsiteY3" fmla="*/ 619739 h 619739"/>
                    <a:gd name="connsiteX4" fmla="*/ 222839 w 489852"/>
                    <a:gd name="connsiteY4" fmla="*/ 502296 h 619739"/>
                    <a:gd name="connsiteX5" fmla="*/ 202507 w 489852"/>
                    <a:gd name="connsiteY5" fmla="*/ 441490 h 619739"/>
                    <a:gd name="connsiteX6" fmla="*/ 175768 w 489852"/>
                    <a:gd name="connsiteY6" fmla="*/ 619739 h 619739"/>
                    <a:gd name="connsiteX7" fmla="*/ 25742 w 489852"/>
                    <a:gd name="connsiteY7" fmla="*/ 96974 h 619739"/>
                    <a:gd name="connsiteX8" fmla="*/ 51325 w 489852"/>
                    <a:gd name="connsiteY8" fmla="*/ 18407 h 619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89852" h="619739">
                      <a:moveTo>
                        <a:pt x="59606" y="0"/>
                      </a:moveTo>
                      <a:lnTo>
                        <a:pt x="489852" y="0"/>
                      </a:lnTo>
                      <a:lnTo>
                        <a:pt x="440376" y="160433"/>
                      </a:lnTo>
                      <a:cubicBezTo>
                        <a:pt x="399848" y="311686"/>
                        <a:pt x="370598" y="465960"/>
                        <a:pt x="353568" y="619739"/>
                      </a:cubicBezTo>
                      <a:cubicBezTo>
                        <a:pt x="297511" y="604719"/>
                        <a:pt x="253030" y="562418"/>
                        <a:pt x="222839" y="502296"/>
                      </a:cubicBezTo>
                      <a:lnTo>
                        <a:pt x="202507" y="441490"/>
                      </a:lnTo>
                      <a:lnTo>
                        <a:pt x="175768" y="619739"/>
                      </a:lnTo>
                      <a:cubicBezTo>
                        <a:pt x="26283" y="579684"/>
                        <a:pt x="-40887" y="345635"/>
                        <a:pt x="25742" y="96974"/>
                      </a:cubicBezTo>
                      <a:cubicBezTo>
                        <a:pt x="33030" y="69777"/>
                        <a:pt x="41616" y="43531"/>
                        <a:pt x="51325" y="18407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95815A91-519F-6D10-27F2-0E78C8677234}"/>
                    </a:ext>
                  </a:extLst>
                </p:cNvPr>
                <p:cNvSpPr/>
                <p:nvPr/>
              </p:nvSpPr>
              <p:spPr>
                <a:xfrm flipH="1">
                  <a:off x="1300813" y="3372933"/>
                  <a:ext cx="489852" cy="619739"/>
                </a:xfrm>
                <a:custGeom>
                  <a:avLst/>
                  <a:gdLst>
                    <a:gd name="connsiteX0" fmla="*/ 59606 w 489852"/>
                    <a:gd name="connsiteY0" fmla="*/ 0 h 619739"/>
                    <a:gd name="connsiteX1" fmla="*/ 489852 w 489852"/>
                    <a:gd name="connsiteY1" fmla="*/ 0 h 619739"/>
                    <a:gd name="connsiteX2" fmla="*/ 440376 w 489852"/>
                    <a:gd name="connsiteY2" fmla="*/ 160433 h 619739"/>
                    <a:gd name="connsiteX3" fmla="*/ 353568 w 489852"/>
                    <a:gd name="connsiteY3" fmla="*/ 619739 h 619739"/>
                    <a:gd name="connsiteX4" fmla="*/ 222839 w 489852"/>
                    <a:gd name="connsiteY4" fmla="*/ 502296 h 619739"/>
                    <a:gd name="connsiteX5" fmla="*/ 202507 w 489852"/>
                    <a:gd name="connsiteY5" fmla="*/ 441490 h 619739"/>
                    <a:gd name="connsiteX6" fmla="*/ 175768 w 489852"/>
                    <a:gd name="connsiteY6" fmla="*/ 619739 h 619739"/>
                    <a:gd name="connsiteX7" fmla="*/ 25742 w 489852"/>
                    <a:gd name="connsiteY7" fmla="*/ 96974 h 619739"/>
                    <a:gd name="connsiteX8" fmla="*/ 51325 w 489852"/>
                    <a:gd name="connsiteY8" fmla="*/ 18407 h 619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89852" h="619739">
                      <a:moveTo>
                        <a:pt x="59606" y="0"/>
                      </a:moveTo>
                      <a:lnTo>
                        <a:pt x="489852" y="0"/>
                      </a:lnTo>
                      <a:lnTo>
                        <a:pt x="440376" y="160433"/>
                      </a:lnTo>
                      <a:cubicBezTo>
                        <a:pt x="399848" y="311686"/>
                        <a:pt x="370598" y="465960"/>
                        <a:pt x="353568" y="619739"/>
                      </a:cubicBezTo>
                      <a:cubicBezTo>
                        <a:pt x="297511" y="604719"/>
                        <a:pt x="253030" y="562418"/>
                        <a:pt x="222839" y="502296"/>
                      </a:cubicBezTo>
                      <a:lnTo>
                        <a:pt x="202507" y="441490"/>
                      </a:lnTo>
                      <a:lnTo>
                        <a:pt x="175768" y="619739"/>
                      </a:lnTo>
                      <a:cubicBezTo>
                        <a:pt x="26283" y="579684"/>
                        <a:pt x="-40887" y="345635"/>
                        <a:pt x="25742" y="96974"/>
                      </a:cubicBezTo>
                      <a:cubicBezTo>
                        <a:pt x="33030" y="69777"/>
                        <a:pt x="41616" y="43531"/>
                        <a:pt x="51325" y="18407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24" name="グループ化 123">
                  <a:extLst>
                    <a:ext uri="{FF2B5EF4-FFF2-40B4-BE49-F238E27FC236}">
                      <a16:creationId xmlns:a16="http://schemas.microsoft.com/office/drawing/2014/main" id="{B4690FB9-7361-95A4-EAEA-D16FCD3717D1}"/>
                    </a:ext>
                  </a:extLst>
                </p:cNvPr>
                <p:cNvGrpSpPr/>
                <p:nvPr/>
              </p:nvGrpSpPr>
              <p:grpSpPr>
                <a:xfrm>
                  <a:off x="981776" y="1849019"/>
                  <a:ext cx="466165" cy="678466"/>
                  <a:chOff x="5734751" y="1849019"/>
                  <a:chExt cx="466165" cy="678466"/>
                </a:xfrm>
              </p:grpSpPr>
              <p:sp>
                <p:nvSpPr>
                  <p:cNvPr id="146" name="四角形: 上の 2 つの角を丸める 145">
                    <a:extLst>
                      <a:ext uri="{FF2B5EF4-FFF2-40B4-BE49-F238E27FC236}">
                        <a16:creationId xmlns:a16="http://schemas.microsoft.com/office/drawing/2014/main" id="{3F082412-1405-989B-ABEC-01F80AF45611}"/>
                      </a:ext>
                    </a:extLst>
                  </p:cNvPr>
                  <p:cNvSpPr/>
                  <p:nvPr/>
                </p:nvSpPr>
                <p:spPr>
                  <a:xfrm rot="13500000" flipV="1">
                    <a:off x="6028878" y="2107372"/>
                    <a:ext cx="103295" cy="240781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7" name="フリーフォーム: 図形 146">
                    <a:extLst>
                      <a:ext uri="{FF2B5EF4-FFF2-40B4-BE49-F238E27FC236}">
                        <a16:creationId xmlns:a16="http://schemas.microsoft.com/office/drawing/2014/main" id="{CC770E97-2B1E-7A9C-95F1-CA5129AD7D1C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5582396" y="2001374"/>
                    <a:ext cx="678466" cy="373755"/>
                  </a:xfrm>
                  <a:custGeom>
                    <a:avLst/>
                    <a:gdLst>
                      <a:gd name="connsiteX0" fmla="*/ 142 w 678466"/>
                      <a:gd name="connsiteY0" fmla="*/ 41992 h 373755"/>
                      <a:gd name="connsiteX1" fmla="*/ 9090 w 678466"/>
                      <a:gd name="connsiteY1" fmla="*/ 13770 h 373755"/>
                      <a:gd name="connsiteX2" fmla="*/ 35373 w 678466"/>
                      <a:gd name="connsiteY2" fmla="*/ 142 h 373755"/>
                      <a:gd name="connsiteX3" fmla="*/ 63596 w 678466"/>
                      <a:gd name="connsiteY3" fmla="*/ 9090 h 373755"/>
                      <a:gd name="connsiteX4" fmla="*/ 159211 w 678466"/>
                      <a:gd name="connsiteY4" fmla="*/ 89585 h 373755"/>
                      <a:gd name="connsiteX5" fmla="*/ 250240 w 678466"/>
                      <a:gd name="connsiteY5" fmla="*/ 105787 h 373755"/>
                      <a:gd name="connsiteX6" fmla="*/ 252235 w 678466"/>
                      <a:gd name="connsiteY6" fmla="*/ 102426 h 373755"/>
                      <a:gd name="connsiteX7" fmla="*/ 468305 w 678466"/>
                      <a:gd name="connsiteY7" fmla="*/ 66283 h 373755"/>
                      <a:gd name="connsiteX8" fmla="*/ 618070 w 678466"/>
                      <a:gd name="connsiteY8" fmla="*/ 128715 h 373755"/>
                      <a:gd name="connsiteX9" fmla="*/ 625180 w 678466"/>
                      <a:gd name="connsiteY9" fmla="*/ 136785 h 373755"/>
                      <a:gd name="connsiteX10" fmla="*/ 646616 w 678466"/>
                      <a:gd name="connsiteY10" fmla="*/ 151238 h 373755"/>
                      <a:gd name="connsiteX11" fmla="*/ 678466 w 678466"/>
                      <a:gd name="connsiteY11" fmla="*/ 228131 h 373755"/>
                      <a:gd name="connsiteX12" fmla="*/ 678465 w 678466"/>
                      <a:gd name="connsiteY12" fmla="*/ 373755 h 373755"/>
                      <a:gd name="connsiteX13" fmla="*/ 460980 w 678466"/>
                      <a:gd name="connsiteY13" fmla="*/ 373755 h 373755"/>
                      <a:gd name="connsiteX14" fmla="*/ 460980 w 678466"/>
                      <a:gd name="connsiteY14" fmla="*/ 228131 h 373755"/>
                      <a:gd name="connsiteX15" fmla="*/ 461623 w 678466"/>
                      <a:gd name="connsiteY15" fmla="*/ 224948 h 373755"/>
                      <a:gd name="connsiteX16" fmla="*/ 233943 w 678466"/>
                      <a:gd name="connsiteY16" fmla="*/ 184424 h 373755"/>
                      <a:gd name="connsiteX17" fmla="*/ 233942 w 678466"/>
                      <a:gd name="connsiteY17" fmla="*/ 184423 h 373755"/>
                      <a:gd name="connsiteX18" fmla="*/ 141571 w 678466"/>
                      <a:gd name="connsiteY18" fmla="*/ 167983 h 373755"/>
                      <a:gd name="connsiteX19" fmla="*/ 13770 w 678466"/>
                      <a:gd name="connsiteY19" fmla="*/ 68276 h 373755"/>
                      <a:gd name="connsiteX20" fmla="*/ 142 w 678466"/>
                      <a:gd name="connsiteY20" fmla="*/ 41992 h 3737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678466" h="373755">
                        <a:moveTo>
                          <a:pt x="142" y="41992"/>
                        </a:moveTo>
                        <a:cubicBezTo>
                          <a:pt x="-705" y="32129"/>
                          <a:pt x="2211" y="21942"/>
                          <a:pt x="9090" y="13770"/>
                        </a:cubicBezTo>
                        <a:cubicBezTo>
                          <a:pt x="15970" y="5599"/>
                          <a:pt x="25510" y="989"/>
                          <a:pt x="35373" y="142"/>
                        </a:cubicBezTo>
                        <a:cubicBezTo>
                          <a:pt x="45237" y="-705"/>
                          <a:pt x="55424" y="2211"/>
                          <a:pt x="63596" y="9090"/>
                        </a:cubicBezTo>
                        <a:lnTo>
                          <a:pt x="159211" y="89585"/>
                        </a:lnTo>
                        <a:lnTo>
                          <a:pt x="250240" y="105787"/>
                        </a:lnTo>
                        <a:lnTo>
                          <a:pt x="252235" y="102426"/>
                        </a:lnTo>
                        <a:cubicBezTo>
                          <a:pt x="293277" y="65891"/>
                          <a:pt x="376958" y="50025"/>
                          <a:pt x="468305" y="66283"/>
                        </a:cubicBezTo>
                        <a:cubicBezTo>
                          <a:pt x="529202" y="77123"/>
                          <a:pt x="581976" y="100187"/>
                          <a:pt x="618070" y="128715"/>
                        </a:cubicBezTo>
                        <a:lnTo>
                          <a:pt x="625180" y="136785"/>
                        </a:lnTo>
                        <a:lnTo>
                          <a:pt x="646616" y="151238"/>
                        </a:lnTo>
                        <a:cubicBezTo>
                          <a:pt x="666294" y="170917"/>
                          <a:pt x="678466" y="198103"/>
                          <a:pt x="678466" y="228131"/>
                        </a:cubicBezTo>
                        <a:cubicBezTo>
                          <a:pt x="678466" y="276672"/>
                          <a:pt x="678465" y="325214"/>
                          <a:pt x="678465" y="373755"/>
                        </a:cubicBezTo>
                        <a:lnTo>
                          <a:pt x="460980" y="373755"/>
                        </a:lnTo>
                        <a:lnTo>
                          <a:pt x="460980" y="228131"/>
                        </a:lnTo>
                        <a:lnTo>
                          <a:pt x="461623" y="224948"/>
                        </a:lnTo>
                        <a:lnTo>
                          <a:pt x="233943" y="184424"/>
                        </a:lnTo>
                        <a:lnTo>
                          <a:pt x="233942" y="184423"/>
                        </a:lnTo>
                        <a:lnTo>
                          <a:pt x="141571" y="167983"/>
                        </a:lnTo>
                        <a:lnTo>
                          <a:pt x="13770" y="68276"/>
                        </a:lnTo>
                        <a:cubicBezTo>
                          <a:pt x="5599" y="61396"/>
                          <a:pt x="989" y="51856"/>
                          <a:pt x="142" y="4199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25" name="台形 124">
                  <a:extLst>
                    <a:ext uri="{FF2B5EF4-FFF2-40B4-BE49-F238E27FC236}">
                      <a16:creationId xmlns:a16="http://schemas.microsoft.com/office/drawing/2014/main" id="{E51E8B6F-7FE7-6740-9192-8158CA0300B6}"/>
                    </a:ext>
                  </a:extLst>
                </p:cNvPr>
                <p:cNvSpPr/>
                <p:nvPr/>
              </p:nvSpPr>
              <p:spPr>
                <a:xfrm rot="10800000" flipV="1">
                  <a:off x="1070221" y="3801852"/>
                  <a:ext cx="300731" cy="261456"/>
                </a:xfrm>
                <a:prstGeom prst="trapezoid">
                  <a:avLst>
                    <a:gd name="adj" fmla="val 14320"/>
                  </a:avLst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6" name="楕円 125">
                  <a:extLst>
                    <a:ext uri="{FF2B5EF4-FFF2-40B4-BE49-F238E27FC236}">
                      <a16:creationId xmlns:a16="http://schemas.microsoft.com/office/drawing/2014/main" id="{E0A1EEF1-A94D-17C5-1E30-D131B21F03FF}"/>
                    </a:ext>
                  </a:extLst>
                </p:cNvPr>
                <p:cNvSpPr/>
                <p:nvPr/>
              </p:nvSpPr>
              <p:spPr>
                <a:xfrm>
                  <a:off x="662564" y="2699584"/>
                  <a:ext cx="1116045" cy="1202922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56511527-4FB2-7003-A5AA-566237519D70}"/>
                    </a:ext>
                  </a:extLst>
                </p:cNvPr>
                <p:cNvSpPr/>
                <p:nvPr/>
              </p:nvSpPr>
              <p:spPr>
                <a:xfrm>
                  <a:off x="463734" y="5958820"/>
                  <a:ext cx="475517" cy="274159"/>
                </a:xfrm>
                <a:custGeom>
                  <a:avLst/>
                  <a:gdLst>
                    <a:gd name="connsiteX0" fmla="*/ 290518 w 475517"/>
                    <a:gd name="connsiteY0" fmla="*/ 0 h 274159"/>
                    <a:gd name="connsiteX1" fmla="*/ 475517 w 475517"/>
                    <a:gd name="connsiteY1" fmla="*/ 0 h 274159"/>
                    <a:gd name="connsiteX2" fmla="*/ 475517 w 475517"/>
                    <a:gd name="connsiteY2" fmla="*/ 108919 h 274159"/>
                    <a:gd name="connsiteX3" fmla="*/ 475517 w 475517"/>
                    <a:gd name="connsiteY3" fmla="*/ 136045 h 274159"/>
                    <a:gd name="connsiteX4" fmla="*/ 475517 w 475517"/>
                    <a:gd name="connsiteY4" fmla="*/ 274159 h 274159"/>
                    <a:gd name="connsiteX5" fmla="*/ 384039 w 475517"/>
                    <a:gd name="connsiteY5" fmla="*/ 274159 h 274159"/>
                    <a:gd name="connsiteX6" fmla="*/ 384039 w 475517"/>
                    <a:gd name="connsiteY6" fmla="*/ 191539 h 274159"/>
                    <a:gd name="connsiteX7" fmla="*/ 277275 w 475517"/>
                    <a:gd name="connsiteY7" fmla="*/ 274159 h 274159"/>
                    <a:gd name="connsiteX8" fmla="*/ 0 w 475517"/>
                    <a:gd name="connsiteY8" fmla="*/ 274159 h 274159"/>
                    <a:gd name="connsiteX9" fmla="*/ 0 w 475517"/>
                    <a:gd name="connsiteY9" fmla="*/ 191539 h 274159"/>
                    <a:gd name="connsiteX10" fmla="*/ 104346 w 475517"/>
                    <a:gd name="connsiteY10" fmla="*/ 108919 h 274159"/>
                    <a:gd name="connsiteX11" fmla="*/ 238509 w 475517"/>
                    <a:gd name="connsiteY11" fmla="*/ 108919 h 274159"/>
                    <a:gd name="connsiteX12" fmla="*/ 238509 w 475517"/>
                    <a:gd name="connsiteY12" fmla="*/ 68023 h 274159"/>
                    <a:gd name="connsiteX13" fmla="*/ 290518 w 475517"/>
                    <a:gd name="connsiteY13" fmla="*/ 0 h 2741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75517" h="274159">
                      <a:moveTo>
                        <a:pt x="290518" y="0"/>
                      </a:moveTo>
                      <a:lnTo>
                        <a:pt x="475517" y="0"/>
                      </a:lnTo>
                      <a:lnTo>
                        <a:pt x="475517" y="108919"/>
                      </a:lnTo>
                      <a:lnTo>
                        <a:pt x="475517" y="136045"/>
                      </a:lnTo>
                      <a:lnTo>
                        <a:pt x="475517" y="274159"/>
                      </a:lnTo>
                      <a:lnTo>
                        <a:pt x="384039" y="274159"/>
                      </a:lnTo>
                      <a:lnTo>
                        <a:pt x="384039" y="191539"/>
                      </a:lnTo>
                      <a:lnTo>
                        <a:pt x="277275" y="274159"/>
                      </a:lnTo>
                      <a:lnTo>
                        <a:pt x="0" y="274159"/>
                      </a:lnTo>
                      <a:lnTo>
                        <a:pt x="0" y="191539"/>
                      </a:lnTo>
                      <a:cubicBezTo>
                        <a:pt x="0" y="145909"/>
                        <a:pt x="46717" y="108919"/>
                        <a:pt x="104346" y="108919"/>
                      </a:cubicBezTo>
                      <a:lnTo>
                        <a:pt x="238509" y="108919"/>
                      </a:lnTo>
                      <a:lnTo>
                        <a:pt x="238509" y="68023"/>
                      </a:lnTo>
                      <a:cubicBezTo>
                        <a:pt x="238509" y="30455"/>
                        <a:pt x="261794" y="0"/>
                        <a:pt x="290518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28" name="グループ化 127">
                  <a:extLst>
                    <a:ext uri="{FF2B5EF4-FFF2-40B4-BE49-F238E27FC236}">
                      <a16:creationId xmlns:a16="http://schemas.microsoft.com/office/drawing/2014/main" id="{435D0C4A-2B2C-7A13-8A9D-4D20DA56CA30}"/>
                    </a:ext>
                  </a:extLst>
                </p:cNvPr>
                <p:cNvGrpSpPr/>
                <p:nvPr/>
              </p:nvGrpSpPr>
              <p:grpSpPr>
                <a:xfrm>
                  <a:off x="2523979" y="3232845"/>
                  <a:ext cx="773831" cy="406020"/>
                  <a:chOff x="7070306" y="4631331"/>
                  <a:chExt cx="773831" cy="406020"/>
                </a:xfrm>
              </p:grpSpPr>
              <p:sp>
                <p:nvSpPr>
                  <p:cNvPr id="144" name="四角形: 上の 2 つの角を丸める 143">
                    <a:extLst>
                      <a:ext uri="{FF2B5EF4-FFF2-40B4-BE49-F238E27FC236}">
                        <a16:creationId xmlns:a16="http://schemas.microsoft.com/office/drawing/2014/main" id="{4DAD0BD5-4F58-A8EE-08A1-D57C8037124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387117" y="4562588"/>
                    <a:ext cx="103295" cy="240781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5" name="フリーフォーム: 図形 144">
                    <a:extLst>
                      <a:ext uri="{FF2B5EF4-FFF2-40B4-BE49-F238E27FC236}">
                        <a16:creationId xmlns:a16="http://schemas.microsoft.com/office/drawing/2014/main" id="{05399228-8FE3-E681-7B04-27CE3ECFE3AD}"/>
                      </a:ext>
                    </a:extLst>
                  </p:cNvPr>
                  <p:cNvSpPr/>
                  <p:nvPr/>
                </p:nvSpPr>
                <p:spPr>
                  <a:xfrm>
                    <a:off x="7070306" y="4702068"/>
                    <a:ext cx="773831" cy="335283"/>
                  </a:xfrm>
                  <a:custGeom>
                    <a:avLst/>
                    <a:gdLst>
                      <a:gd name="connsiteX0" fmla="*/ 307331 w 773831"/>
                      <a:gd name="connsiteY0" fmla="*/ 0 h 335283"/>
                      <a:gd name="connsiteX1" fmla="*/ 513724 w 773831"/>
                      <a:gd name="connsiteY1" fmla="*/ 73446 h 335283"/>
                      <a:gd name="connsiteX2" fmla="*/ 515099 w 773831"/>
                      <a:gd name="connsiteY2" fmla="*/ 77105 h 335283"/>
                      <a:gd name="connsiteX3" fmla="*/ 607559 w 773831"/>
                      <a:gd name="connsiteY3" fmla="*/ 77105 h 335283"/>
                      <a:gd name="connsiteX4" fmla="*/ 715800 w 773831"/>
                      <a:gd name="connsiteY4" fmla="*/ 14611 h 335283"/>
                      <a:gd name="connsiteX5" fmla="*/ 745154 w 773831"/>
                      <a:gd name="connsiteY5" fmla="*/ 10747 h 335283"/>
                      <a:gd name="connsiteX6" fmla="*/ 768642 w 773831"/>
                      <a:gd name="connsiteY6" fmla="*/ 28770 h 335283"/>
                      <a:gd name="connsiteX7" fmla="*/ 754483 w 773831"/>
                      <a:gd name="connsiteY7" fmla="*/ 81612 h 335283"/>
                      <a:gd name="connsiteX8" fmla="*/ 611188 w 773831"/>
                      <a:gd name="connsiteY8" fmla="*/ 157381 h 335283"/>
                      <a:gd name="connsiteX9" fmla="*/ 517365 w 773831"/>
                      <a:gd name="connsiteY9" fmla="*/ 157380 h 335283"/>
                      <a:gd name="connsiteX10" fmla="*/ 517364 w 773831"/>
                      <a:gd name="connsiteY10" fmla="*/ 157381 h 335283"/>
                      <a:gd name="connsiteX11" fmla="*/ 274167 w 773831"/>
                      <a:gd name="connsiteY11" fmla="*/ 157381 h 335283"/>
                      <a:gd name="connsiteX12" fmla="*/ 274924 w 773831"/>
                      <a:gd name="connsiteY12" fmla="*/ 168240 h 335283"/>
                      <a:gd name="connsiteX13" fmla="*/ 261161 w 773831"/>
                      <a:gd name="connsiteY13" fmla="*/ 209170 h 335283"/>
                      <a:gd name="connsiteX14" fmla="*/ 188348 w 773831"/>
                      <a:gd name="connsiteY14" fmla="*/ 335283 h 335283"/>
                      <a:gd name="connsiteX15" fmla="*/ 0 w 773831"/>
                      <a:gd name="connsiteY15" fmla="*/ 226541 h 335283"/>
                      <a:gd name="connsiteX16" fmla="*/ 72812 w 773831"/>
                      <a:gd name="connsiteY16" fmla="*/ 100427 h 335283"/>
                      <a:gd name="connsiteX17" fmla="*/ 101377 w 773831"/>
                      <a:gd name="connsiteY17" fmla="*/ 68043 h 335283"/>
                      <a:gd name="connsiteX18" fmla="*/ 117773 w 773831"/>
                      <a:gd name="connsiteY18" fmla="*/ 60041 h 335283"/>
                      <a:gd name="connsiteX19" fmla="*/ 148943 w 773831"/>
                      <a:gd name="connsiteY19" fmla="*/ 35222 h 335283"/>
                      <a:gd name="connsiteX20" fmla="*/ 307331 w 773831"/>
                      <a:gd name="connsiteY20" fmla="*/ 0 h 3352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773831" h="335283">
                        <a:moveTo>
                          <a:pt x="307331" y="0"/>
                        </a:moveTo>
                        <a:cubicBezTo>
                          <a:pt x="400113" y="0"/>
                          <a:pt x="479719" y="30285"/>
                          <a:pt x="513724" y="73446"/>
                        </a:cubicBezTo>
                        <a:lnTo>
                          <a:pt x="515099" y="77105"/>
                        </a:lnTo>
                        <a:lnTo>
                          <a:pt x="607559" y="77105"/>
                        </a:lnTo>
                        <a:lnTo>
                          <a:pt x="715800" y="14611"/>
                        </a:lnTo>
                        <a:cubicBezTo>
                          <a:pt x="725051" y="9270"/>
                          <a:pt x="735591" y="8185"/>
                          <a:pt x="745154" y="10747"/>
                        </a:cubicBezTo>
                        <a:cubicBezTo>
                          <a:pt x="754716" y="13309"/>
                          <a:pt x="763301" y="19520"/>
                          <a:pt x="768642" y="28770"/>
                        </a:cubicBezTo>
                        <a:cubicBezTo>
                          <a:pt x="779324" y="47272"/>
                          <a:pt x="772985" y="70930"/>
                          <a:pt x="754483" y="81612"/>
                        </a:cubicBezTo>
                        <a:lnTo>
                          <a:pt x="611188" y="157381"/>
                        </a:lnTo>
                        <a:lnTo>
                          <a:pt x="517365" y="157380"/>
                        </a:lnTo>
                        <a:lnTo>
                          <a:pt x="517364" y="157381"/>
                        </a:lnTo>
                        <a:lnTo>
                          <a:pt x="274167" y="157381"/>
                        </a:lnTo>
                        <a:lnTo>
                          <a:pt x="274924" y="168240"/>
                        </a:lnTo>
                        <a:cubicBezTo>
                          <a:pt x="273184" y="182258"/>
                          <a:pt x="268668" y="196167"/>
                          <a:pt x="261161" y="209170"/>
                        </a:cubicBezTo>
                        <a:cubicBezTo>
                          <a:pt x="236890" y="251207"/>
                          <a:pt x="212618" y="293245"/>
                          <a:pt x="188348" y="335283"/>
                        </a:cubicBezTo>
                        <a:lnTo>
                          <a:pt x="0" y="226541"/>
                        </a:lnTo>
                        <a:lnTo>
                          <a:pt x="72812" y="100427"/>
                        </a:lnTo>
                        <a:cubicBezTo>
                          <a:pt x="80319" y="87424"/>
                          <a:pt x="90106" y="76558"/>
                          <a:pt x="101377" y="68043"/>
                        </a:cubicBezTo>
                        <a:lnTo>
                          <a:pt x="117773" y="60041"/>
                        </a:lnTo>
                        <a:lnTo>
                          <a:pt x="148943" y="35222"/>
                        </a:lnTo>
                        <a:cubicBezTo>
                          <a:pt x="189478" y="13460"/>
                          <a:pt x="245477" y="0"/>
                          <a:pt x="30733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3764B232-1BAB-69EA-8B16-2935854C1902}"/>
                    </a:ext>
                  </a:extLst>
                </p:cNvPr>
                <p:cNvSpPr/>
                <p:nvPr/>
              </p:nvSpPr>
              <p:spPr>
                <a:xfrm>
                  <a:off x="688174" y="4925843"/>
                  <a:ext cx="1064827" cy="1117477"/>
                </a:xfrm>
                <a:custGeom>
                  <a:avLst/>
                  <a:gdLst>
                    <a:gd name="connsiteX0" fmla="*/ 161074 w 1064827"/>
                    <a:gd name="connsiteY0" fmla="*/ 0 h 1117477"/>
                    <a:gd name="connsiteX1" fmla="*/ 903754 w 1064827"/>
                    <a:gd name="connsiteY1" fmla="*/ 0 h 1117477"/>
                    <a:gd name="connsiteX2" fmla="*/ 871260 w 1064827"/>
                    <a:gd name="connsiteY2" fmla="*/ 209642 h 1117477"/>
                    <a:gd name="connsiteX3" fmla="*/ 1064827 w 1064827"/>
                    <a:gd name="connsiteY3" fmla="*/ 1117477 h 1117477"/>
                    <a:gd name="connsiteX4" fmla="*/ 803651 w 1064827"/>
                    <a:gd name="connsiteY4" fmla="*/ 1117477 h 1117477"/>
                    <a:gd name="connsiteX5" fmla="*/ 540736 w 1064827"/>
                    <a:gd name="connsiteY5" fmla="*/ 306561 h 1117477"/>
                    <a:gd name="connsiteX6" fmla="*/ 524091 w 1064827"/>
                    <a:gd name="connsiteY6" fmla="*/ 306561 h 1117477"/>
                    <a:gd name="connsiteX7" fmla="*/ 261176 w 1064827"/>
                    <a:gd name="connsiteY7" fmla="*/ 1117477 h 1117477"/>
                    <a:gd name="connsiteX8" fmla="*/ 0 w 1064827"/>
                    <a:gd name="connsiteY8" fmla="*/ 1117477 h 1117477"/>
                    <a:gd name="connsiteX9" fmla="*/ 193567 w 1064827"/>
                    <a:gd name="connsiteY9" fmla="*/ 209641 h 1117477"/>
                    <a:gd name="connsiteX10" fmla="*/ 161074 w 1064827"/>
                    <a:gd name="connsiteY10" fmla="*/ 0 h 1117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64827" h="1117477">
                      <a:moveTo>
                        <a:pt x="161074" y="0"/>
                      </a:moveTo>
                      <a:lnTo>
                        <a:pt x="903754" y="0"/>
                      </a:lnTo>
                      <a:lnTo>
                        <a:pt x="871260" y="209642"/>
                      </a:lnTo>
                      <a:lnTo>
                        <a:pt x="1064827" y="1117477"/>
                      </a:lnTo>
                      <a:lnTo>
                        <a:pt x="803651" y="1117477"/>
                      </a:lnTo>
                      <a:lnTo>
                        <a:pt x="540736" y="306561"/>
                      </a:lnTo>
                      <a:lnTo>
                        <a:pt x="524091" y="306561"/>
                      </a:lnTo>
                      <a:lnTo>
                        <a:pt x="261176" y="1117477"/>
                      </a:lnTo>
                      <a:lnTo>
                        <a:pt x="0" y="1117477"/>
                      </a:lnTo>
                      <a:lnTo>
                        <a:pt x="193567" y="209641"/>
                      </a:lnTo>
                      <a:lnTo>
                        <a:pt x="161074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92720D4A-F258-C284-82AC-1476C3E3A0ED}"/>
                    </a:ext>
                  </a:extLst>
                </p:cNvPr>
                <p:cNvSpPr/>
                <p:nvPr/>
              </p:nvSpPr>
              <p:spPr>
                <a:xfrm>
                  <a:off x="326608" y="2312331"/>
                  <a:ext cx="2474519" cy="2611920"/>
                </a:xfrm>
                <a:custGeom>
                  <a:avLst/>
                  <a:gdLst>
                    <a:gd name="connsiteX0" fmla="*/ 804083 w 2474519"/>
                    <a:gd name="connsiteY0" fmla="*/ 0 h 2611920"/>
                    <a:gd name="connsiteX1" fmla="*/ 868967 w 2474519"/>
                    <a:gd name="connsiteY1" fmla="*/ 250722 h 2611920"/>
                    <a:gd name="connsiteX2" fmla="*/ 274331 w 2474519"/>
                    <a:gd name="connsiteY2" fmla="*/ 881476 h 2611920"/>
                    <a:gd name="connsiteX3" fmla="*/ 497807 w 2474519"/>
                    <a:gd name="connsiteY3" fmla="*/ 1614541 h 2611920"/>
                    <a:gd name="connsiteX4" fmla="*/ 547817 w 2474519"/>
                    <a:gd name="connsiteY4" fmla="*/ 1657792 h 2611920"/>
                    <a:gd name="connsiteX5" fmla="*/ 592704 w 2474519"/>
                    <a:gd name="connsiteY5" fmla="*/ 1648730 h 2611920"/>
                    <a:gd name="connsiteX6" fmla="*/ 1195254 w 2474519"/>
                    <a:gd name="connsiteY6" fmla="*/ 1648730 h 2611920"/>
                    <a:gd name="connsiteX7" fmla="*/ 1269180 w 2474519"/>
                    <a:gd name="connsiteY7" fmla="*/ 1663655 h 2611920"/>
                    <a:gd name="connsiteX8" fmla="*/ 1272577 w 2474519"/>
                    <a:gd name="connsiteY8" fmla="*/ 1665946 h 2611920"/>
                    <a:gd name="connsiteX9" fmla="*/ 1322419 w 2474519"/>
                    <a:gd name="connsiteY9" fmla="*/ 1677203 h 2611920"/>
                    <a:gd name="connsiteX10" fmla="*/ 2230162 w 2474519"/>
                    <a:gd name="connsiteY10" fmla="*/ 1145024 h 2611920"/>
                    <a:gd name="connsiteX11" fmla="*/ 2474519 w 2474519"/>
                    <a:gd name="connsiteY11" fmla="*/ 1230819 h 2611920"/>
                    <a:gd name="connsiteX12" fmla="*/ 1380059 w 2474519"/>
                    <a:gd name="connsiteY12" fmla="*/ 1945251 h 2611920"/>
                    <a:gd name="connsiteX13" fmla="*/ 1368870 w 2474519"/>
                    <a:gd name="connsiteY13" fmla="*/ 1943837 h 2611920"/>
                    <a:gd name="connsiteX14" fmla="*/ 1265320 w 2474519"/>
                    <a:gd name="connsiteY14" fmla="*/ 2611920 h 2611920"/>
                    <a:gd name="connsiteX15" fmla="*/ 522640 w 2474519"/>
                    <a:gd name="connsiteY15" fmla="*/ 2611920 h 2611920"/>
                    <a:gd name="connsiteX16" fmla="*/ 409094 w 2474519"/>
                    <a:gd name="connsiteY16" fmla="*/ 1879350 h 2611920"/>
                    <a:gd name="connsiteX17" fmla="*/ 314813 w 2474519"/>
                    <a:gd name="connsiteY17" fmla="*/ 1797811 h 2611920"/>
                    <a:gd name="connsiteX18" fmla="*/ 20223 w 2474519"/>
                    <a:gd name="connsiteY18" fmla="*/ 831472 h 2611920"/>
                    <a:gd name="connsiteX19" fmla="*/ 804083 w 2474519"/>
                    <a:gd name="connsiteY19" fmla="*/ 0 h 261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474519" h="2611920">
                      <a:moveTo>
                        <a:pt x="804083" y="0"/>
                      </a:moveTo>
                      <a:cubicBezTo>
                        <a:pt x="825711" y="83574"/>
                        <a:pt x="847339" y="167148"/>
                        <a:pt x="868967" y="250722"/>
                      </a:cubicBezTo>
                      <a:cubicBezTo>
                        <a:pt x="565957" y="329137"/>
                        <a:pt x="334764" y="574374"/>
                        <a:pt x="274331" y="881476"/>
                      </a:cubicBezTo>
                      <a:cubicBezTo>
                        <a:pt x="221453" y="1150192"/>
                        <a:pt x="307512" y="1424607"/>
                        <a:pt x="497807" y="1614541"/>
                      </a:cubicBezTo>
                      <a:lnTo>
                        <a:pt x="547817" y="1657792"/>
                      </a:lnTo>
                      <a:lnTo>
                        <a:pt x="592704" y="1648730"/>
                      </a:lnTo>
                      <a:lnTo>
                        <a:pt x="1195254" y="1648730"/>
                      </a:lnTo>
                      <a:cubicBezTo>
                        <a:pt x="1221477" y="1648730"/>
                        <a:pt x="1246458" y="1654045"/>
                        <a:pt x="1269180" y="1663655"/>
                      </a:cubicBezTo>
                      <a:lnTo>
                        <a:pt x="1272577" y="1665946"/>
                      </a:lnTo>
                      <a:lnTo>
                        <a:pt x="1322419" y="1677203"/>
                      </a:lnTo>
                      <a:cubicBezTo>
                        <a:pt x="1710294" y="1745246"/>
                        <a:pt x="2097164" y="1523823"/>
                        <a:pt x="2230162" y="1145024"/>
                      </a:cubicBezTo>
                      <a:lnTo>
                        <a:pt x="2474519" y="1230819"/>
                      </a:lnTo>
                      <a:cubicBezTo>
                        <a:pt x="2310885" y="1696870"/>
                        <a:pt x="1855728" y="1982203"/>
                        <a:pt x="1380059" y="1945251"/>
                      </a:cubicBezTo>
                      <a:lnTo>
                        <a:pt x="1368870" y="1943837"/>
                      </a:lnTo>
                      <a:lnTo>
                        <a:pt x="1265320" y="2611920"/>
                      </a:lnTo>
                      <a:lnTo>
                        <a:pt x="522640" y="2611920"/>
                      </a:lnTo>
                      <a:lnTo>
                        <a:pt x="409094" y="1879350"/>
                      </a:lnTo>
                      <a:lnTo>
                        <a:pt x="314813" y="1797811"/>
                      </a:lnTo>
                      <a:cubicBezTo>
                        <a:pt x="63963" y="1547437"/>
                        <a:pt x="-49482" y="1185697"/>
                        <a:pt x="20223" y="831472"/>
                      </a:cubicBezTo>
                      <a:cubicBezTo>
                        <a:pt x="99886" y="426644"/>
                        <a:pt x="404649" y="103369"/>
                        <a:pt x="804083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BE893F9D-FEEE-F3BE-2D7A-5A70082D5E29}"/>
                    </a:ext>
                  </a:extLst>
                </p:cNvPr>
                <p:cNvSpPr/>
                <p:nvPr/>
              </p:nvSpPr>
              <p:spPr>
                <a:xfrm>
                  <a:off x="539396" y="3200430"/>
                  <a:ext cx="169241" cy="339334"/>
                </a:xfrm>
                <a:custGeom>
                  <a:avLst/>
                  <a:gdLst>
                    <a:gd name="connsiteX0" fmla="*/ 134613 w 169241"/>
                    <a:gd name="connsiteY0" fmla="*/ 0 h 339334"/>
                    <a:gd name="connsiteX1" fmla="*/ 125202 w 169241"/>
                    <a:gd name="connsiteY1" fmla="*/ 100615 h 339334"/>
                    <a:gd name="connsiteX2" fmla="*/ 169054 w 169241"/>
                    <a:gd name="connsiteY2" fmla="*/ 334731 h 339334"/>
                    <a:gd name="connsiteX3" fmla="*/ 169241 w 169241"/>
                    <a:gd name="connsiteY3" fmla="*/ 335102 h 339334"/>
                    <a:gd name="connsiteX4" fmla="*/ 150811 w 169241"/>
                    <a:gd name="connsiteY4" fmla="*/ 339334 h 339334"/>
                    <a:gd name="connsiteX5" fmla="*/ 0 w 169241"/>
                    <a:gd name="connsiteY5" fmla="*/ 167807 h 339334"/>
                    <a:gd name="connsiteX6" fmla="*/ 92108 w 169241"/>
                    <a:gd name="connsiteY6" fmla="*/ 9759 h 339334"/>
                    <a:gd name="connsiteX7" fmla="*/ 134613 w 169241"/>
                    <a:gd name="connsiteY7" fmla="*/ 0 h 339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69241" h="339334">
                      <a:moveTo>
                        <a:pt x="134613" y="0"/>
                      </a:moveTo>
                      <a:lnTo>
                        <a:pt x="125202" y="100615"/>
                      </a:lnTo>
                      <a:cubicBezTo>
                        <a:pt x="125202" y="183660"/>
                        <a:pt x="140817" y="262773"/>
                        <a:pt x="169054" y="334731"/>
                      </a:cubicBezTo>
                      <a:lnTo>
                        <a:pt x="169241" y="335102"/>
                      </a:lnTo>
                      <a:lnTo>
                        <a:pt x="150811" y="339334"/>
                      </a:lnTo>
                      <a:cubicBezTo>
                        <a:pt x="67520" y="339334"/>
                        <a:pt x="0" y="262539"/>
                        <a:pt x="0" y="167807"/>
                      </a:cubicBezTo>
                      <a:cubicBezTo>
                        <a:pt x="0" y="96758"/>
                        <a:pt x="37980" y="35799"/>
                        <a:pt x="92108" y="9759"/>
                      </a:cubicBezTo>
                      <a:lnTo>
                        <a:pt x="134613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D02EDCFE-85C6-03E6-DF97-48D2C62D2B6B}"/>
                    </a:ext>
                  </a:extLst>
                </p:cNvPr>
                <p:cNvSpPr/>
                <p:nvPr/>
              </p:nvSpPr>
              <p:spPr>
                <a:xfrm>
                  <a:off x="1736605" y="3200430"/>
                  <a:ext cx="169239" cy="339334"/>
                </a:xfrm>
                <a:custGeom>
                  <a:avLst/>
                  <a:gdLst>
                    <a:gd name="connsiteX0" fmla="*/ 34629 w 169239"/>
                    <a:gd name="connsiteY0" fmla="*/ 0 h 339334"/>
                    <a:gd name="connsiteX1" fmla="*/ 77131 w 169239"/>
                    <a:gd name="connsiteY1" fmla="*/ 9759 h 339334"/>
                    <a:gd name="connsiteX2" fmla="*/ 169239 w 169239"/>
                    <a:gd name="connsiteY2" fmla="*/ 167807 h 339334"/>
                    <a:gd name="connsiteX3" fmla="*/ 18428 w 169239"/>
                    <a:gd name="connsiteY3" fmla="*/ 339334 h 339334"/>
                    <a:gd name="connsiteX4" fmla="*/ 0 w 169239"/>
                    <a:gd name="connsiteY4" fmla="*/ 335103 h 339334"/>
                    <a:gd name="connsiteX5" fmla="*/ 187 w 169239"/>
                    <a:gd name="connsiteY5" fmla="*/ 334731 h 339334"/>
                    <a:gd name="connsiteX6" fmla="*/ 44039 w 169239"/>
                    <a:gd name="connsiteY6" fmla="*/ 100615 h 339334"/>
                    <a:gd name="connsiteX7" fmla="*/ 34629 w 169239"/>
                    <a:gd name="connsiteY7" fmla="*/ 0 h 339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69239" h="339334">
                      <a:moveTo>
                        <a:pt x="34629" y="0"/>
                      </a:moveTo>
                      <a:lnTo>
                        <a:pt x="77131" y="9759"/>
                      </a:lnTo>
                      <a:cubicBezTo>
                        <a:pt x="131259" y="35799"/>
                        <a:pt x="169239" y="96758"/>
                        <a:pt x="169239" y="167807"/>
                      </a:cubicBezTo>
                      <a:cubicBezTo>
                        <a:pt x="169239" y="262539"/>
                        <a:pt x="101719" y="339334"/>
                        <a:pt x="18428" y="339334"/>
                      </a:cubicBezTo>
                      <a:lnTo>
                        <a:pt x="0" y="335103"/>
                      </a:lnTo>
                      <a:lnTo>
                        <a:pt x="187" y="334731"/>
                      </a:lnTo>
                      <a:cubicBezTo>
                        <a:pt x="28424" y="262773"/>
                        <a:pt x="44039" y="183660"/>
                        <a:pt x="44039" y="100615"/>
                      </a:cubicBezTo>
                      <a:lnTo>
                        <a:pt x="34629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368A6485-E84D-0CAF-DFF6-26D2033C9063}"/>
                    </a:ext>
                  </a:extLst>
                </p:cNvPr>
                <p:cNvSpPr/>
                <p:nvPr/>
              </p:nvSpPr>
              <p:spPr>
                <a:xfrm>
                  <a:off x="842582" y="3231799"/>
                  <a:ext cx="144306" cy="201716"/>
                </a:xfrm>
                <a:custGeom>
                  <a:avLst/>
                  <a:gdLst>
                    <a:gd name="connsiteX0" fmla="*/ 21911 w 144306"/>
                    <a:gd name="connsiteY0" fmla="*/ 0 h 201716"/>
                    <a:gd name="connsiteX1" fmla="*/ 135391 w 144306"/>
                    <a:gd name="connsiteY1" fmla="*/ 30407 h 201716"/>
                    <a:gd name="connsiteX2" fmla="*/ 138636 w 144306"/>
                    <a:gd name="connsiteY2" fmla="*/ 38255 h 201716"/>
                    <a:gd name="connsiteX3" fmla="*/ 144306 w 144306"/>
                    <a:gd name="connsiteY3" fmla="*/ 84054 h 201716"/>
                    <a:gd name="connsiteX4" fmla="*/ 72153 w 144306"/>
                    <a:gd name="connsiteY4" fmla="*/ 201716 h 201716"/>
                    <a:gd name="connsiteX5" fmla="*/ 0 w 144306"/>
                    <a:gd name="connsiteY5" fmla="*/ 84054 h 201716"/>
                    <a:gd name="connsiteX6" fmla="*/ 21133 w 144306"/>
                    <a:gd name="connsiteY6" fmla="*/ 855 h 201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4306" h="201716">
                      <a:moveTo>
                        <a:pt x="21911" y="0"/>
                      </a:moveTo>
                      <a:lnTo>
                        <a:pt x="135391" y="30407"/>
                      </a:lnTo>
                      <a:lnTo>
                        <a:pt x="138636" y="38255"/>
                      </a:lnTo>
                      <a:cubicBezTo>
                        <a:pt x="142287" y="52332"/>
                        <a:pt x="144306" y="67808"/>
                        <a:pt x="144306" y="84054"/>
                      </a:cubicBezTo>
                      <a:cubicBezTo>
                        <a:pt x="144306" y="149037"/>
                        <a:pt x="112002" y="201716"/>
                        <a:pt x="72153" y="201716"/>
                      </a:cubicBezTo>
                      <a:cubicBezTo>
                        <a:pt x="32304" y="201716"/>
                        <a:pt x="0" y="149037"/>
                        <a:pt x="0" y="84054"/>
                      </a:cubicBezTo>
                      <a:cubicBezTo>
                        <a:pt x="0" y="51563"/>
                        <a:pt x="8076" y="22147"/>
                        <a:pt x="21133" y="85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35636127-50A5-0241-36DF-CA08F20D464E}"/>
                    </a:ext>
                  </a:extLst>
                </p:cNvPr>
                <p:cNvSpPr/>
                <p:nvPr/>
              </p:nvSpPr>
              <p:spPr>
                <a:xfrm flipH="1">
                  <a:off x="1434268" y="3231799"/>
                  <a:ext cx="144306" cy="201716"/>
                </a:xfrm>
                <a:custGeom>
                  <a:avLst/>
                  <a:gdLst>
                    <a:gd name="connsiteX0" fmla="*/ 21911 w 144306"/>
                    <a:gd name="connsiteY0" fmla="*/ 0 h 201716"/>
                    <a:gd name="connsiteX1" fmla="*/ 135391 w 144306"/>
                    <a:gd name="connsiteY1" fmla="*/ 30407 h 201716"/>
                    <a:gd name="connsiteX2" fmla="*/ 138636 w 144306"/>
                    <a:gd name="connsiteY2" fmla="*/ 38255 h 201716"/>
                    <a:gd name="connsiteX3" fmla="*/ 144306 w 144306"/>
                    <a:gd name="connsiteY3" fmla="*/ 84054 h 201716"/>
                    <a:gd name="connsiteX4" fmla="*/ 72153 w 144306"/>
                    <a:gd name="connsiteY4" fmla="*/ 201716 h 201716"/>
                    <a:gd name="connsiteX5" fmla="*/ 0 w 144306"/>
                    <a:gd name="connsiteY5" fmla="*/ 84054 h 201716"/>
                    <a:gd name="connsiteX6" fmla="*/ 21133 w 144306"/>
                    <a:gd name="connsiteY6" fmla="*/ 855 h 201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4306" h="201716">
                      <a:moveTo>
                        <a:pt x="21911" y="0"/>
                      </a:moveTo>
                      <a:lnTo>
                        <a:pt x="135391" y="30407"/>
                      </a:lnTo>
                      <a:lnTo>
                        <a:pt x="138636" y="38255"/>
                      </a:lnTo>
                      <a:cubicBezTo>
                        <a:pt x="142287" y="52332"/>
                        <a:pt x="144306" y="67808"/>
                        <a:pt x="144306" y="84054"/>
                      </a:cubicBezTo>
                      <a:cubicBezTo>
                        <a:pt x="144306" y="149037"/>
                        <a:pt x="112002" y="201716"/>
                        <a:pt x="72153" y="201716"/>
                      </a:cubicBezTo>
                      <a:cubicBezTo>
                        <a:pt x="32304" y="201716"/>
                        <a:pt x="0" y="149037"/>
                        <a:pt x="0" y="84054"/>
                      </a:cubicBezTo>
                      <a:cubicBezTo>
                        <a:pt x="0" y="51563"/>
                        <a:pt x="8076" y="22147"/>
                        <a:pt x="21133" y="85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9FB64BD6-0518-630E-D50B-BE3EEA6554B1}"/>
                    </a:ext>
                  </a:extLst>
                </p:cNvPr>
                <p:cNvSpPr/>
                <p:nvPr/>
              </p:nvSpPr>
              <p:spPr>
                <a:xfrm>
                  <a:off x="1088605" y="3607784"/>
                  <a:ext cx="263962" cy="206496"/>
                </a:xfrm>
                <a:custGeom>
                  <a:avLst/>
                  <a:gdLst>
                    <a:gd name="connsiteX0" fmla="*/ 185305 w 370610"/>
                    <a:gd name="connsiteY0" fmla="*/ 0 h 298515"/>
                    <a:gd name="connsiteX1" fmla="*/ 370610 w 370610"/>
                    <a:gd name="connsiteY1" fmla="*/ 250317 h 298515"/>
                    <a:gd name="connsiteX2" fmla="*/ 363407 w 370610"/>
                    <a:gd name="connsiteY2" fmla="*/ 298515 h 298515"/>
                    <a:gd name="connsiteX3" fmla="*/ 7204 w 370610"/>
                    <a:gd name="connsiteY3" fmla="*/ 298515 h 298515"/>
                    <a:gd name="connsiteX4" fmla="*/ 0 w 370610"/>
                    <a:gd name="connsiteY4" fmla="*/ 250317 h 298515"/>
                    <a:gd name="connsiteX5" fmla="*/ 185305 w 370610"/>
                    <a:gd name="connsiteY5" fmla="*/ 0 h 2985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0610" h="298515">
                      <a:moveTo>
                        <a:pt x="185305" y="0"/>
                      </a:moveTo>
                      <a:cubicBezTo>
                        <a:pt x="287646" y="0"/>
                        <a:pt x="370610" y="112071"/>
                        <a:pt x="370610" y="250317"/>
                      </a:cubicBezTo>
                      <a:lnTo>
                        <a:pt x="363407" y="298515"/>
                      </a:lnTo>
                      <a:lnTo>
                        <a:pt x="7204" y="298515"/>
                      </a:lnTo>
                      <a:lnTo>
                        <a:pt x="0" y="250317"/>
                      </a:lnTo>
                      <a:cubicBezTo>
                        <a:pt x="0" y="112071"/>
                        <a:pt x="82964" y="0"/>
                        <a:pt x="18530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6" name="楕円 135">
                  <a:extLst>
                    <a:ext uri="{FF2B5EF4-FFF2-40B4-BE49-F238E27FC236}">
                      <a16:creationId xmlns:a16="http://schemas.microsoft.com/office/drawing/2014/main" id="{7EF1E07C-5CF7-2EE4-F6CA-1540F61851EA}"/>
                    </a:ext>
                  </a:extLst>
                </p:cNvPr>
                <p:cNvSpPr/>
                <p:nvPr/>
              </p:nvSpPr>
              <p:spPr>
                <a:xfrm>
                  <a:off x="1169585" y="3504467"/>
                  <a:ext cx="102004" cy="53654"/>
                </a:xfrm>
                <a:prstGeom prst="ellipse">
                  <a:avLst/>
                </a:prstGeom>
                <a:solidFill>
                  <a:srgbClr val="FF9966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7" name="月 136">
                  <a:extLst>
                    <a:ext uri="{FF2B5EF4-FFF2-40B4-BE49-F238E27FC236}">
                      <a16:creationId xmlns:a16="http://schemas.microsoft.com/office/drawing/2014/main" id="{557CB01D-E68E-F7C5-6C84-DA9A3B95B9F7}"/>
                    </a:ext>
                  </a:extLst>
                </p:cNvPr>
                <p:cNvSpPr/>
                <p:nvPr/>
              </p:nvSpPr>
              <p:spPr>
                <a:xfrm>
                  <a:off x="667505" y="2915882"/>
                  <a:ext cx="82264" cy="932246"/>
                </a:xfrm>
                <a:prstGeom prst="moon">
                  <a:avLst>
                    <a:gd name="adj" fmla="val 54037"/>
                  </a:avLst>
                </a:prstGeom>
                <a:solidFill>
                  <a:srgbClr val="ED7D31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8" name="月 137">
                  <a:extLst>
                    <a:ext uri="{FF2B5EF4-FFF2-40B4-BE49-F238E27FC236}">
                      <a16:creationId xmlns:a16="http://schemas.microsoft.com/office/drawing/2014/main" id="{CDF9A5D8-4D91-477D-3CFA-D424B8A032B9}"/>
                    </a:ext>
                  </a:extLst>
                </p:cNvPr>
                <p:cNvSpPr/>
                <p:nvPr/>
              </p:nvSpPr>
              <p:spPr>
                <a:xfrm flipH="1">
                  <a:off x="1709331" y="2915882"/>
                  <a:ext cx="82264" cy="932246"/>
                </a:xfrm>
                <a:prstGeom prst="moon">
                  <a:avLst>
                    <a:gd name="adj" fmla="val 54037"/>
                  </a:avLst>
                </a:prstGeom>
                <a:solidFill>
                  <a:srgbClr val="ED7D31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9" name="フリーフォーム: 図形 138">
                  <a:extLst>
                    <a:ext uri="{FF2B5EF4-FFF2-40B4-BE49-F238E27FC236}">
                      <a16:creationId xmlns:a16="http://schemas.microsoft.com/office/drawing/2014/main" id="{7196A825-83D3-AC86-D6A7-646A4F72E6E7}"/>
                    </a:ext>
                  </a:extLst>
                </p:cNvPr>
                <p:cNvSpPr/>
                <p:nvPr/>
              </p:nvSpPr>
              <p:spPr>
                <a:xfrm flipH="1">
                  <a:off x="617621" y="2585365"/>
                  <a:ext cx="1224071" cy="796640"/>
                </a:xfrm>
                <a:custGeom>
                  <a:avLst/>
                  <a:gdLst>
                    <a:gd name="connsiteX0" fmla="*/ 59914 w 1224071"/>
                    <a:gd name="connsiteY0" fmla="*/ 796639 h 796640"/>
                    <a:gd name="connsiteX1" fmla="*/ 59914 w 1224071"/>
                    <a:gd name="connsiteY1" fmla="*/ 796640 h 796640"/>
                    <a:gd name="connsiteX2" fmla="*/ 59915 w 1224071"/>
                    <a:gd name="connsiteY2" fmla="*/ 796639 h 796640"/>
                    <a:gd name="connsiteX3" fmla="*/ 1164157 w 1224071"/>
                    <a:gd name="connsiteY3" fmla="*/ 796639 h 796640"/>
                    <a:gd name="connsiteX4" fmla="*/ 1164156 w 1224071"/>
                    <a:gd name="connsiteY4" fmla="*/ 796639 h 796640"/>
                    <a:gd name="connsiteX5" fmla="*/ 1164157 w 1224071"/>
                    <a:gd name="connsiteY5" fmla="*/ 796640 h 796640"/>
                    <a:gd name="connsiteX6" fmla="*/ 614299 w 1224071"/>
                    <a:gd name="connsiteY6" fmla="*/ 0 h 796640"/>
                    <a:gd name="connsiteX7" fmla="*/ 612431 w 1224071"/>
                    <a:gd name="connsiteY7" fmla="*/ 143 h 796640"/>
                    <a:gd name="connsiteX8" fmla="*/ 609772 w 1224071"/>
                    <a:gd name="connsiteY8" fmla="*/ 0 h 796640"/>
                    <a:gd name="connsiteX9" fmla="*/ 603291 w 1224071"/>
                    <a:gd name="connsiteY9" fmla="*/ 844 h 796640"/>
                    <a:gd name="connsiteX10" fmla="*/ 508472 w 1224071"/>
                    <a:gd name="connsiteY10" fmla="*/ 8111 h 796640"/>
                    <a:gd name="connsiteX11" fmla="*/ 298989 w 1224071"/>
                    <a:gd name="connsiteY11" fmla="*/ 83892 h 796640"/>
                    <a:gd name="connsiteX12" fmla="*/ 19674 w 1224071"/>
                    <a:gd name="connsiteY12" fmla="*/ 704047 h 796640"/>
                    <a:gd name="connsiteX13" fmla="*/ 59914 w 1224071"/>
                    <a:gd name="connsiteY13" fmla="*/ 796639 h 796640"/>
                    <a:gd name="connsiteX14" fmla="*/ 143121 w 1224071"/>
                    <a:gd name="connsiteY14" fmla="*/ 674923 h 796640"/>
                    <a:gd name="connsiteX15" fmla="*/ 606378 w 1224071"/>
                    <a:gd name="connsiteY15" fmla="*/ 323260 h 796640"/>
                    <a:gd name="connsiteX16" fmla="*/ 610225 w 1224071"/>
                    <a:gd name="connsiteY16" fmla="*/ 321915 h 796640"/>
                    <a:gd name="connsiteX17" fmla="*/ 684435 w 1224071"/>
                    <a:gd name="connsiteY17" fmla="*/ 353899 h 796640"/>
                    <a:gd name="connsiteX18" fmla="*/ 1080950 w 1224071"/>
                    <a:gd name="connsiteY18" fmla="*/ 674923 h 796640"/>
                    <a:gd name="connsiteX19" fmla="*/ 1164157 w 1224071"/>
                    <a:gd name="connsiteY19" fmla="*/ 796639 h 796640"/>
                    <a:gd name="connsiteX20" fmla="*/ 1204397 w 1224071"/>
                    <a:gd name="connsiteY20" fmla="*/ 704047 h 796640"/>
                    <a:gd name="connsiteX21" fmla="*/ 925082 w 1224071"/>
                    <a:gd name="connsiteY21" fmla="*/ 83892 h 796640"/>
                    <a:gd name="connsiteX22" fmla="*/ 689002 w 1224071"/>
                    <a:gd name="connsiteY22" fmla="*/ 4264 h 796640"/>
                    <a:gd name="connsiteX23" fmla="*/ 618913 w 1224071"/>
                    <a:gd name="connsiteY23" fmla="*/ 492 h 796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224071" h="796640">
                      <a:moveTo>
                        <a:pt x="59914" y="796639"/>
                      </a:moveTo>
                      <a:lnTo>
                        <a:pt x="59914" y="796640"/>
                      </a:lnTo>
                      <a:lnTo>
                        <a:pt x="59915" y="796639"/>
                      </a:lnTo>
                      <a:close/>
                      <a:moveTo>
                        <a:pt x="1164157" y="796639"/>
                      </a:moveTo>
                      <a:lnTo>
                        <a:pt x="1164156" y="796639"/>
                      </a:lnTo>
                      <a:lnTo>
                        <a:pt x="1164157" y="796640"/>
                      </a:lnTo>
                      <a:close/>
                      <a:moveTo>
                        <a:pt x="614299" y="0"/>
                      </a:moveTo>
                      <a:lnTo>
                        <a:pt x="612431" y="143"/>
                      </a:lnTo>
                      <a:lnTo>
                        <a:pt x="609772" y="0"/>
                      </a:lnTo>
                      <a:lnTo>
                        <a:pt x="603291" y="844"/>
                      </a:lnTo>
                      <a:lnTo>
                        <a:pt x="508472" y="8111"/>
                      </a:lnTo>
                      <a:cubicBezTo>
                        <a:pt x="437503" y="20003"/>
                        <a:pt x="366359" y="44996"/>
                        <a:pt x="298989" y="83892"/>
                      </a:cubicBezTo>
                      <a:cubicBezTo>
                        <a:pt x="63195" y="220028"/>
                        <a:pt x="-48229" y="481362"/>
                        <a:pt x="19674" y="704047"/>
                      </a:cubicBezTo>
                      <a:lnTo>
                        <a:pt x="59914" y="796639"/>
                      </a:lnTo>
                      <a:lnTo>
                        <a:pt x="143121" y="674923"/>
                      </a:lnTo>
                      <a:cubicBezTo>
                        <a:pt x="264505" y="520640"/>
                        <a:pt x="425907" y="399388"/>
                        <a:pt x="606378" y="323260"/>
                      </a:cubicBezTo>
                      <a:lnTo>
                        <a:pt x="610225" y="321915"/>
                      </a:lnTo>
                      <a:lnTo>
                        <a:pt x="684435" y="353899"/>
                      </a:lnTo>
                      <a:cubicBezTo>
                        <a:pt x="837889" y="430217"/>
                        <a:pt x="974739" y="539926"/>
                        <a:pt x="1080950" y="674923"/>
                      </a:cubicBezTo>
                      <a:lnTo>
                        <a:pt x="1164157" y="796639"/>
                      </a:lnTo>
                      <a:lnTo>
                        <a:pt x="1204397" y="704047"/>
                      </a:lnTo>
                      <a:cubicBezTo>
                        <a:pt x="1272300" y="481362"/>
                        <a:pt x="1160876" y="220028"/>
                        <a:pt x="925082" y="83892"/>
                      </a:cubicBezTo>
                      <a:cubicBezTo>
                        <a:pt x="849291" y="40134"/>
                        <a:pt x="768723" y="13972"/>
                        <a:pt x="689002" y="4264"/>
                      </a:cubicBezTo>
                      <a:lnTo>
                        <a:pt x="618913" y="492"/>
                      </a:ln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0" name="四角形: 上の 2 つの角を丸める 139">
                  <a:extLst>
                    <a:ext uri="{FF2B5EF4-FFF2-40B4-BE49-F238E27FC236}">
                      <a16:creationId xmlns:a16="http://schemas.microsoft.com/office/drawing/2014/main" id="{2D09C6BF-A229-3868-9660-B2AD9A27E71F}"/>
                    </a:ext>
                  </a:extLst>
                </p:cNvPr>
                <p:cNvSpPr/>
                <p:nvPr/>
              </p:nvSpPr>
              <p:spPr>
                <a:xfrm rot="4500000">
                  <a:off x="952203" y="2385399"/>
                  <a:ext cx="314686" cy="145592"/>
                </a:xfrm>
                <a:prstGeom prst="round2SameRect">
                  <a:avLst>
                    <a:gd name="adj1" fmla="val 34045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1" name="四角形: 上の 2 つの角を丸める 140">
                  <a:extLst>
                    <a:ext uri="{FF2B5EF4-FFF2-40B4-BE49-F238E27FC236}">
                      <a16:creationId xmlns:a16="http://schemas.microsoft.com/office/drawing/2014/main" id="{A756E437-57AB-0D13-5453-E1E743BEDEA7}"/>
                    </a:ext>
                  </a:extLst>
                </p:cNvPr>
                <p:cNvSpPr/>
                <p:nvPr/>
              </p:nvSpPr>
              <p:spPr>
                <a:xfrm rot="1046422">
                  <a:off x="2517993" y="3445381"/>
                  <a:ext cx="314686" cy="145592"/>
                </a:xfrm>
                <a:prstGeom prst="round2SameRect">
                  <a:avLst>
                    <a:gd name="adj1" fmla="val 34045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2" name="二等辺三角形 141">
                  <a:extLst>
                    <a:ext uri="{FF2B5EF4-FFF2-40B4-BE49-F238E27FC236}">
                      <a16:creationId xmlns:a16="http://schemas.microsoft.com/office/drawing/2014/main" id="{451002BC-65A5-F434-B5C4-49C95343F888}"/>
                    </a:ext>
                  </a:extLst>
                </p:cNvPr>
                <p:cNvSpPr/>
                <p:nvPr/>
              </p:nvSpPr>
              <p:spPr>
                <a:xfrm rot="10800000">
                  <a:off x="865895" y="3961061"/>
                  <a:ext cx="709384" cy="404799"/>
                </a:xfrm>
                <a:prstGeom prst="triangl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3" name="二等辺三角形 142">
                  <a:extLst>
                    <a:ext uri="{FF2B5EF4-FFF2-40B4-BE49-F238E27FC236}">
                      <a16:creationId xmlns:a16="http://schemas.microsoft.com/office/drawing/2014/main" id="{82C71736-5B38-AA63-5F25-1861BC5A9B9F}"/>
                    </a:ext>
                  </a:extLst>
                </p:cNvPr>
                <p:cNvSpPr/>
                <p:nvPr/>
              </p:nvSpPr>
              <p:spPr>
                <a:xfrm rot="10800000">
                  <a:off x="1063538" y="3961061"/>
                  <a:ext cx="314098" cy="404799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C34B6FB7-7B10-3A47-9CAA-4F99E8528F68}"/>
                  </a:ext>
                </a:extLst>
              </p:cNvPr>
              <p:cNvGrpSpPr/>
              <p:nvPr/>
            </p:nvGrpSpPr>
            <p:grpSpPr>
              <a:xfrm flipH="1">
                <a:off x="8094670" y="3706367"/>
                <a:ext cx="1811329" cy="2672017"/>
                <a:chOff x="326608" y="1849019"/>
                <a:chExt cx="2971202" cy="4383027"/>
              </a:xfrm>
            </p:grpSpPr>
            <p:grpSp>
              <p:nvGrpSpPr>
                <p:cNvPr id="99" name="グループ化 98">
                  <a:extLst>
                    <a:ext uri="{FF2B5EF4-FFF2-40B4-BE49-F238E27FC236}">
                      <a16:creationId xmlns:a16="http://schemas.microsoft.com/office/drawing/2014/main" id="{B84E9C2D-7182-0B95-6278-B68ACA45834D}"/>
                    </a:ext>
                  </a:extLst>
                </p:cNvPr>
                <p:cNvGrpSpPr/>
                <p:nvPr/>
              </p:nvGrpSpPr>
              <p:grpSpPr>
                <a:xfrm>
                  <a:off x="981776" y="1849019"/>
                  <a:ext cx="466165" cy="678466"/>
                  <a:chOff x="5734751" y="1849019"/>
                  <a:chExt cx="466165" cy="678466"/>
                </a:xfrm>
                <a:solidFill>
                  <a:srgbClr val="FFCC99"/>
                </a:solidFill>
              </p:grpSpPr>
              <p:sp>
                <p:nvSpPr>
                  <p:cNvPr id="119" name="四角形: 上の 2 つの角を丸める 118">
                    <a:extLst>
                      <a:ext uri="{FF2B5EF4-FFF2-40B4-BE49-F238E27FC236}">
                        <a16:creationId xmlns:a16="http://schemas.microsoft.com/office/drawing/2014/main" id="{2BB78985-2C75-B4AB-5875-8D7EB6BCBC79}"/>
                      </a:ext>
                    </a:extLst>
                  </p:cNvPr>
                  <p:cNvSpPr/>
                  <p:nvPr/>
                </p:nvSpPr>
                <p:spPr>
                  <a:xfrm rot="13500000" flipV="1">
                    <a:off x="6028878" y="2107372"/>
                    <a:ext cx="103295" cy="240781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0" name="フリーフォーム: 図形 119">
                    <a:extLst>
                      <a:ext uri="{FF2B5EF4-FFF2-40B4-BE49-F238E27FC236}">
                        <a16:creationId xmlns:a16="http://schemas.microsoft.com/office/drawing/2014/main" id="{ED9CDE6C-B5FA-A764-BE99-1EABEABE4522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5582396" y="2001374"/>
                    <a:ext cx="678466" cy="373755"/>
                  </a:xfrm>
                  <a:custGeom>
                    <a:avLst/>
                    <a:gdLst>
                      <a:gd name="connsiteX0" fmla="*/ 142 w 678466"/>
                      <a:gd name="connsiteY0" fmla="*/ 41992 h 373755"/>
                      <a:gd name="connsiteX1" fmla="*/ 9090 w 678466"/>
                      <a:gd name="connsiteY1" fmla="*/ 13770 h 373755"/>
                      <a:gd name="connsiteX2" fmla="*/ 35373 w 678466"/>
                      <a:gd name="connsiteY2" fmla="*/ 142 h 373755"/>
                      <a:gd name="connsiteX3" fmla="*/ 63596 w 678466"/>
                      <a:gd name="connsiteY3" fmla="*/ 9090 h 373755"/>
                      <a:gd name="connsiteX4" fmla="*/ 159211 w 678466"/>
                      <a:gd name="connsiteY4" fmla="*/ 89585 h 373755"/>
                      <a:gd name="connsiteX5" fmla="*/ 250240 w 678466"/>
                      <a:gd name="connsiteY5" fmla="*/ 105787 h 373755"/>
                      <a:gd name="connsiteX6" fmla="*/ 252235 w 678466"/>
                      <a:gd name="connsiteY6" fmla="*/ 102426 h 373755"/>
                      <a:gd name="connsiteX7" fmla="*/ 468305 w 678466"/>
                      <a:gd name="connsiteY7" fmla="*/ 66283 h 373755"/>
                      <a:gd name="connsiteX8" fmla="*/ 618070 w 678466"/>
                      <a:gd name="connsiteY8" fmla="*/ 128715 h 373755"/>
                      <a:gd name="connsiteX9" fmla="*/ 625180 w 678466"/>
                      <a:gd name="connsiteY9" fmla="*/ 136785 h 373755"/>
                      <a:gd name="connsiteX10" fmla="*/ 646616 w 678466"/>
                      <a:gd name="connsiteY10" fmla="*/ 151238 h 373755"/>
                      <a:gd name="connsiteX11" fmla="*/ 678466 w 678466"/>
                      <a:gd name="connsiteY11" fmla="*/ 228131 h 373755"/>
                      <a:gd name="connsiteX12" fmla="*/ 678465 w 678466"/>
                      <a:gd name="connsiteY12" fmla="*/ 373755 h 373755"/>
                      <a:gd name="connsiteX13" fmla="*/ 460980 w 678466"/>
                      <a:gd name="connsiteY13" fmla="*/ 373755 h 373755"/>
                      <a:gd name="connsiteX14" fmla="*/ 460980 w 678466"/>
                      <a:gd name="connsiteY14" fmla="*/ 228131 h 373755"/>
                      <a:gd name="connsiteX15" fmla="*/ 461623 w 678466"/>
                      <a:gd name="connsiteY15" fmla="*/ 224948 h 373755"/>
                      <a:gd name="connsiteX16" fmla="*/ 233943 w 678466"/>
                      <a:gd name="connsiteY16" fmla="*/ 184424 h 373755"/>
                      <a:gd name="connsiteX17" fmla="*/ 233942 w 678466"/>
                      <a:gd name="connsiteY17" fmla="*/ 184423 h 373755"/>
                      <a:gd name="connsiteX18" fmla="*/ 141571 w 678466"/>
                      <a:gd name="connsiteY18" fmla="*/ 167983 h 373755"/>
                      <a:gd name="connsiteX19" fmla="*/ 13770 w 678466"/>
                      <a:gd name="connsiteY19" fmla="*/ 68276 h 373755"/>
                      <a:gd name="connsiteX20" fmla="*/ 142 w 678466"/>
                      <a:gd name="connsiteY20" fmla="*/ 41992 h 3737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678466" h="373755">
                        <a:moveTo>
                          <a:pt x="142" y="41992"/>
                        </a:moveTo>
                        <a:cubicBezTo>
                          <a:pt x="-705" y="32129"/>
                          <a:pt x="2211" y="21942"/>
                          <a:pt x="9090" y="13770"/>
                        </a:cubicBezTo>
                        <a:cubicBezTo>
                          <a:pt x="15970" y="5599"/>
                          <a:pt x="25510" y="989"/>
                          <a:pt x="35373" y="142"/>
                        </a:cubicBezTo>
                        <a:cubicBezTo>
                          <a:pt x="45237" y="-705"/>
                          <a:pt x="55424" y="2211"/>
                          <a:pt x="63596" y="9090"/>
                        </a:cubicBezTo>
                        <a:lnTo>
                          <a:pt x="159211" y="89585"/>
                        </a:lnTo>
                        <a:lnTo>
                          <a:pt x="250240" y="105787"/>
                        </a:lnTo>
                        <a:lnTo>
                          <a:pt x="252235" y="102426"/>
                        </a:lnTo>
                        <a:cubicBezTo>
                          <a:pt x="293277" y="65891"/>
                          <a:pt x="376958" y="50025"/>
                          <a:pt x="468305" y="66283"/>
                        </a:cubicBezTo>
                        <a:cubicBezTo>
                          <a:pt x="529202" y="77123"/>
                          <a:pt x="581976" y="100187"/>
                          <a:pt x="618070" y="128715"/>
                        </a:cubicBezTo>
                        <a:lnTo>
                          <a:pt x="625180" y="136785"/>
                        </a:lnTo>
                        <a:lnTo>
                          <a:pt x="646616" y="151238"/>
                        </a:lnTo>
                        <a:cubicBezTo>
                          <a:pt x="666294" y="170917"/>
                          <a:pt x="678466" y="198103"/>
                          <a:pt x="678466" y="228131"/>
                        </a:cubicBezTo>
                        <a:cubicBezTo>
                          <a:pt x="678466" y="276672"/>
                          <a:pt x="678465" y="325214"/>
                          <a:pt x="678465" y="373755"/>
                        </a:cubicBezTo>
                        <a:lnTo>
                          <a:pt x="460980" y="373755"/>
                        </a:lnTo>
                        <a:lnTo>
                          <a:pt x="460980" y="228131"/>
                        </a:lnTo>
                        <a:lnTo>
                          <a:pt x="461623" y="224948"/>
                        </a:lnTo>
                        <a:lnTo>
                          <a:pt x="233943" y="184424"/>
                        </a:lnTo>
                        <a:lnTo>
                          <a:pt x="233942" y="184423"/>
                        </a:lnTo>
                        <a:lnTo>
                          <a:pt x="141571" y="167983"/>
                        </a:lnTo>
                        <a:lnTo>
                          <a:pt x="13770" y="68276"/>
                        </a:lnTo>
                        <a:cubicBezTo>
                          <a:pt x="5599" y="61396"/>
                          <a:pt x="989" y="51856"/>
                          <a:pt x="142" y="41992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00" name="台形 99">
                  <a:extLst>
                    <a:ext uri="{FF2B5EF4-FFF2-40B4-BE49-F238E27FC236}">
                      <a16:creationId xmlns:a16="http://schemas.microsoft.com/office/drawing/2014/main" id="{5AB234BE-0FF3-8459-6989-978D5BFE473B}"/>
                    </a:ext>
                  </a:extLst>
                </p:cNvPr>
                <p:cNvSpPr/>
                <p:nvPr/>
              </p:nvSpPr>
              <p:spPr>
                <a:xfrm rot="10800000" flipV="1">
                  <a:off x="1070221" y="3801852"/>
                  <a:ext cx="300731" cy="261456"/>
                </a:xfrm>
                <a:prstGeom prst="trapezoid">
                  <a:avLst>
                    <a:gd name="adj" fmla="val 14320"/>
                  </a:avLst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1" name="楕円 100">
                  <a:extLst>
                    <a:ext uri="{FF2B5EF4-FFF2-40B4-BE49-F238E27FC236}">
                      <a16:creationId xmlns:a16="http://schemas.microsoft.com/office/drawing/2014/main" id="{1629068C-1643-4F26-C98F-83AABF140732}"/>
                    </a:ext>
                  </a:extLst>
                </p:cNvPr>
                <p:cNvSpPr/>
                <p:nvPr/>
              </p:nvSpPr>
              <p:spPr>
                <a:xfrm>
                  <a:off x="662564" y="2699584"/>
                  <a:ext cx="1116045" cy="1202922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02" name="グループ化 101">
                  <a:extLst>
                    <a:ext uri="{FF2B5EF4-FFF2-40B4-BE49-F238E27FC236}">
                      <a16:creationId xmlns:a16="http://schemas.microsoft.com/office/drawing/2014/main" id="{E0BCE2C5-EF08-004F-AA8B-EF882A6AF79F}"/>
                    </a:ext>
                  </a:extLst>
                </p:cNvPr>
                <p:cNvGrpSpPr/>
                <p:nvPr/>
              </p:nvGrpSpPr>
              <p:grpSpPr>
                <a:xfrm>
                  <a:off x="2523979" y="3232845"/>
                  <a:ext cx="773831" cy="406020"/>
                  <a:chOff x="7070306" y="4631331"/>
                  <a:chExt cx="773831" cy="406020"/>
                </a:xfrm>
                <a:solidFill>
                  <a:srgbClr val="FFCC99"/>
                </a:solidFill>
              </p:grpSpPr>
              <p:sp>
                <p:nvSpPr>
                  <p:cNvPr id="117" name="四角形: 上の 2 つの角を丸める 116">
                    <a:extLst>
                      <a:ext uri="{FF2B5EF4-FFF2-40B4-BE49-F238E27FC236}">
                        <a16:creationId xmlns:a16="http://schemas.microsoft.com/office/drawing/2014/main" id="{4DF1F79C-F365-C9AA-522C-B9FBA412280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387117" y="4562588"/>
                    <a:ext cx="103295" cy="240781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8" name="フリーフォーム: 図形 117">
                    <a:extLst>
                      <a:ext uri="{FF2B5EF4-FFF2-40B4-BE49-F238E27FC236}">
                        <a16:creationId xmlns:a16="http://schemas.microsoft.com/office/drawing/2014/main" id="{705D8AF8-B904-C5E0-31DB-E6FD629B87EB}"/>
                      </a:ext>
                    </a:extLst>
                  </p:cNvPr>
                  <p:cNvSpPr/>
                  <p:nvPr/>
                </p:nvSpPr>
                <p:spPr>
                  <a:xfrm>
                    <a:off x="7070306" y="4702068"/>
                    <a:ext cx="773831" cy="335283"/>
                  </a:xfrm>
                  <a:custGeom>
                    <a:avLst/>
                    <a:gdLst>
                      <a:gd name="connsiteX0" fmla="*/ 307331 w 773831"/>
                      <a:gd name="connsiteY0" fmla="*/ 0 h 335283"/>
                      <a:gd name="connsiteX1" fmla="*/ 513724 w 773831"/>
                      <a:gd name="connsiteY1" fmla="*/ 73446 h 335283"/>
                      <a:gd name="connsiteX2" fmla="*/ 515099 w 773831"/>
                      <a:gd name="connsiteY2" fmla="*/ 77105 h 335283"/>
                      <a:gd name="connsiteX3" fmla="*/ 607559 w 773831"/>
                      <a:gd name="connsiteY3" fmla="*/ 77105 h 335283"/>
                      <a:gd name="connsiteX4" fmla="*/ 715800 w 773831"/>
                      <a:gd name="connsiteY4" fmla="*/ 14611 h 335283"/>
                      <a:gd name="connsiteX5" fmla="*/ 745154 w 773831"/>
                      <a:gd name="connsiteY5" fmla="*/ 10747 h 335283"/>
                      <a:gd name="connsiteX6" fmla="*/ 768642 w 773831"/>
                      <a:gd name="connsiteY6" fmla="*/ 28770 h 335283"/>
                      <a:gd name="connsiteX7" fmla="*/ 754483 w 773831"/>
                      <a:gd name="connsiteY7" fmla="*/ 81612 h 335283"/>
                      <a:gd name="connsiteX8" fmla="*/ 611188 w 773831"/>
                      <a:gd name="connsiteY8" fmla="*/ 157381 h 335283"/>
                      <a:gd name="connsiteX9" fmla="*/ 517365 w 773831"/>
                      <a:gd name="connsiteY9" fmla="*/ 157380 h 335283"/>
                      <a:gd name="connsiteX10" fmla="*/ 517364 w 773831"/>
                      <a:gd name="connsiteY10" fmla="*/ 157381 h 335283"/>
                      <a:gd name="connsiteX11" fmla="*/ 274167 w 773831"/>
                      <a:gd name="connsiteY11" fmla="*/ 157381 h 335283"/>
                      <a:gd name="connsiteX12" fmla="*/ 274924 w 773831"/>
                      <a:gd name="connsiteY12" fmla="*/ 168240 h 335283"/>
                      <a:gd name="connsiteX13" fmla="*/ 261161 w 773831"/>
                      <a:gd name="connsiteY13" fmla="*/ 209170 h 335283"/>
                      <a:gd name="connsiteX14" fmla="*/ 188348 w 773831"/>
                      <a:gd name="connsiteY14" fmla="*/ 335283 h 335283"/>
                      <a:gd name="connsiteX15" fmla="*/ 0 w 773831"/>
                      <a:gd name="connsiteY15" fmla="*/ 226541 h 335283"/>
                      <a:gd name="connsiteX16" fmla="*/ 72812 w 773831"/>
                      <a:gd name="connsiteY16" fmla="*/ 100427 h 335283"/>
                      <a:gd name="connsiteX17" fmla="*/ 101377 w 773831"/>
                      <a:gd name="connsiteY17" fmla="*/ 68043 h 335283"/>
                      <a:gd name="connsiteX18" fmla="*/ 117773 w 773831"/>
                      <a:gd name="connsiteY18" fmla="*/ 60041 h 335283"/>
                      <a:gd name="connsiteX19" fmla="*/ 148943 w 773831"/>
                      <a:gd name="connsiteY19" fmla="*/ 35222 h 335283"/>
                      <a:gd name="connsiteX20" fmla="*/ 307331 w 773831"/>
                      <a:gd name="connsiteY20" fmla="*/ 0 h 3352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773831" h="335283">
                        <a:moveTo>
                          <a:pt x="307331" y="0"/>
                        </a:moveTo>
                        <a:cubicBezTo>
                          <a:pt x="400113" y="0"/>
                          <a:pt x="479719" y="30285"/>
                          <a:pt x="513724" y="73446"/>
                        </a:cubicBezTo>
                        <a:lnTo>
                          <a:pt x="515099" y="77105"/>
                        </a:lnTo>
                        <a:lnTo>
                          <a:pt x="607559" y="77105"/>
                        </a:lnTo>
                        <a:lnTo>
                          <a:pt x="715800" y="14611"/>
                        </a:lnTo>
                        <a:cubicBezTo>
                          <a:pt x="725051" y="9270"/>
                          <a:pt x="735591" y="8185"/>
                          <a:pt x="745154" y="10747"/>
                        </a:cubicBezTo>
                        <a:cubicBezTo>
                          <a:pt x="754716" y="13309"/>
                          <a:pt x="763301" y="19520"/>
                          <a:pt x="768642" y="28770"/>
                        </a:cubicBezTo>
                        <a:cubicBezTo>
                          <a:pt x="779324" y="47272"/>
                          <a:pt x="772985" y="70930"/>
                          <a:pt x="754483" y="81612"/>
                        </a:cubicBezTo>
                        <a:lnTo>
                          <a:pt x="611188" y="157381"/>
                        </a:lnTo>
                        <a:lnTo>
                          <a:pt x="517365" y="157380"/>
                        </a:lnTo>
                        <a:lnTo>
                          <a:pt x="517364" y="157381"/>
                        </a:lnTo>
                        <a:lnTo>
                          <a:pt x="274167" y="157381"/>
                        </a:lnTo>
                        <a:lnTo>
                          <a:pt x="274924" y="168240"/>
                        </a:lnTo>
                        <a:cubicBezTo>
                          <a:pt x="273184" y="182258"/>
                          <a:pt x="268668" y="196167"/>
                          <a:pt x="261161" y="209170"/>
                        </a:cubicBezTo>
                        <a:cubicBezTo>
                          <a:pt x="236890" y="251207"/>
                          <a:pt x="212618" y="293245"/>
                          <a:pt x="188348" y="335283"/>
                        </a:cubicBezTo>
                        <a:lnTo>
                          <a:pt x="0" y="226541"/>
                        </a:lnTo>
                        <a:lnTo>
                          <a:pt x="72812" y="100427"/>
                        </a:lnTo>
                        <a:cubicBezTo>
                          <a:pt x="80319" y="87424"/>
                          <a:pt x="90106" y="76558"/>
                          <a:pt x="101377" y="68043"/>
                        </a:cubicBezTo>
                        <a:lnTo>
                          <a:pt x="117773" y="60041"/>
                        </a:lnTo>
                        <a:lnTo>
                          <a:pt x="148943" y="35222"/>
                        </a:lnTo>
                        <a:cubicBezTo>
                          <a:pt x="189478" y="13460"/>
                          <a:pt x="245477" y="0"/>
                          <a:pt x="307331" y="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4C07E54E-57AD-2F9D-69EA-4049DFB8BC6D}"/>
                    </a:ext>
                  </a:extLst>
                </p:cNvPr>
                <p:cNvSpPr/>
                <p:nvPr/>
              </p:nvSpPr>
              <p:spPr>
                <a:xfrm>
                  <a:off x="688174" y="4925843"/>
                  <a:ext cx="1064827" cy="1117477"/>
                </a:xfrm>
                <a:custGeom>
                  <a:avLst/>
                  <a:gdLst>
                    <a:gd name="connsiteX0" fmla="*/ 161074 w 1064827"/>
                    <a:gd name="connsiteY0" fmla="*/ 0 h 1117477"/>
                    <a:gd name="connsiteX1" fmla="*/ 903754 w 1064827"/>
                    <a:gd name="connsiteY1" fmla="*/ 0 h 1117477"/>
                    <a:gd name="connsiteX2" fmla="*/ 871260 w 1064827"/>
                    <a:gd name="connsiteY2" fmla="*/ 209642 h 1117477"/>
                    <a:gd name="connsiteX3" fmla="*/ 1064827 w 1064827"/>
                    <a:gd name="connsiteY3" fmla="*/ 1117477 h 1117477"/>
                    <a:gd name="connsiteX4" fmla="*/ 803651 w 1064827"/>
                    <a:gd name="connsiteY4" fmla="*/ 1117477 h 1117477"/>
                    <a:gd name="connsiteX5" fmla="*/ 540736 w 1064827"/>
                    <a:gd name="connsiteY5" fmla="*/ 306561 h 1117477"/>
                    <a:gd name="connsiteX6" fmla="*/ 524091 w 1064827"/>
                    <a:gd name="connsiteY6" fmla="*/ 306561 h 1117477"/>
                    <a:gd name="connsiteX7" fmla="*/ 261176 w 1064827"/>
                    <a:gd name="connsiteY7" fmla="*/ 1117477 h 1117477"/>
                    <a:gd name="connsiteX8" fmla="*/ 0 w 1064827"/>
                    <a:gd name="connsiteY8" fmla="*/ 1117477 h 1117477"/>
                    <a:gd name="connsiteX9" fmla="*/ 193567 w 1064827"/>
                    <a:gd name="connsiteY9" fmla="*/ 209641 h 1117477"/>
                    <a:gd name="connsiteX10" fmla="*/ 161074 w 1064827"/>
                    <a:gd name="connsiteY10" fmla="*/ 0 h 1117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64827" h="1117477">
                      <a:moveTo>
                        <a:pt x="161074" y="0"/>
                      </a:moveTo>
                      <a:lnTo>
                        <a:pt x="903754" y="0"/>
                      </a:lnTo>
                      <a:lnTo>
                        <a:pt x="871260" y="209642"/>
                      </a:lnTo>
                      <a:lnTo>
                        <a:pt x="1064827" y="1117477"/>
                      </a:lnTo>
                      <a:lnTo>
                        <a:pt x="803651" y="1117477"/>
                      </a:lnTo>
                      <a:lnTo>
                        <a:pt x="540736" y="306561"/>
                      </a:lnTo>
                      <a:lnTo>
                        <a:pt x="524091" y="306561"/>
                      </a:lnTo>
                      <a:lnTo>
                        <a:pt x="261176" y="1117477"/>
                      </a:lnTo>
                      <a:lnTo>
                        <a:pt x="0" y="1117477"/>
                      </a:lnTo>
                      <a:lnTo>
                        <a:pt x="193567" y="209641"/>
                      </a:lnTo>
                      <a:lnTo>
                        <a:pt x="161074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BCE11FFD-EE54-DB37-EDBC-F7D34B819231}"/>
                    </a:ext>
                  </a:extLst>
                </p:cNvPr>
                <p:cNvSpPr/>
                <p:nvPr/>
              </p:nvSpPr>
              <p:spPr>
                <a:xfrm>
                  <a:off x="326608" y="2312331"/>
                  <a:ext cx="2474519" cy="2613512"/>
                </a:xfrm>
                <a:custGeom>
                  <a:avLst/>
                  <a:gdLst>
                    <a:gd name="connsiteX0" fmla="*/ 804083 w 2474519"/>
                    <a:gd name="connsiteY0" fmla="*/ 0 h 2613512"/>
                    <a:gd name="connsiteX1" fmla="*/ 868967 w 2474519"/>
                    <a:gd name="connsiteY1" fmla="*/ 250722 h 2613512"/>
                    <a:gd name="connsiteX2" fmla="*/ 274331 w 2474519"/>
                    <a:gd name="connsiteY2" fmla="*/ 881476 h 2613512"/>
                    <a:gd name="connsiteX3" fmla="*/ 497807 w 2474519"/>
                    <a:gd name="connsiteY3" fmla="*/ 1614541 h 2613512"/>
                    <a:gd name="connsiteX4" fmla="*/ 546490 w 2474519"/>
                    <a:gd name="connsiteY4" fmla="*/ 1656645 h 2613512"/>
                    <a:gd name="connsiteX5" fmla="*/ 554429 w 2474519"/>
                    <a:gd name="connsiteY5" fmla="*/ 1654181 h 2613512"/>
                    <a:gd name="connsiteX6" fmla="*/ 592704 w 2474519"/>
                    <a:gd name="connsiteY6" fmla="*/ 1650322 h 2613512"/>
                    <a:gd name="connsiteX7" fmla="*/ 1195254 w 2474519"/>
                    <a:gd name="connsiteY7" fmla="*/ 1650322 h 2613512"/>
                    <a:gd name="connsiteX8" fmla="*/ 1233530 w 2474519"/>
                    <a:gd name="connsiteY8" fmla="*/ 1654181 h 2613512"/>
                    <a:gd name="connsiteX9" fmla="*/ 1268367 w 2474519"/>
                    <a:gd name="connsiteY9" fmla="*/ 1664995 h 2613512"/>
                    <a:gd name="connsiteX10" fmla="*/ 1322419 w 2474519"/>
                    <a:gd name="connsiteY10" fmla="*/ 1677203 h 2613512"/>
                    <a:gd name="connsiteX11" fmla="*/ 2230162 w 2474519"/>
                    <a:gd name="connsiteY11" fmla="*/ 1145024 h 2613512"/>
                    <a:gd name="connsiteX12" fmla="*/ 2474519 w 2474519"/>
                    <a:gd name="connsiteY12" fmla="*/ 1230819 h 2613512"/>
                    <a:gd name="connsiteX13" fmla="*/ 1380059 w 2474519"/>
                    <a:gd name="connsiteY13" fmla="*/ 1945251 h 2613512"/>
                    <a:gd name="connsiteX14" fmla="*/ 1369112 w 2474519"/>
                    <a:gd name="connsiteY14" fmla="*/ 1943868 h 2613512"/>
                    <a:gd name="connsiteX15" fmla="*/ 1265320 w 2474519"/>
                    <a:gd name="connsiteY15" fmla="*/ 2613512 h 2613512"/>
                    <a:gd name="connsiteX16" fmla="*/ 522640 w 2474519"/>
                    <a:gd name="connsiteY16" fmla="*/ 2613512 h 2613512"/>
                    <a:gd name="connsiteX17" fmla="*/ 408809 w 2474519"/>
                    <a:gd name="connsiteY17" fmla="*/ 1879103 h 2613512"/>
                    <a:gd name="connsiteX18" fmla="*/ 314813 w 2474519"/>
                    <a:gd name="connsiteY18" fmla="*/ 1797811 h 2613512"/>
                    <a:gd name="connsiteX19" fmla="*/ 20223 w 2474519"/>
                    <a:gd name="connsiteY19" fmla="*/ 831472 h 2613512"/>
                    <a:gd name="connsiteX20" fmla="*/ 804083 w 2474519"/>
                    <a:gd name="connsiteY20" fmla="*/ 0 h 2613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2474519" h="2613512">
                      <a:moveTo>
                        <a:pt x="804083" y="0"/>
                      </a:moveTo>
                      <a:cubicBezTo>
                        <a:pt x="825711" y="83574"/>
                        <a:pt x="847339" y="167148"/>
                        <a:pt x="868967" y="250722"/>
                      </a:cubicBezTo>
                      <a:cubicBezTo>
                        <a:pt x="565957" y="329137"/>
                        <a:pt x="334764" y="574374"/>
                        <a:pt x="274331" y="881476"/>
                      </a:cubicBezTo>
                      <a:cubicBezTo>
                        <a:pt x="221453" y="1150192"/>
                        <a:pt x="307512" y="1424607"/>
                        <a:pt x="497807" y="1614541"/>
                      </a:cubicBezTo>
                      <a:lnTo>
                        <a:pt x="546490" y="1656645"/>
                      </a:lnTo>
                      <a:lnTo>
                        <a:pt x="554429" y="1654181"/>
                      </a:lnTo>
                      <a:cubicBezTo>
                        <a:pt x="566792" y="1651651"/>
                        <a:pt x="579593" y="1650322"/>
                        <a:pt x="592704" y="1650322"/>
                      </a:cubicBezTo>
                      <a:lnTo>
                        <a:pt x="1195254" y="1650322"/>
                      </a:lnTo>
                      <a:cubicBezTo>
                        <a:pt x="1208365" y="1650322"/>
                        <a:pt x="1221166" y="1651651"/>
                        <a:pt x="1233530" y="1654181"/>
                      </a:cubicBezTo>
                      <a:lnTo>
                        <a:pt x="1268367" y="1664995"/>
                      </a:lnTo>
                      <a:lnTo>
                        <a:pt x="1322419" y="1677203"/>
                      </a:lnTo>
                      <a:cubicBezTo>
                        <a:pt x="1710294" y="1745246"/>
                        <a:pt x="2097164" y="1523823"/>
                        <a:pt x="2230162" y="1145024"/>
                      </a:cubicBezTo>
                      <a:lnTo>
                        <a:pt x="2474519" y="1230819"/>
                      </a:lnTo>
                      <a:cubicBezTo>
                        <a:pt x="2310885" y="1696870"/>
                        <a:pt x="1855728" y="1982203"/>
                        <a:pt x="1380059" y="1945251"/>
                      </a:cubicBezTo>
                      <a:lnTo>
                        <a:pt x="1369112" y="1943868"/>
                      </a:lnTo>
                      <a:lnTo>
                        <a:pt x="1265320" y="2613512"/>
                      </a:lnTo>
                      <a:lnTo>
                        <a:pt x="522640" y="2613512"/>
                      </a:lnTo>
                      <a:lnTo>
                        <a:pt x="408809" y="1879103"/>
                      </a:lnTo>
                      <a:lnTo>
                        <a:pt x="314813" y="1797811"/>
                      </a:lnTo>
                      <a:cubicBezTo>
                        <a:pt x="63963" y="1547437"/>
                        <a:pt x="-49482" y="1185697"/>
                        <a:pt x="20223" y="831472"/>
                      </a:cubicBezTo>
                      <a:cubicBezTo>
                        <a:pt x="99886" y="426644"/>
                        <a:pt x="404649" y="103369"/>
                        <a:pt x="804083" y="0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CE7F7DAC-1B1E-9B06-5899-37AF890E39E5}"/>
                    </a:ext>
                  </a:extLst>
                </p:cNvPr>
                <p:cNvSpPr/>
                <p:nvPr/>
              </p:nvSpPr>
              <p:spPr>
                <a:xfrm>
                  <a:off x="492054" y="6023354"/>
                  <a:ext cx="475517" cy="208692"/>
                </a:xfrm>
                <a:custGeom>
                  <a:avLst/>
                  <a:gdLst>
                    <a:gd name="connsiteX0" fmla="*/ 104346 w 475517"/>
                    <a:gd name="connsiteY0" fmla="*/ 0 h 208692"/>
                    <a:gd name="connsiteX1" fmla="*/ 218342 w 475517"/>
                    <a:gd name="connsiteY1" fmla="*/ 0 h 208692"/>
                    <a:gd name="connsiteX2" fmla="*/ 320371 w 475517"/>
                    <a:gd name="connsiteY2" fmla="*/ 0 h 208692"/>
                    <a:gd name="connsiteX3" fmla="*/ 475517 w 475517"/>
                    <a:gd name="connsiteY3" fmla="*/ 0 h 208692"/>
                    <a:gd name="connsiteX4" fmla="*/ 475517 w 475517"/>
                    <a:gd name="connsiteY4" fmla="*/ 208692 h 208692"/>
                    <a:gd name="connsiteX5" fmla="*/ 424717 w 475517"/>
                    <a:gd name="connsiteY5" fmla="*/ 208692 h 208692"/>
                    <a:gd name="connsiteX6" fmla="*/ 218342 w 475517"/>
                    <a:gd name="connsiteY6" fmla="*/ 208692 h 208692"/>
                    <a:gd name="connsiteX7" fmla="*/ 0 w 475517"/>
                    <a:gd name="connsiteY7" fmla="*/ 208692 h 208692"/>
                    <a:gd name="connsiteX8" fmla="*/ 0 w 475517"/>
                    <a:gd name="connsiteY8" fmla="*/ 104346 h 208692"/>
                    <a:gd name="connsiteX9" fmla="*/ 104346 w 475517"/>
                    <a:gd name="connsiteY9" fmla="*/ 0 h 208692"/>
                    <a:gd name="connsiteX0" fmla="*/ 104346 w 475517"/>
                    <a:gd name="connsiteY0" fmla="*/ 0 h 208692"/>
                    <a:gd name="connsiteX1" fmla="*/ 320371 w 475517"/>
                    <a:gd name="connsiteY1" fmla="*/ 0 h 208692"/>
                    <a:gd name="connsiteX2" fmla="*/ 475517 w 475517"/>
                    <a:gd name="connsiteY2" fmla="*/ 0 h 208692"/>
                    <a:gd name="connsiteX3" fmla="*/ 475517 w 475517"/>
                    <a:gd name="connsiteY3" fmla="*/ 208692 h 208692"/>
                    <a:gd name="connsiteX4" fmla="*/ 424717 w 475517"/>
                    <a:gd name="connsiteY4" fmla="*/ 208692 h 208692"/>
                    <a:gd name="connsiteX5" fmla="*/ 218342 w 475517"/>
                    <a:gd name="connsiteY5" fmla="*/ 208692 h 208692"/>
                    <a:gd name="connsiteX6" fmla="*/ 0 w 475517"/>
                    <a:gd name="connsiteY6" fmla="*/ 208692 h 208692"/>
                    <a:gd name="connsiteX7" fmla="*/ 0 w 475517"/>
                    <a:gd name="connsiteY7" fmla="*/ 104346 h 208692"/>
                    <a:gd name="connsiteX8" fmla="*/ 104346 w 475517"/>
                    <a:gd name="connsiteY8" fmla="*/ 0 h 208692"/>
                    <a:gd name="connsiteX0" fmla="*/ 104346 w 475517"/>
                    <a:gd name="connsiteY0" fmla="*/ 0 h 208692"/>
                    <a:gd name="connsiteX1" fmla="*/ 475517 w 475517"/>
                    <a:gd name="connsiteY1" fmla="*/ 0 h 208692"/>
                    <a:gd name="connsiteX2" fmla="*/ 475517 w 475517"/>
                    <a:gd name="connsiteY2" fmla="*/ 208692 h 208692"/>
                    <a:gd name="connsiteX3" fmla="*/ 424717 w 475517"/>
                    <a:gd name="connsiteY3" fmla="*/ 208692 h 208692"/>
                    <a:gd name="connsiteX4" fmla="*/ 218342 w 475517"/>
                    <a:gd name="connsiteY4" fmla="*/ 208692 h 208692"/>
                    <a:gd name="connsiteX5" fmla="*/ 0 w 475517"/>
                    <a:gd name="connsiteY5" fmla="*/ 208692 h 208692"/>
                    <a:gd name="connsiteX6" fmla="*/ 0 w 475517"/>
                    <a:gd name="connsiteY6" fmla="*/ 104346 h 208692"/>
                    <a:gd name="connsiteX7" fmla="*/ 104346 w 475517"/>
                    <a:gd name="connsiteY7" fmla="*/ 0 h 208692"/>
                    <a:gd name="connsiteX0" fmla="*/ 104346 w 475517"/>
                    <a:gd name="connsiteY0" fmla="*/ 0 h 208692"/>
                    <a:gd name="connsiteX1" fmla="*/ 475517 w 475517"/>
                    <a:gd name="connsiteY1" fmla="*/ 0 h 208692"/>
                    <a:gd name="connsiteX2" fmla="*/ 475517 w 475517"/>
                    <a:gd name="connsiteY2" fmla="*/ 208692 h 208692"/>
                    <a:gd name="connsiteX3" fmla="*/ 218342 w 475517"/>
                    <a:gd name="connsiteY3" fmla="*/ 208692 h 208692"/>
                    <a:gd name="connsiteX4" fmla="*/ 0 w 475517"/>
                    <a:gd name="connsiteY4" fmla="*/ 208692 h 208692"/>
                    <a:gd name="connsiteX5" fmla="*/ 0 w 475517"/>
                    <a:gd name="connsiteY5" fmla="*/ 104346 h 208692"/>
                    <a:gd name="connsiteX6" fmla="*/ 104346 w 475517"/>
                    <a:gd name="connsiteY6" fmla="*/ 0 h 208692"/>
                    <a:gd name="connsiteX0" fmla="*/ 104346 w 475517"/>
                    <a:gd name="connsiteY0" fmla="*/ 0 h 208692"/>
                    <a:gd name="connsiteX1" fmla="*/ 475517 w 475517"/>
                    <a:gd name="connsiteY1" fmla="*/ 0 h 208692"/>
                    <a:gd name="connsiteX2" fmla="*/ 475517 w 475517"/>
                    <a:gd name="connsiteY2" fmla="*/ 208692 h 208692"/>
                    <a:gd name="connsiteX3" fmla="*/ 0 w 475517"/>
                    <a:gd name="connsiteY3" fmla="*/ 208692 h 208692"/>
                    <a:gd name="connsiteX4" fmla="*/ 0 w 475517"/>
                    <a:gd name="connsiteY4" fmla="*/ 104346 h 208692"/>
                    <a:gd name="connsiteX5" fmla="*/ 104346 w 475517"/>
                    <a:gd name="connsiteY5" fmla="*/ 0 h 2086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75517" h="208692">
                      <a:moveTo>
                        <a:pt x="104346" y="0"/>
                      </a:moveTo>
                      <a:lnTo>
                        <a:pt x="475517" y="0"/>
                      </a:lnTo>
                      <a:lnTo>
                        <a:pt x="475517" y="208692"/>
                      </a:lnTo>
                      <a:lnTo>
                        <a:pt x="0" y="208692"/>
                      </a:lnTo>
                      <a:lnTo>
                        <a:pt x="0" y="104346"/>
                      </a:lnTo>
                      <a:cubicBezTo>
                        <a:pt x="0" y="46717"/>
                        <a:pt x="46717" y="0"/>
                        <a:pt x="10434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83E39706-8535-4381-4937-18CB90875F73}"/>
                    </a:ext>
                  </a:extLst>
                </p:cNvPr>
                <p:cNvSpPr/>
                <p:nvPr/>
              </p:nvSpPr>
              <p:spPr>
                <a:xfrm flipH="1">
                  <a:off x="1473602" y="6023354"/>
                  <a:ext cx="475517" cy="208692"/>
                </a:xfrm>
                <a:custGeom>
                  <a:avLst/>
                  <a:gdLst>
                    <a:gd name="connsiteX0" fmla="*/ 104346 w 475517"/>
                    <a:gd name="connsiteY0" fmla="*/ 0 h 208692"/>
                    <a:gd name="connsiteX1" fmla="*/ 218342 w 475517"/>
                    <a:gd name="connsiteY1" fmla="*/ 0 h 208692"/>
                    <a:gd name="connsiteX2" fmla="*/ 320371 w 475517"/>
                    <a:gd name="connsiteY2" fmla="*/ 0 h 208692"/>
                    <a:gd name="connsiteX3" fmla="*/ 475517 w 475517"/>
                    <a:gd name="connsiteY3" fmla="*/ 0 h 208692"/>
                    <a:gd name="connsiteX4" fmla="*/ 475517 w 475517"/>
                    <a:gd name="connsiteY4" fmla="*/ 208692 h 208692"/>
                    <a:gd name="connsiteX5" fmla="*/ 424717 w 475517"/>
                    <a:gd name="connsiteY5" fmla="*/ 208692 h 208692"/>
                    <a:gd name="connsiteX6" fmla="*/ 218342 w 475517"/>
                    <a:gd name="connsiteY6" fmla="*/ 208692 h 208692"/>
                    <a:gd name="connsiteX7" fmla="*/ 0 w 475517"/>
                    <a:gd name="connsiteY7" fmla="*/ 208692 h 208692"/>
                    <a:gd name="connsiteX8" fmla="*/ 0 w 475517"/>
                    <a:gd name="connsiteY8" fmla="*/ 104346 h 208692"/>
                    <a:gd name="connsiteX9" fmla="*/ 104346 w 475517"/>
                    <a:gd name="connsiteY9" fmla="*/ 0 h 208692"/>
                    <a:gd name="connsiteX0" fmla="*/ 104346 w 475517"/>
                    <a:gd name="connsiteY0" fmla="*/ 0 h 208692"/>
                    <a:gd name="connsiteX1" fmla="*/ 320371 w 475517"/>
                    <a:gd name="connsiteY1" fmla="*/ 0 h 208692"/>
                    <a:gd name="connsiteX2" fmla="*/ 475517 w 475517"/>
                    <a:gd name="connsiteY2" fmla="*/ 0 h 208692"/>
                    <a:gd name="connsiteX3" fmla="*/ 475517 w 475517"/>
                    <a:gd name="connsiteY3" fmla="*/ 208692 h 208692"/>
                    <a:gd name="connsiteX4" fmla="*/ 424717 w 475517"/>
                    <a:gd name="connsiteY4" fmla="*/ 208692 h 208692"/>
                    <a:gd name="connsiteX5" fmla="*/ 218342 w 475517"/>
                    <a:gd name="connsiteY5" fmla="*/ 208692 h 208692"/>
                    <a:gd name="connsiteX6" fmla="*/ 0 w 475517"/>
                    <a:gd name="connsiteY6" fmla="*/ 208692 h 208692"/>
                    <a:gd name="connsiteX7" fmla="*/ 0 w 475517"/>
                    <a:gd name="connsiteY7" fmla="*/ 104346 h 208692"/>
                    <a:gd name="connsiteX8" fmla="*/ 104346 w 475517"/>
                    <a:gd name="connsiteY8" fmla="*/ 0 h 208692"/>
                    <a:gd name="connsiteX0" fmla="*/ 104346 w 475517"/>
                    <a:gd name="connsiteY0" fmla="*/ 0 h 208692"/>
                    <a:gd name="connsiteX1" fmla="*/ 475517 w 475517"/>
                    <a:gd name="connsiteY1" fmla="*/ 0 h 208692"/>
                    <a:gd name="connsiteX2" fmla="*/ 475517 w 475517"/>
                    <a:gd name="connsiteY2" fmla="*/ 208692 h 208692"/>
                    <a:gd name="connsiteX3" fmla="*/ 424717 w 475517"/>
                    <a:gd name="connsiteY3" fmla="*/ 208692 h 208692"/>
                    <a:gd name="connsiteX4" fmla="*/ 218342 w 475517"/>
                    <a:gd name="connsiteY4" fmla="*/ 208692 h 208692"/>
                    <a:gd name="connsiteX5" fmla="*/ 0 w 475517"/>
                    <a:gd name="connsiteY5" fmla="*/ 208692 h 208692"/>
                    <a:gd name="connsiteX6" fmla="*/ 0 w 475517"/>
                    <a:gd name="connsiteY6" fmla="*/ 104346 h 208692"/>
                    <a:gd name="connsiteX7" fmla="*/ 104346 w 475517"/>
                    <a:gd name="connsiteY7" fmla="*/ 0 h 208692"/>
                    <a:gd name="connsiteX0" fmla="*/ 104346 w 475517"/>
                    <a:gd name="connsiteY0" fmla="*/ 0 h 208692"/>
                    <a:gd name="connsiteX1" fmla="*/ 475517 w 475517"/>
                    <a:gd name="connsiteY1" fmla="*/ 0 h 208692"/>
                    <a:gd name="connsiteX2" fmla="*/ 475517 w 475517"/>
                    <a:gd name="connsiteY2" fmla="*/ 208692 h 208692"/>
                    <a:gd name="connsiteX3" fmla="*/ 218342 w 475517"/>
                    <a:gd name="connsiteY3" fmla="*/ 208692 h 208692"/>
                    <a:gd name="connsiteX4" fmla="*/ 0 w 475517"/>
                    <a:gd name="connsiteY4" fmla="*/ 208692 h 208692"/>
                    <a:gd name="connsiteX5" fmla="*/ 0 w 475517"/>
                    <a:gd name="connsiteY5" fmla="*/ 104346 h 208692"/>
                    <a:gd name="connsiteX6" fmla="*/ 104346 w 475517"/>
                    <a:gd name="connsiteY6" fmla="*/ 0 h 208692"/>
                    <a:gd name="connsiteX0" fmla="*/ 104346 w 475517"/>
                    <a:gd name="connsiteY0" fmla="*/ 0 h 208692"/>
                    <a:gd name="connsiteX1" fmla="*/ 475517 w 475517"/>
                    <a:gd name="connsiteY1" fmla="*/ 0 h 208692"/>
                    <a:gd name="connsiteX2" fmla="*/ 475517 w 475517"/>
                    <a:gd name="connsiteY2" fmla="*/ 208692 h 208692"/>
                    <a:gd name="connsiteX3" fmla="*/ 0 w 475517"/>
                    <a:gd name="connsiteY3" fmla="*/ 208692 h 208692"/>
                    <a:gd name="connsiteX4" fmla="*/ 0 w 475517"/>
                    <a:gd name="connsiteY4" fmla="*/ 104346 h 208692"/>
                    <a:gd name="connsiteX5" fmla="*/ 104346 w 475517"/>
                    <a:gd name="connsiteY5" fmla="*/ 0 h 2086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75517" h="208692">
                      <a:moveTo>
                        <a:pt x="104346" y="0"/>
                      </a:moveTo>
                      <a:lnTo>
                        <a:pt x="475517" y="0"/>
                      </a:lnTo>
                      <a:lnTo>
                        <a:pt x="475517" y="208692"/>
                      </a:lnTo>
                      <a:lnTo>
                        <a:pt x="0" y="208692"/>
                      </a:lnTo>
                      <a:lnTo>
                        <a:pt x="0" y="104346"/>
                      </a:lnTo>
                      <a:cubicBezTo>
                        <a:pt x="0" y="46717"/>
                        <a:pt x="46717" y="0"/>
                        <a:pt x="10434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232194FB-37AB-520E-030F-7DF88CE0B4F9}"/>
                    </a:ext>
                  </a:extLst>
                </p:cNvPr>
                <p:cNvSpPr/>
                <p:nvPr/>
              </p:nvSpPr>
              <p:spPr>
                <a:xfrm>
                  <a:off x="539396" y="3200430"/>
                  <a:ext cx="169241" cy="339334"/>
                </a:xfrm>
                <a:custGeom>
                  <a:avLst/>
                  <a:gdLst>
                    <a:gd name="connsiteX0" fmla="*/ 134613 w 169241"/>
                    <a:gd name="connsiteY0" fmla="*/ 0 h 339334"/>
                    <a:gd name="connsiteX1" fmla="*/ 125202 w 169241"/>
                    <a:gd name="connsiteY1" fmla="*/ 100615 h 339334"/>
                    <a:gd name="connsiteX2" fmla="*/ 169054 w 169241"/>
                    <a:gd name="connsiteY2" fmla="*/ 334731 h 339334"/>
                    <a:gd name="connsiteX3" fmla="*/ 169241 w 169241"/>
                    <a:gd name="connsiteY3" fmla="*/ 335102 h 339334"/>
                    <a:gd name="connsiteX4" fmla="*/ 150811 w 169241"/>
                    <a:gd name="connsiteY4" fmla="*/ 339334 h 339334"/>
                    <a:gd name="connsiteX5" fmla="*/ 0 w 169241"/>
                    <a:gd name="connsiteY5" fmla="*/ 167807 h 339334"/>
                    <a:gd name="connsiteX6" fmla="*/ 92108 w 169241"/>
                    <a:gd name="connsiteY6" fmla="*/ 9759 h 339334"/>
                    <a:gd name="connsiteX7" fmla="*/ 134613 w 169241"/>
                    <a:gd name="connsiteY7" fmla="*/ 0 h 339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69241" h="339334">
                      <a:moveTo>
                        <a:pt x="134613" y="0"/>
                      </a:moveTo>
                      <a:lnTo>
                        <a:pt x="125202" y="100615"/>
                      </a:lnTo>
                      <a:cubicBezTo>
                        <a:pt x="125202" y="183660"/>
                        <a:pt x="140817" y="262773"/>
                        <a:pt x="169054" y="334731"/>
                      </a:cubicBezTo>
                      <a:lnTo>
                        <a:pt x="169241" y="335102"/>
                      </a:lnTo>
                      <a:lnTo>
                        <a:pt x="150811" y="339334"/>
                      </a:lnTo>
                      <a:cubicBezTo>
                        <a:pt x="67520" y="339334"/>
                        <a:pt x="0" y="262539"/>
                        <a:pt x="0" y="167807"/>
                      </a:cubicBezTo>
                      <a:cubicBezTo>
                        <a:pt x="0" y="96758"/>
                        <a:pt x="37980" y="35799"/>
                        <a:pt x="92108" y="9759"/>
                      </a:cubicBezTo>
                      <a:lnTo>
                        <a:pt x="134613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6A832C0E-BAD1-38E3-6156-8F5610CA2EBC}"/>
                    </a:ext>
                  </a:extLst>
                </p:cNvPr>
                <p:cNvSpPr/>
                <p:nvPr/>
              </p:nvSpPr>
              <p:spPr>
                <a:xfrm>
                  <a:off x="1736605" y="3200430"/>
                  <a:ext cx="169239" cy="339334"/>
                </a:xfrm>
                <a:custGeom>
                  <a:avLst/>
                  <a:gdLst>
                    <a:gd name="connsiteX0" fmla="*/ 34629 w 169239"/>
                    <a:gd name="connsiteY0" fmla="*/ 0 h 339334"/>
                    <a:gd name="connsiteX1" fmla="*/ 77131 w 169239"/>
                    <a:gd name="connsiteY1" fmla="*/ 9759 h 339334"/>
                    <a:gd name="connsiteX2" fmla="*/ 169239 w 169239"/>
                    <a:gd name="connsiteY2" fmla="*/ 167807 h 339334"/>
                    <a:gd name="connsiteX3" fmla="*/ 18428 w 169239"/>
                    <a:gd name="connsiteY3" fmla="*/ 339334 h 339334"/>
                    <a:gd name="connsiteX4" fmla="*/ 0 w 169239"/>
                    <a:gd name="connsiteY4" fmla="*/ 335103 h 339334"/>
                    <a:gd name="connsiteX5" fmla="*/ 187 w 169239"/>
                    <a:gd name="connsiteY5" fmla="*/ 334731 h 339334"/>
                    <a:gd name="connsiteX6" fmla="*/ 44039 w 169239"/>
                    <a:gd name="connsiteY6" fmla="*/ 100615 h 339334"/>
                    <a:gd name="connsiteX7" fmla="*/ 34629 w 169239"/>
                    <a:gd name="connsiteY7" fmla="*/ 0 h 339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69239" h="339334">
                      <a:moveTo>
                        <a:pt x="34629" y="0"/>
                      </a:moveTo>
                      <a:lnTo>
                        <a:pt x="77131" y="9759"/>
                      </a:lnTo>
                      <a:cubicBezTo>
                        <a:pt x="131259" y="35799"/>
                        <a:pt x="169239" y="96758"/>
                        <a:pt x="169239" y="167807"/>
                      </a:cubicBezTo>
                      <a:cubicBezTo>
                        <a:pt x="169239" y="262539"/>
                        <a:pt x="101719" y="339334"/>
                        <a:pt x="18428" y="339334"/>
                      </a:cubicBezTo>
                      <a:lnTo>
                        <a:pt x="0" y="335103"/>
                      </a:lnTo>
                      <a:lnTo>
                        <a:pt x="187" y="334731"/>
                      </a:lnTo>
                      <a:cubicBezTo>
                        <a:pt x="28424" y="262773"/>
                        <a:pt x="44039" y="183660"/>
                        <a:pt x="44039" y="100615"/>
                      </a:cubicBezTo>
                      <a:lnTo>
                        <a:pt x="34629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B98645C5-AD8C-EE9F-0FE2-F3309B4DF774}"/>
                    </a:ext>
                  </a:extLst>
                </p:cNvPr>
                <p:cNvSpPr/>
                <p:nvPr/>
              </p:nvSpPr>
              <p:spPr>
                <a:xfrm>
                  <a:off x="1436304" y="3231799"/>
                  <a:ext cx="144306" cy="201716"/>
                </a:xfrm>
                <a:custGeom>
                  <a:avLst/>
                  <a:gdLst>
                    <a:gd name="connsiteX0" fmla="*/ 21911 w 144306"/>
                    <a:gd name="connsiteY0" fmla="*/ 0 h 201716"/>
                    <a:gd name="connsiteX1" fmla="*/ 135391 w 144306"/>
                    <a:gd name="connsiteY1" fmla="*/ 30407 h 201716"/>
                    <a:gd name="connsiteX2" fmla="*/ 138636 w 144306"/>
                    <a:gd name="connsiteY2" fmla="*/ 38255 h 201716"/>
                    <a:gd name="connsiteX3" fmla="*/ 144306 w 144306"/>
                    <a:gd name="connsiteY3" fmla="*/ 84054 h 201716"/>
                    <a:gd name="connsiteX4" fmla="*/ 72153 w 144306"/>
                    <a:gd name="connsiteY4" fmla="*/ 201716 h 201716"/>
                    <a:gd name="connsiteX5" fmla="*/ 0 w 144306"/>
                    <a:gd name="connsiteY5" fmla="*/ 84054 h 201716"/>
                    <a:gd name="connsiteX6" fmla="*/ 21133 w 144306"/>
                    <a:gd name="connsiteY6" fmla="*/ 855 h 201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4306" h="201716">
                      <a:moveTo>
                        <a:pt x="21911" y="0"/>
                      </a:moveTo>
                      <a:lnTo>
                        <a:pt x="135391" y="30407"/>
                      </a:lnTo>
                      <a:lnTo>
                        <a:pt x="138636" y="38255"/>
                      </a:lnTo>
                      <a:cubicBezTo>
                        <a:pt x="142287" y="52332"/>
                        <a:pt x="144306" y="67808"/>
                        <a:pt x="144306" y="84054"/>
                      </a:cubicBezTo>
                      <a:cubicBezTo>
                        <a:pt x="144306" y="149037"/>
                        <a:pt x="112002" y="201716"/>
                        <a:pt x="72153" y="201716"/>
                      </a:cubicBezTo>
                      <a:cubicBezTo>
                        <a:pt x="32304" y="201716"/>
                        <a:pt x="0" y="149037"/>
                        <a:pt x="0" y="84054"/>
                      </a:cubicBezTo>
                      <a:cubicBezTo>
                        <a:pt x="0" y="51563"/>
                        <a:pt x="8076" y="22147"/>
                        <a:pt x="21133" y="85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A8735952-97F1-E897-FEA7-3B754792744B}"/>
                    </a:ext>
                  </a:extLst>
                </p:cNvPr>
                <p:cNvSpPr/>
                <p:nvPr/>
              </p:nvSpPr>
              <p:spPr>
                <a:xfrm flipH="1">
                  <a:off x="848357" y="3231799"/>
                  <a:ext cx="144306" cy="201716"/>
                </a:xfrm>
                <a:custGeom>
                  <a:avLst/>
                  <a:gdLst>
                    <a:gd name="connsiteX0" fmla="*/ 21911 w 144306"/>
                    <a:gd name="connsiteY0" fmla="*/ 0 h 201716"/>
                    <a:gd name="connsiteX1" fmla="*/ 135391 w 144306"/>
                    <a:gd name="connsiteY1" fmla="*/ 30407 h 201716"/>
                    <a:gd name="connsiteX2" fmla="*/ 138636 w 144306"/>
                    <a:gd name="connsiteY2" fmla="*/ 38255 h 201716"/>
                    <a:gd name="connsiteX3" fmla="*/ 144306 w 144306"/>
                    <a:gd name="connsiteY3" fmla="*/ 84054 h 201716"/>
                    <a:gd name="connsiteX4" fmla="*/ 72153 w 144306"/>
                    <a:gd name="connsiteY4" fmla="*/ 201716 h 201716"/>
                    <a:gd name="connsiteX5" fmla="*/ 0 w 144306"/>
                    <a:gd name="connsiteY5" fmla="*/ 84054 h 201716"/>
                    <a:gd name="connsiteX6" fmla="*/ 21133 w 144306"/>
                    <a:gd name="connsiteY6" fmla="*/ 855 h 201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4306" h="201716">
                      <a:moveTo>
                        <a:pt x="21911" y="0"/>
                      </a:moveTo>
                      <a:lnTo>
                        <a:pt x="135391" y="30407"/>
                      </a:lnTo>
                      <a:lnTo>
                        <a:pt x="138636" y="38255"/>
                      </a:lnTo>
                      <a:cubicBezTo>
                        <a:pt x="142287" y="52332"/>
                        <a:pt x="144306" y="67808"/>
                        <a:pt x="144306" y="84054"/>
                      </a:cubicBezTo>
                      <a:cubicBezTo>
                        <a:pt x="144306" y="149037"/>
                        <a:pt x="112002" y="201716"/>
                        <a:pt x="72153" y="201716"/>
                      </a:cubicBezTo>
                      <a:cubicBezTo>
                        <a:pt x="32304" y="201716"/>
                        <a:pt x="0" y="149037"/>
                        <a:pt x="0" y="84054"/>
                      </a:cubicBezTo>
                      <a:cubicBezTo>
                        <a:pt x="0" y="51563"/>
                        <a:pt x="8076" y="22147"/>
                        <a:pt x="21133" y="85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B99C7D37-89C7-BB94-2406-B0DE6FA07C51}"/>
                    </a:ext>
                  </a:extLst>
                </p:cNvPr>
                <p:cNvSpPr/>
                <p:nvPr/>
              </p:nvSpPr>
              <p:spPr>
                <a:xfrm>
                  <a:off x="1088605" y="3607784"/>
                  <a:ext cx="263962" cy="206496"/>
                </a:xfrm>
                <a:custGeom>
                  <a:avLst/>
                  <a:gdLst>
                    <a:gd name="connsiteX0" fmla="*/ 185305 w 370610"/>
                    <a:gd name="connsiteY0" fmla="*/ 0 h 298515"/>
                    <a:gd name="connsiteX1" fmla="*/ 370610 w 370610"/>
                    <a:gd name="connsiteY1" fmla="*/ 250317 h 298515"/>
                    <a:gd name="connsiteX2" fmla="*/ 363407 w 370610"/>
                    <a:gd name="connsiteY2" fmla="*/ 298515 h 298515"/>
                    <a:gd name="connsiteX3" fmla="*/ 7204 w 370610"/>
                    <a:gd name="connsiteY3" fmla="*/ 298515 h 298515"/>
                    <a:gd name="connsiteX4" fmla="*/ 0 w 370610"/>
                    <a:gd name="connsiteY4" fmla="*/ 250317 h 298515"/>
                    <a:gd name="connsiteX5" fmla="*/ 185305 w 370610"/>
                    <a:gd name="connsiteY5" fmla="*/ 0 h 2985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0610" h="298515">
                      <a:moveTo>
                        <a:pt x="185305" y="0"/>
                      </a:moveTo>
                      <a:cubicBezTo>
                        <a:pt x="287646" y="0"/>
                        <a:pt x="370610" y="112071"/>
                        <a:pt x="370610" y="250317"/>
                      </a:cubicBezTo>
                      <a:lnTo>
                        <a:pt x="363407" y="298515"/>
                      </a:lnTo>
                      <a:lnTo>
                        <a:pt x="7204" y="298515"/>
                      </a:lnTo>
                      <a:lnTo>
                        <a:pt x="0" y="250317"/>
                      </a:lnTo>
                      <a:cubicBezTo>
                        <a:pt x="0" y="112071"/>
                        <a:pt x="82964" y="0"/>
                        <a:pt x="18530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2" name="楕円 111">
                  <a:extLst>
                    <a:ext uri="{FF2B5EF4-FFF2-40B4-BE49-F238E27FC236}">
                      <a16:creationId xmlns:a16="http://schemas.microsoft.com/office/drawing/2014/main" id="{E5D8CEE2-E115-A837-21F4-0F3AD7E97694}"/>
                    </a:ext>
                  </a:extLst>
                </p:cNvPr>
                <p:cNvSpPr/>
                <p:nvPr/>
              </p:nvSpPr>
              <p:spPr>
                <a:xfrm>
                  <a:off x="1169585" y="3504467"/>
                  <a:ext cx="102004" cy="53654"/>
                </a:xfrm>
                <a:prstGeom prst="ellipse">
                  <a:avLst/>
                </a:prstGeom>
                <a:solidFill>
                  <a:srgbClr val="FF9966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7B511586-B656-7221-1625-627D44A61006}"/>
                    </a:ext>
                  </a:extLst>
                </p:cNvPr>
                <p:cNvSpPr/>
                <p:nvPr/>
              </p:nvSpPr>
              <p:spPr>
                <a:xfrm rot="10800000">
                  <a:off x="1119577" y="4053359"/>
                  <a:ext cx="188582" cy="727941"/>
                </a:xfrm>
                <a:custGeom>
                  <a:avLst/>
                  <a:gdLst>
                    <a:gd name="connsiteX0" fmla="*/ 135920 w 188582"/>
                    <a:gd name="connsiteY0" fmla="*/ 703428 h 703428"/>
                    <a:gd name="connsiteX1" fmla="*/ 52662 w 188582"/>
                    <a:gd name="connsiteY1" fmla="*/ 703428 h 703428"/>
                    <a:gd name="connsiteX2" fmla="*/ 0 w 188582"/>
                    <a:gd name="connsiteY2" fmla="*/ 59766 h 703428"/>
                    <a:gd name="connsiteX3" fmla="*/ 37023 w 188582"/>
                    <a:gd name="connsiteY3" fmla="*/ 59766 h 703428"/>
                    <a:gd name="connsiteX4" fmla="*/ 94292 w 188582"/>
                    <a:gd name="connsiteY4" fmla="*/ 0 h 703428"/>
                    <a:gd name="connsiteX5" fmla="*/ 151560 w 188582"/>
                    <a:gd name="connsiteY5" fmla="*/ 59766 h 703428"/>
                    <a:gd name="connsiteX6" fmla="*/ 188582 w 188582"/>
                    <a:gd name="connsiteY6" fmla="*/ 59766 h 703428"/>
                    <a:gd name="connsiteX0" fmla="*/ 135920 w 188582"/>
                    <a:gd name="connsiteY0" fmla="*/ 703428 h 703428"/>
                    <a:gd name="connsiteX1" fmla="*/ 52662 w 188582"/>
                    <a:gd name="connsiteY1" fmla="*/ 703428 h 703428"/>
                    <a:gd name="connsiteX2" fmla="*/ 0 w 188582"/>
                    <a:gd name="connsiteY2" fmla="*/ 59766 h 703428"/>
                    <a:gd name="connsiteX3" fmla="*/ 37023 w 188582"/>
                    <a:gd name="connsiteY3" fmla="*/ 59766 h 703428"/>
                    <a:gd name="connsiteX4" fmla="*/ 94292 w 188582"/>
                    <a:gd name="connsiteY4" fmla="*/ 0 h 703428"/>
                    <a:gd name="connsiteX5" fmla="*/ 188582 w 188582"/>
                    <a:gd name="connsiteY5" fmla="*/ 59766 h 703428"/>
                    <a:gd name="connsiteX6" fmla="*/ 135920 w 188582"/>
                    <a:gd name="connsiteY6" fmla="*/ 703428 h 703428"/>
                    <a:gd name="connsiteX0" fmla="*/ 135920 w 188582"/>
                    <a:gd name="connsiteY0" fmla="*/ 703428 h 703428"/>
                    <a:gd name="connsiteX1" fmla="*/ 52662 w 188582"/>
                    <a:gd name="connsiteY1" fmla="*/ 703428 h 703428"/>
                    <a:gd name="connsiteX2" fmla="*/ 0 w 188582"/>
                    <a:gd name="connsiteY2" fmla="*/ 59766 h 703428"/>
                    <a:gd name="connsiteX3" fmla="*/ 94292 w 188582"/>
                    <a:gd name="connsiteY3" fmla="*/ 0 h 703428"/>
                    <a:gd name="connsiteX4" fmla="*/ 188582 w 188582"/>
                    <a:gd name="connsiteY4" fmla="*/ 59766 h 703428"/>
                    <a:gd name="connsiteX5" fmla="*/ 135920 w 188582"/>
                    <a:gd name="connsiteY5" fmla="*/ 703428 h 7034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582" h="703428">
                      <a:moveTo>
                        <a:pt x="135920" y="703428"/>
                      </a:moveTo>
                      <a:lnTo>
                        <a:pt x="52662" y="703428"/>
                      </a:lnTo>
                      <a:lnTo>
                        <a:pt x="0" y="59766"/>
                      </a:lnTo>
                      <a:lnTo>
                        <a:pt x="94292" y="0"/>
                      </a:lnTo>
                      <a:lnTo>
                        <a:pt x="188582" y="59766"/>
                      </a:lnTo>
                      <a:lnTo>
                        <a:pt x="135920" y="703428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4" name="台形 113">
                  <a:extLst>
                    <a:ext uri="{FF2B5EF4-FFF2-40B4-BE49-F238E27FC236}">
                      <a16:creationId xmlns:a16="http://schemas.microsoft.com/office/drawing/2014/main" id="{E692CF1F-DFE8-5D6F-59B4-5546BCD0E234}"/>
                    </a:ext>
                  </a:extLst>
                </p:cNvPr>
                <p:cNvSpPr/>
                <p:nvPr/>
              </p:nvSpPr>
              <p:spPr>
                <a:xfrm rot="10800000">
                  <a:off x="1119577" y="3962653"/>
                  <a:ext cx="188582" cy="107190"/>
                </a:xfrm>
                <a:prstGeom prst="trapezoid">
                  <a:avLst>
                    <a:gd name="adj" fmla="val 40551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A35A1A3E-3437-2E9A-E3BD-9AAE1366BAB5}"/>
                    </a:ext>
                  </a:extLst>
                </p:cNvPr>
                <p:cNvSpPr/>
                <p:nvPr/>
              </p:nvSpPr>
              <p:spPr>
                <a:xfrm rot="10800000" flipH="1">
                  <a:off x="913260" y="3962652"/>
                  <a:ext cx="601216" cy="183897"/>
                </a:xfrm>
                <a:custGeom>
                  <a:avLst/>
                  <a:gdLst>
                    <a:gd name="connsiteX0" fmla="*/ 327884 w 652013"/>
                    <a:gd name="connsiteY0" fmla="*/ 183897 h 183897"/>
                    <a:gd name="connsiteX1" fmla="*/ 652013 w 652013"/>
                    <a:gd name="connsiteY1" fmla="*/ 183897 h 183897"/>
                    <a:gd name="connsiteX2" fmla="*/ 571221 w 652013"/>
                    <a:gd name="connsiteY2" fmla="*/ 0 h 183897"/>
                    <a:gd name="connsiteX3" fmla="*/ 0 w 652013"/>
                    <a:gd name="connsiteY3" fmla="*/ 183897 h 183897"/>
                    <a:gd name="connsiteX4" fmla="*/ 324129 w 652013"/>
                    <a:gd name="connsiteY4" fmla="*/ 183897 h 183897"/>
                    <a:gd name="connsiteX5" fmla="*/ 80792 w 652013"/>
                    <a:gd name="connsiteY5" fmla="*/ 0 h 1838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52013" h="183897">
                      <a:moveTo>
                        <a:pt x="327884" y="183897"/>
                      </a:moveTo>
                      <a:lnTo>
                        <a:pt x="652013" y="183897"/>
                      </a:lnTo>
                      <a:lnTo>
                        <a:pt x="571221" y="0"/>
                      </a:lnTo>
                      <a:close/>
                      <a:moveTo>
                        <a:pt x="0" y="183897"/>
                      </a:moveTo>
                      <a:lnTo>
                        <a:pt x="324129" y="183897"/>
                      </a:lnTo>
                      <a:lnTo>
                        <a:pt x="80792" y="0"/>
                      </a:ln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BFCD8A88-4563-5726-ECE7-52D8149510DE}"/>
                    </a:ext>
                  </a:extLst>
                </p:cNvPr>
                <p:cNvSpPr/>
                <p:nvPr/>
              </p:nvSpPr>
              <p:spPr>
                <a:xfrm>
                  <a:off x="616606" y="2589948"/>
                  <a:ext cx="1310427" cy="839052"/>
                </a:xfrm>
                <a:custGeom>
                  <a:avLst/>
                  <a:gdLst>
                    <a:gd name="connsiteX0" fmla="*/ 15165 w 1310427"/>
                    <a:gd name="connsiteY0" fmla="*/ 648344 h 839052"/>
                    <a:gd name="connsiteX1" fmla="*/ 15165 w 1310427"/>
                    <a:gd name="connsiteY1" fmla="*/ 648345 h 839052"/>
                    <a:gd name="connsiteX2" fmla="*/ 15164 w 1310427"/>
                    <a:gd name="connsiteY2" fmla="*/ 648345 h 839052"/>
                    <a:gd name="connsiteX3" fmla="*/ 542862 w 1310427"/>
                    <a:gd name="connsiteY3" fmla="*/ 2140 h 839052"/>
                    <a:gd name="connsiteX4" fmla="*/ 938636 w 1310427"/>
                    <a:gd name="connsiteY4" fmla="*/ 112805 h 839052"/>
                    <a:gd name="connsiteX5" fmla="*/ 952952 w 1310427"/>
                    <a:gd name="connsiteY5" fmla="*/ 126358 h 839052"/>
                    <a:gd name="connsiteX6" fmla="*/ 959872 w 1310427"/>
                    <a:gd name="connsiteY6" fmla="*/ 126547 h 839052"/>
                    <a:gd name="connsiteX7" fmla="*/ 1252448 w 1310427"/>
                    <a:gd name="connsiteY7" fmla="*/ 330201 h 839052"/>
                    <a:gd name="connsiteX8" fmla="*/ 1149317 w 1310427"/>
                    <a:gd name="connsiteY8" fmla="*/ 839052 h 839052"/>
                    <a:gd name="connsiteX9" fmla="*/ 1038642 w 1310427"/>
                    <a:gd name="connsiteY9" fmla="*/ 566792 h 839052"/>
                    <a:gd name="connsiteX10" fmla="*/ 896361 w 1310427"/>
                    <a:gd name="connsiteY10" fmla="*/ 335258 h 839052"/>
                    <a:gd name="connsiteX11" fmla="*/ 895317 w 1310427"/>
                    <a:gd name="connsiteY11" fmla="*/ 335105 h 839052"/>
                    <a:gd name="connsiteX12" fmla="*/ 789469 w 1310427"/>
                    <a:gd name="connsiteY12" fmla="*/ 332628 h 839052"/>
                    <a:gd name="connsiteX13" fmla="*/ 742635 w 1310427"/>
                    <a:gd name="connsiteY13" fmla="*/ 336998 h 839052"/>
                    <a:gd name="connsiteX14" fmla="*/ 718150 w 1310427"/>
                    <a:gd name="connsiteY14" fmla="*/ 342323 h 839052"/>
                    <a:gd name="connsiteX15" fmla="*/ 417545 w 1310427"/>
                    <a:gd name="connsiteY15" fmla="*/ 521167 h 839052"/>
                    <a:gd name="connsiteX16" fmla="*/ 417544 w 1310427"/>
                    <a:gd name="connsiteY16" fmla="*/ 521167 h 839052"/>
                    <a:gd name="connsiteX17" fmla="*/ 408705 w 1310427"/>
                    <a:gd name="connsiteY17" fmla="*/ 429350 h 839052"/>
                    <a:gd name="connsiteX18" fmla="*/ 380990 w 1310427"/>
                    <a:gd name="connsiteY18" fmla="*/ 442080 h 839052"/>
                    <a:gd name="connsiteX19" fmla="*/ 207995 w 1310427"/>
                    <a:gd name="connsiteY19" fmla="*/ 562446 h 839052"/>
                    <a:gd name="connsiteX20" fmla="*/ 207994 w 1310427"/>
                    <a:gd name="connsiteY20" fmla="*/ 562446 h 839052"/>
                    <a:gd name="connsiteX21" fmla="*/ 200125 w 1310427"/>
                    <a:gd name="connsiteY21" fmla="*/ 504730 h 839052"/>
                    <a:gd name="connsiteX22" fmla="*/ 127039 w 1310427"/>
                    <a:gd name="connsiteY22" fmla="*/ 552311 h 839052"/>
                    <a:gd name="connsiteX23" fmla="*/ 15165 w 1310427"/>
                    <a:gd name="connsiteY23" fmla="*/ 648344 h 839052"/>
                    <a:gd name="connsiteX24" fmla="*/ 260 w 1310427"/>
                    <a:gd name="connsiteY24" fmla="*/ 548492 h 839052"/>
                    <a:gd name="connsiteX25" fmla="*/ 430565 w 1310427"/>
                    <a:gd name="connsiteY25" fmla="*/ 21761 h 839052"/>
                    <a:gd name="connsiteX26" fmla="*/ 542862 w 1310427"/>
                    <a:gd name="connsiteY26" fmla="*/ 2140 h 8390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310427" h="839052">
                      <a:moveTo>
                        <a:pt x="15165" y="648344"/>
                      </a:moveTo>
                      <a:lnTo>
                        <a:pt x="15165" y="648345"/>
                      </a:lnTo>
                      <a:lnTo>
                        <a:pt x="15164" y="648345"/>
                      </a:lnTo>
                      <a:close/>
                      <a:moveTo>
                        <a:pt x="542862" y="2140"/>
                      </a:moveTo>
                      <a:cubicBezTo>
                        <a:pt x="691435" y="-10215"/>
                        <a:pt x="832983" y="31462"/>
                        <a:pt x="938636" y="112805"/>
                      </a:cubicBezTo>
                      <a:lnTo>
                        <a:pt x="952952" y="126358"/>
                      </a:lnTo>
                      <a:lnTo>
                        <a:pt x="959872" y="126547"/>
                      </a:lnTo>
                      <a:cubicBezTo>
                        <a:pt x="1074020" y="141387"/>
                        <a:pt x="1185291" y="213883"/>
                        <a:pt x="1252448" y="330201"/>
                      </a:cubicBezTo>
                      <a:cubicBezTo>
                        <a:pt x="1359898" y="516311"/>
                        <a:pt x="1313725" y="744131"/>
                        <a:pt x="1149317" y="839052"/>
                      </a:cubicBezTo>
                      <a:cubicBezTo>
                        <a:pt x="1120044" y="745381"/>
                        <a:pt x="1082938" y="654258"/>
                        <a:pt x="1038642" y="566792"/>
                      </a:cubicBezTo>
                      <a:lnTo>
                        <a:pt x="896361" y="335258"/>
                      </a:lnTo>
                      <a:lnTo>
                        <a:pt x="895317" y="335105"/>
                      </a:lnTo>
                      <a:cubicBezTo>
                        <a:pt x="860228" y="332171"/>
                        <a:pt x="824857" y="331369"/>
                        <a:pt x="789469" y="332628"/>
                      </a:cubicBezTo>
                      <a:lnTo>
                        <a:pt x="742635" y="336998"/>
                      </a:lnTo>
                      <a:lnTo>
                        <a:pt x="718150" y="342323"/>
                      </a:lnTo>
                      <a:cubicBezTo>
                        <a:pt x="605799" y="376282"/>
                        <a:pt x="501495" y="436996"/>
                        <a:pt x="417545" y="521167"/>
                      </a:cubicBezTo>
                      <a:lnTo>
                        <a:pt x="417544" y="521167"/>
                      </a:lnTo>
                      <a:lnTo>
                        <a:pt x="408705" y="429350"/>
                      </a:lnTo>
                      <a:lnTo>
                        <a:pt x="380990" y="442080"/>
                      </a:lnTo>
                      <a:cubicBezTo>
                        <a:pt x="318437" y="475288"/>
                        <a:pt x="260065" y="515599"/>
                        <a:pt x="207995" y="562446"/>
                      </a:cubicBezTo>
                      <a:lnTo>
                        <a:pt x="207994" y="562446"/>
                      </a:lnTo>
                      <a:lnTo>
                        <a:pt x="200125" y="504730"/>
                      </a:lnTo>
                      <a:lnTo>
                        <a:pt x="127039" y="552311"/>
                      </a:lnTo>
                      <a:lnTo>
                        <a:pt x="15165" y="648344"/>
                      </a:lnTo>
                      <a:lnTo>
                        <a:pt x="260" y="548492"/>
                      </a:lnTo>
                      <a:cubicBezTo>
                        <a:pt x="-7695" y="315820"/>
                        <a:pt x="167572" y="92230"/>
                        <a:pt x="430565" y="21761"/>
                      </a:cubicBezTo>
                      <a:cubicBezTo>
                        <a:pt x="468136" y="11694"/>
                        <a:pt x="505718" y="5228"/>
                        <a:pt x="542862" y="214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8" name="楕円 97">
                <a:extLst>
                  <a:ext uri="{FF2B5EF4-FFF2-40B4-BE49-F238E27FC236}">
                    <a16:creationId xmlns:a16="http://schemas.microsoft.com/office/drawing/2014/main" id="{0F486E17-39E9-3EB0-60A8-335A4D382557}"/>
                  </a:ext>
                </a:extLst>
              </p:cNvPr>
              <p:cNvSpPr/>
              <p:nvPr/>
            </p:nvSpPr>
            <p:spPr>
              <a:xfrm rot="900000">
                <a:off x="7352709" y="2586484"/>
                <a:ext cx="1998856" cy="1998855"/>
              </a:xfrm>
              <a:prstGeom prst="ellipse">
                <a:avLst/>
              </a:prstGeom>
              <a:gradFill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57000">
                    <a:srgbClr val="FFC000">
                      <a:lumMod val="60000"/>
                      <a:lumOff val="40000"/>
                    </a:srgbClr>
                  </a:gs>
                  <a:gs pos="82000">
                    <a:srgbClr val="FF990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24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rPr>
                  <a:t>問題</a:t>
                </a:r>
              </a:p>
            </p:txBody>
          </p:sp>
        </p:grp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34ABCE0F-969E-AEE0-A593-60B87BAFE690}"/>
                </a:ext>
              </a:extLst>
            </p:cNvPr>
            <p:cNvSpPr/>
            <p:nvPr/>
          </p:nvSpPr>
          <p:spPr>
            <a:xfrm>
              <a:off x="6749048" y="3640016"/>
              <a:ext cx="545123" cy="518747"/>
            </a:xfrm>
            <a:custGeom>
              <a:avLst/>
              <a:gdLst>
                <a:gd name="connsiteX0" fmla="*/ 553309 w 554831"/>
                <a:gd name="connsiteY0" fmla="*/ 228599 h 604597"/>
                <a:gd name="connsiteX1" fmla="*/ 554831 w 554831"/>
                <a:gd name="connsiteY1" fmla="*/ 271222 h 604597"/>
                <a:gd name="connsiteX2" fmla="*/ 233150 w 554831"/>
                <a:gd name="connsiteY2" fmla="*/ 604596 h 604597"/>
                <a:gd name="connsiteX3" fmla="*/ 190500 w 554831"/>
                <a:gd name="connsiteY3" fmla="*/ 604597 h 604597"/>
                <a:gd name="connsiteX4" fmla="*/ 553309 w 554831"/>
                <a:gd name="connsiteY4" fmla="*/ 228599 h 604597"/>
                <a:gd name="connsiteX5" fmla="*/ 458059 w 554831"/>
                <a:gd name="connsiteY5" fmla="*/ 95250 h 604597"/>
                <a:gd name="connsiteX6" fmla="*/ 459581 w 554831"/>
                <a:gd name="connsiteY6" fmla="*/ 137873 h 604597"/>
                <a:gd name="connsiteX7" fmla="*/ 137900 w 554831"/>
                <a:gd name="connsiteY7" fmla="*/ 471247 h 604597"/>
                <a:gd name="connsiteX8" fmla="*/ 95250 w 554831"/>
                <a:gd name="connsiteY8" fmla="*/ 471248 h 604597"/>
                <a:gd name="connsiteX9" fmla="*/ 458059 w 554831"/>
                <a:gd name="connsiteY9" fmla="*/ 95250 h 604597"/>
                <a:gd name="connsiteX10" fmla="*/ 362809 w 554831"/>
                <a:gd name="connsiteY10" fmla="*/ 0 h 604597"/>
                <a:gd name="connsiteX11" fmla="*/ 364331 w 554831"/>
                <a:gd name="connsiteY11" fmla="*/ 42623 h 604597"/>
                <a:gd name="connsiteX12" fmla="*/ 42650 w 554831"/>
                <a:gd name="connsiteY12" fmla="*/ 375997 h 604597"/>
                <a:gd name="connsiteX13" fmla="*/ 0 w 554831"/>
                <a:gd name="connsiteY13" fmla="*/ 375998 h 604597"/>
                <a:gd name="connsiteX14" fmla="*/ 362809 w 554831"/>
                <a:gd name="connsiteY14" fmla="*/ 0 h 604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54831" h="604597">
                  <a:moveTo>
                    <a:pt x="553309" y="228599"/>
                  </a:moveTo>
                  <a:cubicBezTo>
                    <a:pt x="553816" y="242807"/>
                    <a:pt x="554324" y="257014"/>
                    <a:pt x="554831" y="271222"/>
                  </a:cubicBezTo>
                  <a:cubicBezTo>
                    <a:pt x="375344" y="277632"/>
                    <a:pt x="233150" y="424995"/>
                    <a:pt x="233150" y="604596"/>
                  </a:cubicBezTo>
                  <a:lnTo>
                    <a:pt x="190500" y="604597"/>
                  </a:lnTo>
                  <a:cubicBezTo>
                    <a:pt x="190500" y="402033"/>
                    <a:pt x="350874" y="235829"/>
                    <a:pt x="553309" y="228599"/>
                  </a:cubicBezTo>
                  <a:close/>
                  <a:moveTo>
                    <a:pt x="458059" y="95250"/>
                  </a:moveTo>
                  <a:cubicBezTo>
                    <a:pt x="458566" y="109458"/>
                    <a:pt x="459074" y="123665"/>
                    <a:pt x="459581" y="137873"/>
                  </a:cubicBezTo>
                  <a:cubicBezTo>
                    <a:pt x="280094" y="144283"/>
                    <a:pt x="137900" y="291646"/>
                    <a:pt x="137900" y="471247"/>
                  </a:cubicBezTo>
                  <a:lnTo>
                    <a:pt x="95250" y="471248"/>
                  </a:lnTo>
                  <a:cubicBezTo>
                    <a:pt x="95250" y="268684"/>
                    <a:pt x="255624" y="102480"/>
                    <a:pt x="458059" y="95250"/>
                  </a:cubicBezTo>
                  <a:close/>
                  <a:moveTo>
                    <a:pt x="362809" y="0"/>
                  </a:moveTo>
                  <a:cubicBezTo>
                    <a:pt x="363316" y="14208"/>
                    <a:pt x="363824" y="28415"/>
                    <a:pt x="364331" y="42623"/>
                  </a:cubicBezTo>
                  <a:cubicBezTo>
                    <a:pt x="184844" y="49033"/>
                    <a:pt x="42650" y="196396"/>
                    <a:pt x="42650" y="375997"/>
                  </a:cubicBezTo>
                  <a:lnTo>
                    <a:pt x="0" y="375998"/>
                  </a:lnTo>
                  <a:cubicBezTo>
                    <a:pt x="0" y="173434"/>
                    <a:pt x="160374" y="7230"/>
                    <a:pt x="36280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148" name="グループ化 147">
            <a:extLst>
              <a:ext uri="{FF2B5EF4-FFF2-40B4-BE49-F238E27FC236}">
                <a16:creationId xmlns:a16="http://schemas.microsoft.com/office/drawing/2014/main" id="{9BD9B266-7324-D003-EBE4-D488F34246ED}"/>
              </a:ext>
            </a:extLst>
          </p:cNvPr>
          <p:cNvGrpSpPr/>
          <p:nvPr/>
        </p:nvGrpSpPr>
        <p:grpSpPr>
          <a:xfrm>
            <a:off x="3668068" y="907618"/>
            <a:ext cx="2626597" cy="2400374"/>
            <a:chOff x="5544503" y="-476422"/>
            <a:chExt cx="4141075" cy="3784414"/>
          </a:xfrm>
        </p:grpSpPr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1A3B2012-27C7-EB48-A358-17EB73E84E11}"/>
                </a:ext>
              </a:extLst>
            </p:cNvPr>
            <p:cNvGrpSpPr/>
            <p:nvPr/>
          </p:nvGrpSpPr>
          <p:grpSpPr>
            <a:xfrm>
              <a:off x="5544503" y="627871"/>
              <a:ext cx="1811329" cy="2672017"/>
              <a:chOff x="326608" y="1849019"/>
              <a:chExt cx="2971202" cy="4383027"/>
            </a:xfrm>
          </p:grpSpPr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793402A5-4287-2285-1AD3-1006B5FD7D3C}"/>
                  </a:ext>
                </a:extLst>
              </p:cNvPr>
              <p:cNvGrpSpPr/>
              <p:nvPr/>
            </p:nvGrpSpPr>
            <p:grpSpPr>
              <a:xfrm>
                <a:off x="981776" y="1849019"/>
                <a:ext cx="466165" cy="678466"/>
                <a:chOff x="5734751" y="1849019"/>
                <a:chExt cx="466165" cy="678466"/>
              </a:xfrm>
              <a:solidFill>
                <a:srgbClr val="FFCC99"/>
              </a:solidFill>
            </p:grpSpPr>
            <p:sp>
              <p:nvSpPr>
                <p:cNvPr id="200" name="四角形: 上の 2 つの角を丸める 199">
                  <a:extLst>
                    <a:ext uri="{FF2B5EF4-FFF2-40B4-BE49-F238E27FC236}">
                      <a16:creationId xmlns:a16="http://schemas.microsoft.com/office/drawing/2014/main" id="{3FABF345-DE98-E51D-FF31-917F249D99F8}"/>
                    </a:ext>
                  </a:extLst>
                </p:cNvPr>
                <p:cNvSpPr/>
                <p:nvPr/>
              </p:nvSpPr>
              <p:spPr>
                <a:xfrm rot="13500000" flipV="1">
                  <a:off x="6028878" y="2107372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CF8AC671-EE38-F778-EBB0-933EFEDC6C55}"/>
                    </a:ext>
                  </a:extLst>
                </p:cNvPr>
                <p:cNvSpPr/>
                <p:nvPr/>
              </p:nvSpPr>
              <p:spPr>
                <a:xfrm rot="4500000">
                  <a:off x="5582396" y="2001374"/>
                  <a:ext cx="678466" cy="373755"/>
                </a:xfrm>
                <a:custGeom>
                  <a:avLst/>
                  <a:gdLst>
                    <a:gd name="connsiteX0" fmla="*/ 142 w 678466"/>
                    <a:gd name="connsiteY0" fmla="*/ 41992 h 373755"/>
                    <a:gd name="connsiteX1" fmla="*/ 9090 w 678466"/>
                    <a:gd name="connsiteY1" fmla="*/ 13770 h 373755"/>
                    <a:gd name="connsiteX2" fmla="*/ 35373 w 678466"/>
                    <a:gd name="connsiteY2" fmla="*/ 142 h 373755"/>
                    <a:gd name="connsiteX3" fmla="*/ 63596 w 678466"/>
                    <a:gd name="connsiteY3" fmla="*/ 9090 h 373755"/>
                    <a:gd name="connsiteX4" fmla="*/ 159211 w 678466"/>
                    <a:gd name="connsiteY4" fmla="*/ 89585 h 373755"/>
                    <a:gd name="connsiteX5" fmla="*/ 250240 w 678466"/>
                    <a:gd name="connsiteY5" fmla="*/ 105787 h 373755"/>
                    <a:gd name="connsiteX6" fmla="*/ 252235 w 678466"/>
                    <a:gd name="connsiteY6" fmla="*/ 102426 h 373755"/>
                    <a:gd name="connsiteX7" fmla="*/ 468305 w 678466"/>
                    <a:gd name="connsiteY7" fmla="*/ 66283 h 373755"/>
                    <a:gd name="connsiteX8" fmla="*/ 618070 w 678466"/>
                    <a:gd name="connsiteY8" fmla="*/ 128715 h 373755"/>
                    <a:gd name="connsiteX9" fmla="*/ 625180 w 678466"/>
                    <a:gd name="connsiteY9" fmla="*/ 136785 h 373755"/>
                    <a:gd name="connsiteX10" fmla="*/ 646616 w 678466"/>
                    <a:gd name="connsiteY10" fmla="*/ 151238 h 373755"/>
                    <a:gd name="connsiteX11" fmla="*/ 678466 w 678466"/>
                    <a:gd name="connsiteY11" fmla="*/ 228131 h 373755"/>
                    <a:gd name="connsiteX12" fmla="*/ 678465 w 678466"/>
                    <a:gd name="connsiteY12" fmla="*/ 373755 h 373755"/>
                    <a:gd name="connsiteX13" fmla="*/ 460980 w 678466"/>
                    <a:gd name="connsiteY13" fmla="*/ 373755 h 373755"/>
                    <a:gd name="connsiteX14" fmla="*/ 460980 w 678466"/>
                    <a:gd name="connsiteY14" fmla="*/ 228131 h 373755"/>
                    <a:gd name="connsiteX15" fmla="*/ 461623 w 678466"/>
                    <a:gd name="connsiteY15" fmla="*/ 224948 h 373755"/>
                    <a:gd name="connsiteX16" fmla="*/ 233943 w 678466"/>
                    <a:gd name="connsiteY16" fmla="*/ 184424 h 373755"/>
                    <a:gd name="connsiteX17" fmla="*/ 233942 w 678466"/>
                    <a:gd name="connsiteY17" fmla="*/ 184423 h 373755"/>
                    <a:gd name="connsiteX18" fmla="*/ 141571 w 678466"/>
                    <a:gd name="connsiteY18" fmla="*/ 167983 h 373755"/>
                    <a:gd name="connsiteX19" fmla="*/ 13770 w 678466"/>
                    <a:gd name="connsiteY19" fmla="*/ 68276 h 373755"/>
                    <a:gd name="connsiteX20" fmla="*/ 142 w 678466"/>
                    <a:gd name="connsiteY20" fmla="*/ 41992 h 373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78466" h="373755">
                      <a:moveTo>
                        <a:pt x="142" y="41992"/>
                      </a:moveTo>
                      <a:cubicBezTo>
                        <a:pt x="-705" y="32129"/>
                        <a:pt x="2211" y="21942"/>
                        <a:pt x="9090" y="13770"/>
                      </a:cubicBezTo>
                      <a:cubicBezTo>
                        <a:pt x="15970" y="5599"/>
                        <a:pt x="25510" y="989"/>
                        <a:pt x="35373" y="142"/>
                      </a:cubicBezTo>
                      <a:cubicBezTo>
                        <a:pt x="45237" y="-705"/>
                        <a:pt x="55424" y="2211"/>
                        <a:pt x="63596" y="9090"/>
                      </a:cubicBezTo>
                      <a:lnTo>
                        <a:pt x="159211" y="89585"/>
                      </a:lnTo>
                      <a:lnTo>
                        <a:pt x="250240" y="105787"/>
                      </a:lnTo>
                      <a:lnTo>
                        <a:pt x="252235" y="102426"/>
                      </a:lnTo>
                      <a:cubicBezTo>
                        <a:pt x="293277" y="65891"/>
                        <a:pt x="376958" y="50025"/>
                        <a:pt x="468305" y="66283"/>
                      </a:cubicBezTo>
                      <a:cubicBezTo>
                        <a:pt x="529202" y="77123"/>
                        <a:pt x="581976" y="100187"/>
                        <a:pt x="618070" y="128715"/>
                      </a:cubicBezTo>
                      <a:lnTo>
                        <a:pt x="625180" y="136785"/>
                      </a:lnTo>
                      <a:lnTo>
                        <a:pt x="646616" y="151238"/>
                      </a:lnTo>
                      <a:cubicBezTo>
                        <a:pt x="666294" y="170917"/>
                        <a:pt x="678466" y="198103"/>
                        <a:pt x="678466" y="228131"/>
                      </a:cubicBezTo>
                      <a:cubicBezTo>
                        <a:pt x="678466" y="276672"/>
                        <a:pt x="678465" y="325214"/>
                        <a:pt x="678465" y="373755"/>
                      </a:cubicBezTo>
                      <a:lnTo>
                        <a:pt x="460980" y="373755"/>
                      </a:lnTo>
                      <a:lnTo>
                        <a:pt x="460980" y="228131"/>
                      </a:lnTo>
                      <a:lnTo>
                        <a:pt x="461623" y="224948"/>
                      </a:lnTo>
                      <a:lnTo>
                        <a:pt x="233943" y="184424"/>
                      </a:lnTo>
                      <a:lnTo>
                        <a:pt x="233942" y="184423"/>
                      </a:lnTo>
                      <a:lnTo>
                        <a:pt x="141571" y="167983"/>
                      </a:lnTo>
                      <a:lnTo>
                        <a:pt x="13770" y="68276"/>
                      </a:lnTo>
                      <a:cubicBezTo>
                        <a:pt x="5599" y="61396"/>
                        <a:pt x="989" y="51856"/>
                        <a:pt x="142" y="41992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81" name="台形 180">
                <a:extLst>
                  <a:ext uri="{FF2B5EF4-FFF2-40B4-BE49-F238E27FC236}">
                    <a16:creationId xmlns:a16="http://schemas.microsoft.com/office/drawing/2014/main" id="{284AD1F6-6AF4-7627-A0E1-A7F46FBD07E5}"/>
                  </a:ext>
                </a:extLst>
              </p:cNvPr>
              <p:cNvSpPr/>
              <p:nvPr/>
            </p:nvSpPr>
            <p:spPr>
              <a:xfrm rot="10800000" flipV="1">
                <a:off x="1070221" y="3801852"/>
                <a:ext cx="300731" cy="261456"/>
              </a:xfrm>
              <a:prstGeom prst="trapezoid">
                <a:avLst>
                  <a:gd name="adj" fmla="val 14320"/>
                </a:avLst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2" name="楕円 181">
                <a:extLst>
                  <a:ext uri="{FF2B5EF4-FFF2-40B4-BE49-F238E27FC236}">
                    <a16:creationId xmlns:a16="http://schemas.microsoft.com/office/drawing/2014/main" id="{205490BF-EAF6-E1B7-A50A-0F9697785434}"/>
                  </a:ext>
                </a:extLst>
              </p:cNvPr>
              <p:cNvSpPr/>
              <p:nvPr/>
            </p:nvSpPr>
            <p:spPr>
              <a:xfrm>
                <a:off x="662564" y="2699584"/>
                <a:ext cx="1116045" cy="1202922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83" name="グループ化 182">
                <a:extLst>
                  <a:ext uri="{FF2B5EF4-FFF2-40B4-BE49-F238E27FC236}">
                    <a16:creationId xmlns:a16="http://schemas.microsoft.com/office/drawing/2014/main" id="{A72B3E71-6394-8FEF-663C-685F2518F35C}"/>
                  </a:ext>
                </a:extLst>
              </p:cNvPr>
              <p:cNvGrpSpPr/>
              <p:nvPr/>
            </p:nvGrpSpPr>
            <p:grpSpPr>
              <a:xfrm>
                <a:off x="2523979" y="3232845"/>
                <a:ext cx="773831" cy="406020"/>
                <a:chOff x="7070306" y="4631331"/>
                <a:chExt cx="773831" cy="406020"/>
              </a:xfrm>
              <a:solidFill>
                <a:srgbClr val="FFCC99"/>
              </a:solidFill>
            </p:grpSpPr>
            <p:sp>
              <p:nvSpPr>
                <p:cNvPr id="198" name="四角形: 上の 2 つの角を丸める 197">
                  <a:extLst>
                    <a:ext uri="{FF2B5EF4-FFF2-40B4-BE49-F238E27FC236}">
                      <a16:creationId xmlns:a16="http://schemas.microsoft.com/office/drawing/2014/main" id="{F8F8DBF9-832F-F374-F1C2-99E9AA8991E2}"/>
                    </a:ext>
                  </a:extLst>
                </p:cNvPr>
                <p:cNvSpPr/>
                <p:nvPr/>
              </p:nvSpPr>
              <p:spPr>
                <a:xfrm rot="2700000">
                  <a:off x="7387117" y="4562588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3CCB62F0-431C-EC46-C205-3FF7A63F7EED}"/>
                    </a:ext>
                  </a:extLst>
                </p:cNvPr>
                <p:cNvSpPr/>
                <p:nvPr/>
              </p:nvSpPr>
              <p:spPr>
                <a:xfrm>
                  <a:off x="7070306" y="4702068"/>
                  <a:ext cx="773831" cy="335283"/>
                </a:xfrm>
                <a:custGeom>
                  <a:avLst/>
                  <a:gdLst>
                    <a:gd name="connsiteX0" fmla="*/ 307331 w 773831"/>
                    <a:gd name="connsiteY0" fmla="*/ 0 h 335283"/>
                    <a:gd name="connsiteX1" fmla="*/ 513724 w 773831"/>
                    <a:gd name="connsiteY1" fmla="*/ 73446 h 335283"/>
                    <a:gd name="connsiteX2" fmla="*/ 515099 w 773831"/>
                    <a:gd name="connsiteY2" fmla="*/ 77105 h 335283"/>
                    <a:gd name="connsiteX3" fmla="*/ 607559 w 773831"/>
                    <a:gd name="connsiteY3" fmla="*/ 77105 h 335283"/>
                    <a:gd name="connsiteX4" fmla="*/ 715800 w 773831"/>
                    <a:gd name="connsiteY4" fmla="*/ 14611 h 335283"/>
                    <a:gd name="connsiteX5" fmla="*/ 745154 w 773831"/>
                    <a:gd name="connsiteY5" fmla="*/ 10747 h 335283"/>
                    <a:gd name="connsiteX6" fmla="*/ 768642 w 773831"/>
                    <a:gd name="connsiteY6" fmla="*/ 28770 h 335283"/>
                    <a:gd name="connsiteX7" fmla="*/ 754483 w 773831"/>
                    <a:gd name="connsiteY7" fmla="*/ 81612 h 335283"/>
                    <a:gd name="connsiteX8" fmla="*/ 611188 w 773831"/>
                    <a:gd name="connsiteY8" fmla="*/ 157381 h 335283"/>
                    <a:gd name="connsiteX9" fmla="*/ 517365 w 773831"/>
                    <a:gd name="connsiteY9" fmla="*/ 157380 h 335283"/>
                    <a:gd name="connsiteX10" fmla="*/ 517364 w 773831"/>
                    <a:gd name="connsiteY10" fmla="*/ 157381 h 335283"/>
                    <a:gd name="connsiteX11" fmla="*/ 274167 w 773831"/>
                    <a:gd name="connsiteY11" fmla="*/ 157381 h 335283"/>
                    <a:gd name="connsiteX12" fmla="*/ 274924 w 773831"/>
                    <a:gd name="connsiteY12" fmla="*/ 168240 h 335283"/>
                    <a:gd name="connsiteX13" fmla="*/ 261161 w 773831"/>
                    <a:gd name="connsiteY13" fmla="*/ 209170 h 335283"/>
                    <a:gd name="connsiteX14" fmla="*/ 188348 w 773831"/>
                    <a:gd name="connsiteY14" fmla="*/ 335283 h 335283"/>
                    <a:gd name="connsiteX15" fmla="*/ 0 w 773831"/>
                    <a:gd name="connsiteY15" fmla="*/ 226541 h 335283"/>
                    <a:gd name="connsiteX16" fmla="*/ 72812 w 773831"/>
                    <a:gd name="connsiteY16" fmla="*/ 100427 h 335283"/>
                    <a:gd name="connsiteX17" fmla="*/ 101377 w 773831"/>
                    <a:gd name="connsiteY17" fmla="*/ 68043 h 335283"/>
                    <a:gd name="connsiteX18" fmla="*/ 117773 w 773831"/>
                    <a:gd name="connsiteY18" fmla="*/ 60041 h 335283"/>
                    <a:gd name="connsiteX19" fmla="*/ 148943 w 773831"/>
                    <a:gd name="connsiteY19" fmla="*/ 35222 h 335283"/>
                    <a:gd name="connsiteX20" fmla="*/ 307331 w 773831"/>
                    <a:gd name="connsiteY20" fmla="*/ 0 h 335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3831" h="335283">
                      <a:moveTo>
                        <a:pt x="307331" y="0"/>
                      </a:moveTo>
                      <a:cubicBezTo>
                        <a:pt x="400113" y="0"/>
                        <a:pt x="479719" y="30285"/>
                        <a:pt x="513724" y="73446"/>
                      </a:cubicBezTo>
                      <a:lnTo>
                        <a:pt x="515099" y="77105"/>
                      </a:lnTo>
                      <a:lnTo>
                        <a:pt x="607559" y="77105"/>
                      </a:lnTo>
                      <a:lnTo>
                        <a:pt x="715800" y="14611"/>
                      </a:lnTo>
                      <a:cubicBezTo>
                        <a:pt x="725051" y="9270"/>
                        <a:pt x="735591" y="8185"/>
                        <a:pt x="745154" y="10747"/>
                      </a:cubicBezTo>
                      <a:cubicBezTo>
                        <a:pt x="754716" y="13309"/>
                        <a:pt x="763301" y="19520"/>
                        <a:pt x="768642" y="28770"/>
                      </a:cubicBezTo>
                      <a:cubicBezTo>
                        <a:pt x="779324" y="47272"/>
                        <a:pt x="772985" y="70930"/>
                        <a:pt x="754483" y="81612"/>
                      </a:cubicBezTo>
                      <a:lnTo>
                        <a:pt x="611188" y="157381"/>
                      </a:lnTo>
                      <a:lnTo>
                        <a:pt x="517365" y="157380"/>
                      </a:lnTo>
                      <a:lnTo>
                        <a:pt x="517364" y="157381"/>
                      </a:lnTo>
                      <a:lnTo>
                        <a:pt x="274167" y="157381"/>
                      </a:lnTo>
                      <a:lnTo>
                        <a:pt x="274924" y="168240"/>
                      </a:lnTo>
                      <a:cubicBezTo>
                        <a:pt x="273184" y="182258"/>
                        <a:pt x="268668" y="196167"/>
                        <a:pt x="261161" y="209170"/>
                      </a:cubicBezTo>
                      <a:cubicBezTo>
                        <a:pt x="236890" y="251207"/>
                        <a:pt x="212618" y="293245"/>
                        <a:pt x="188348" y="335283"/>
                      </a:cubicBezTo>
                      <a:lnTo>
                        <a:pt x="0" y="226541"/>
                      </a:lnTo>
                      <a:lnTo>
                        <a:pt x="72812" y="100427"/>
                      </a:lnTo>
                      <a:cubicBezTo>
                        <a:pt x="80319" y="87424"/>
                        <a:pt x="90106" y="76558"/>
                        <a:pt x="101377" y="68043"/>
                      </a:cubicBezTo>
                      <a:lnTo>
                        <a:pt x="117773" y="60041"/>
                      </a:lnTo>
                      <a:lnTo>
                        <a:pt x="148943" y="35222"/>
                      </a:lnTo>
                      <a:cubicBezTo>
                        <a:pt x="189478" y="13460"/>
                        <a:pt x="245477" y="0"/>
                        <a:pt x="307331" y="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C0A10637-5E7B-3A6C-DE98-8A640CE05282}"/>
                  </a:ext>
                </a:extLst>
              </p:cNvPr>
              <p:cNvSpPr/>
              <p:nvPr/>
            </p:nvSpPr>
            <p:spPr>
              <a:xfrm>
                <a:off x="688174" y="4925843"/>
                <a:ext cx="1064827" cy="1117477"/>
              </a:xfrm>
              <a:custGeom>
                <a:avLst/>
                <a:gdLst>
                  <a:gd name="connsiteX0" fmla="*/ 161074 w 1064827"/>
                  <a:gd name="connsiteY0" fmla="*/ 0 h 1117477"/>
                  <a:gd name="connsiteX1" fmla="*/ 903754 w 1064827"/>
                  <a:gd name="connsiteY1" fmla="*/ 0 h 1117477"/>
                  <a:gd name="connsiteX2" fmla="*/ 871260 w 1064827"/>
                  <a:gd name="connsiteY2" fmla="*/ 209642 h 1117477"/>
                  <a:gd name="connsiteX3" fmla="*/ 1064827 w 1064827"/>
                  <a:gd name="connsiteY3" fmla="*/ 1117477 h 1117477"/>
                  <a:gd name="connsiteX4" fmla="*/ 803651 w 1064827"/>
                  <a:gd name="connsiteY4" fmla="*/ 1117477 h 1117477"/>
                  <a:gd name="connsiteX5" fmla="*/ 540736 w 1064827"/>
                  <a:gd name="connsiteY5" fmla="*/ 306561 h 1117477"/>
                  <a:gd name="connsiteX6" fmla="*/ 524091 w 1064827"/>
                  <a:gd name="connsiteY6" fmla="*/ 306561 h 1117477"/>
                  <a:gd name="connsiteX7" fmla="*/ 261176 w 1064827"/>
                  <a:gd name="connsiteY7" fmla="*/ 1117477 h 1117477"/>
                  <a:gd name="connsiteX8" fmla="*/ 0 w 1064827"/>
                  <a:gd name="connsiteY8" fmla="*/ 1117477 h 1117477"/>
                  <a:gd name="connsiteX9" fmla="*/ 193567 w 1064827"/>
                  <a:gd name="connsiteY9" fmla="*/ 209641 h 1117477"/>
                  <a:gd name="connsiteX10" fmla="*/ 161074 w 1064827"/>
                  <a:gd name="connsiteY10" fmla="*/ 0 h 1117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4827" h="1117477">
                    <a:moveTo>
                      <a:pt x="161074" y="0"/>
                    </a:moveTo>
                    <a:lnTo>
                      <a:pt x="903754" y="0"/>
                    </a:lnTo>
                    <a:lnTo>
                      <a:pt x="871260" y="209642"/>
                    </a:lnTo>
                    <a:lnTo>
                      <a:pt x="1064827" y="1117477"/>
                    </a:lnTo>
                    <a:lnTo>
                      <a:pt x="803651" y="1117477"/>
                    </a:lnTo>
                    <a:lnTo>
                      <a:pt x="540736" y="306561"/>
                    </a:lnTo>
                    <a:lnTo>
                      <a:pt x="524091" y="306561"/>
                    </a:lnTo>
                    <a:lnTo>
                      <a:pt x="261176" y="1117477"/>
                    </a:lnTo>
                    <a:lnTo>
                      <a:pt x="0" y="1117477"/>
                    </a:lnTo>
                    <a:lnTo>
                      <a:pt x="193567" y="209641"/>
                    </a:lnTo>
                    <a:lnTo>
                      <a:pt x="161074" y="0"/>
                    </a:ln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167BC9E0-CA8D-A97F-6EDF-9482E3A6FE04}"/>
                  </a:ext>
                </a:extLst>
              </p:cNvPr>
              <p:cNvSpPr/>
              <p:nvPr/>
            </p:nvSpPr>
            <p:spPr>
              <a:xfrm>
                <a:off x="326608" y="2312331"/>
                <a:ext cx="2474519" cy="2613512"/>
              </a:xfrm>
              <a:custGeom>
                <a:avLst/>
                <a:gdLst>
                  <a:gd name="connsiteX0" fmla="*/ 804083 w 2474519"/>
                  <a:gd name="connsiteY0" fmla="*/ 0 h 2613512"/>
                  <a:gd name="connsiteX1" fmla="*/ 868967 w 2474519"/>
                  <a:gd name="connsiteY1" fmla="*/ 250722 h 2613512"/>
                  <a:gd name="connsiteX2" fmla="*/ 274331 w 2474519"/>
                  <a:gd name="connsiteY2" fmla="*/ 881476 h 2613512"/>
                  <a:gd name="connsiteX3" fmla="*/ 497807 w 2474519"/>
                  <a:gd name="connsiteY3" fmla="*/ 1614541 h 2613512"/>
                  <a:gd name="connsiteX4" fmla="*/ 546490 w 2474519"/>
                  <a:gd name="connsiteY4" fmla="*/ 1656645 h 2613512"/>
                  <a:gd name="connsiteX5" fmla="*/ 554429 w 2474519"/>
                  <a:gd name="connsiteY5" fmla="*/ 1654181 h 2613512"/>
                  <a:gd name="connsiteX6" fmla="*/ 592704 w 2474519"/>
                  <a:gd name="connsiteY6" fmla="*/ 1650322 h 2613512"/>
                  <a:gd name="connsiteX7" fmla="*/ 1195254 w 2474519"/>
                  <a:gd name="connsiteY7" fmla="*/ 1650322 h 2613512"/>
                  <a:gd name="connsiteX8" fmla="*/ 1233530 w 2474519"/>
                  <a:gd name="connsiteY8" fmla="*/ 1654181 h 2613512"/>
                  <a:gd name="connsiteX9" fmla="*/ 1268367 w 2474519"/>
                  <a:gd name="connsiteY9" fmla="*/ 1664995 h 2613512"/>
                  <a:gd name="connsiteX10" fmla="*/ 1322419 w 2474519"/>
                  <a:gd name="connsiteY10" fmla="*/ 1677203 h 2613512"/>
                  <a:gd name="connsiteX11" fmla="*/ 2230162 w 2474519"/>
                  <a:gd name="connsiteY11" fmla="*/ 1145024 h 2613512"/>
                  <a:gd name="connsiteX12" fmla="*/ 2474519 w 2474519"/>
                  <a:gd name="connsiteY12" fmla="*/ 1230819 h 2613512"/>
                  <a:gd name="connsiteX13" fmla="*/ 1380059 w 2474519"/>
                  <a:gd name="connsiteY13" fmla="*/ 1945251 h 2613512"/>
                  <a:gd name="connsiteX14" fmla="*/ 1369112 w 2474519"/>
                  <a:gd name="connsiteY14" fmla="*/ 1943868 h 2613512"/>
                  <a:gd name="connsiteX15" fmla="*/ 1265320 w 2474519"/>
                  <a:gd name="connsiteY15" fmla="*/ 2613512 h 2613512"/>
                  <a:gd name="connsiteX16" fmla="*/ 522640 w 2474519"/>
                  <a:gd name="connsiteY16" fmla="*/ 2613512 h 2613512"/>
                  <a:gd name="connsiteX17" fmla="*/ 408809 w 2474519"/>
                  <a:gd name="connsiteY17" fmla="*/ 1879103 h 2613512"/>
                  <a:gd name="connsiteX18" fmla="*/ 314813 w 2474519"/>
                  <a:gd name="connsiteY18" fmla="*/ 1797811 h 2613512"/>
                  <a:gd name="connsiteX19" fmla="*/ 20223 w 2474519"/>
                  <a:gd name="connsiteY19" fmla="*/ 831472 h 2613512"/>
                  <a:gd name="connsiteX20" fmla="*/ 804083 w 2474519"/>
                  <a:gd name="connsiteY20" fmla="*/ 0 h 2613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474519" h="2613512">
                    <a:moveTo>
                      <a:pt x="804083" y="0"/>
                    </a:moveTo>
                    <a:cubicBezTo>
                      <a:pt x="825711" y="83574"/>
                      <a:pt x="847339" y="167148"/>
                      <a:pt x="868967" y="250722"/>
                    </a:cubicBezTo>
                    <a:cubicBezTo>
                      <a:pt x="565957" y="329137"/>
                      <a:pt x="334764" y="574374"/>
                      <a:pt x="274331" y="881476"/>
                    </a:cubicBezTo>
                    <a:cubicBezTo>
                      <a:pt x="221453" y="1150192"/>
                      <a:pt x="307512" y="1424607"/>
                      <a:pt x="497807" y="1614541"/>
                    </a:cubicBezTo>
                    <a:lnTo>
                      <a:pt x="546490" y="1656645"/>
                    </a:lnTo>
                    <a:lnTo>
                      <a:pt x="554429" y="1654181"/>
                    </a:lnTo>
                    <a:cubicBezTo>
                      <a:pt x="566792" y="1651651"/>
                      <a:pt x="579593" y="1650322"/>
                      <a:pt x="592704" y="1650322"/>
                    </a:cubicBezTo>
                    <a:lnTo>
                      <a:pt x="1195254" y="1650322"/>
                    </a:lnTo>
                    <a:cubicBezTo>
                      <a:pt x="1208365" y="1650322"/>
                      <a:pt x="1221166" y="1651651"/>
                      <a:pt x="1233530" y="1654181"/>
                    </a:cubicBezTo>
                    <a:lnTo>
                      <a:pt x="1268367" y="1664995"/>
                    </a:lnTo>
                    <a:lnTo>
                      <a:pt x="1322419" y="1677203"/>
                    </a:lnTo>
                    <a:cubicBezTo>
                      <a:pt x="1710294" y="1745246"/>
                      <a:pt x="2097164" y="1523823"/>
                      <a:pt x="2230162" y="1145024"/>
                    </a:cubicBezTo>
                    <a:lnTo>
                      <a:pt x="2474519" y="1230819"/>
                    </a:lnTo>
                    <a:cubicBezTo>
                      <a:pt x="2310885" y="1696870"/>
                      <a:pt x="1855728" y="1982203"/>
                      <a:pt x="1380059" y="1945251"/>
                    </a:cubicBezTo>
                    <a:lnTo>
                      <a:pt x="1369112" y="1943868"/>
                    </a:lnTo>
                    <a:lnTo>
                      <a:pt x="1265320" y="2613512"/>
                    </a:lnTo>
                    <a:lnTo>
                      <a:pt x="522640" y="2613512"/>
                    </a:lnTo>
                    <a:lnTo>
                      <a:pt x="408809" y="1879103"/>
                    </a:lnTo>
                    <a:lnTo>
                      <a:pt x="314813" y="1797811"/>
                    </a:lnTo>
                    <a:cubicBezTo>
                      <a:pt x="63963" y="1547437"/>
                      <a:pt x="-49482" y="1185697"/>
                      <a:pt x="20223" y="831472"/>
                    </a:cubicBezTo>
                    <a:cubicBezTo>
                      <a:pt x="99886" y="426644"/>
                      <a:pt x="404649" y="103369"/>
                      <a:pt x="804083" y="0"/>
                    </a:cubicBezTo>
                    <a:close/>
                  </a:path>
                </a:pathLst>
              </a:custGeom>
              <a:solidFill>
                <a:srgbClr val="5B9BD5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DD5DE054-05EE-7FB2-5D6D-17C1EB7AAB78}"/>
                  </a:ext>
                </a:extLst>
              </p:cNvPr>
              <p:cNvSpPr/>
              <p:nvPr/>
            </p:nvSpPr>
            <p:spPr>
              <a:xfrm>
                <a:off x="492054" y="6023354"/>
                <a:ext cx="475517" cy="208692"/>
              </a:xfrm>
              <a:custGeom>
                <a:avLst/>
                <a:gdLst>
                  <a:gd name="connsiteX0" fmla="*/ 104346 w 475517"/>
                  <a:gd name="connsiteY0" fmla="*/ 0 h 208692"/>
                  <a:gd name="connsiteX1" fmla="*/ 218342 w 475517"/>
                  <a:gd name="connsiteY1" fmla="*/ 0 h 208692"/>
                  <a:gd name="connsiteX2" fmla="*/ 320371 w 475517"/>
                  <a:gd name="connsiteY2" fmla="*/ 0 h 208692"/>
                  <a:gd name="connsiteX3" fmla="*/ 475517 w 475517"/>
                  <a:gd name="connsiteY3" fmla="*/ 0 h 208692"/>
                  <a:gd name="connsiteX4" fmla="*/ 475517 w 475517"/>
                  <a:gd name="connsiteY4" fmla="*/ 208692 h 208692"/>
                  <a:gd name="connsiteX5" fmla="*/ 424717 w 475517"/>
                  <a:gd name="connsiteY5" fmla="*/ 208692 h 208692"/>
                  <a:gd name="connsiteX6" fmla="*/ 218342 w 475517"/>
                  <a:gd name="connsiteY6" fmla="*/ 208692 h 208692"/>
                  <a:gd name="connsiteX7" fmla="*/ 0 w 475517"/>
                  <a:gd name="connsiteY7" fmla="*/ 208692 h 208692"/>
                  <a:gd name="connsiteX8" fmla="*/ 0 w 475517"/>
                  <a:gd name="connsiteY8" fmla="*/ 104346 h 208692"/>
                  <a:gd name="connsiteX9" fmla="*/ 104346 w 475517"/>
                  <a:gd name="connsiteY9" fmla="*/ 0 h 208692"/>
                  <a:gd name="connsiteX0" fmla="*/ 104346 w 475517"/>
                  <a:gd name="connsiteY0" fmla="*/ 0 h 208692"/>
                  <a:gd name="connsiteX1" fmla="*/ 320371 w 475517"/>
                  <a:gd name="connsiteY1" fmla="*/ 0 h 208692"/>
                  <a:gd name="connsiteX2" fmla="*/ 475517 w 475517"/>
                  <a:gd name="connsiteY2" fmla="*/ 0 h 208692"/>
                  <a:gd name="connsiteX3" fmla="*/ 475517 w 475517"/>
                  <a:gd name="connsiteY3" fmla="*/ 208692 h 208692"/>
                  <a:gd name="connsiteX4" fmla="*/ 424717 w 475517"/>
                  <a:gd name="connsiteY4" fmla="*/ 208692 h 208692"/>
                  <a:gd name="connsiteX5" fmla="*/ 218342 w 475517"/>
                  <a:gd name="connsiteY5" fmla="*/ 208692 h 208692"/>
                  <a:gd name="connsiteX6" fmla="*/ 0 w 475517"/>
                  <a:gd name="connsiteY6" fmla="*/ 208692 h 208692"/>
                  <a:gd name="connsiteX7" fmla="*/ 0 w 475517"/>
                  <a:gd name="connsiteY7" fmla="*/ 104346 h 208692"/>
                  <a:gd name="connsiteX8" fmla="*/ 104346 w 475517"/>
                  <a:gd name="connsiteY8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424717 w 475517"/>
                  <a:gd name="connsiteY3" fmla="*/ 208692 h 208692"/>
                  <a:gd name="connsiteX4" fmla="*/ 218342 w 475517"/>
                  <a:gd name="connsiteY4" fmla="*/ 208692 h 208692"/>
                  <a:gd name="connsiteX5" fmla="*/ 0 w 475517"/>
                  <a:gd name="connsiteY5" fmla="*/ 208692 h 208692"/>
                  <a:gd name="connsiteX6" fmla="*/ 0 w 475517"/>
                  <a:gd name="connsiteY6" fmla="*/ 104346 h 208692"/>
                  <a:gd name="connsiteX7" fmla="*/ 104346 w 475517"/>
                  <a:gd name="connsiteY7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218342 w 475517"/>
                  <a:gd name="connsiteY3" fmla="*/ 208692 h 208692"/>
                  <a:gd name="connsiteX4" fmla="*/ 0 w 475517"/>
                  <a:gd name="connsiteY4" fmla="*/ 208692 h 208692"/>
                  <a:gd name="connsiteX5" fmla="*/ 0 w 475517"/>
                  <a:gd name="connsiteY5" fmla="*/ 104346 h 208692"/>
                  <a:gd name="connsiteX6" fmla="*/ 104346 w 475517"/>
                  <a:gd name="connsiteY6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0 w 475517"/>
                  <a:gd name="connsiteY3" fmla="*/ 208692 h 208692"/>
                  <a:gd name="connsiteX4" fmla="*/ 0 w 475517"/>
                  <a:gd name="connsiteY4" fmla="*/ 104346 h 208692"/>
                  <a:gd name="connsiteX5" fmla="*/ 104346 w 475517"/>
                  <a:gd name="connsiteY5" fmla="*/ 0 h 208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5517" h="208692">
                    <a:moveTo>
                      <a:pt x="104346" y="0"/>
                    </a:moveTo>
                    <a:lnTo>
                      <a:pt x="475517" y="0"/>
                    </a:lnTo>
                    <a:lnTo>
                      <a:pt x="475517" y="208692"/>
                    </a:lnTo>
                    <a:lnTo>
                      <a:pt x="0" y="208692"/>
                    </a:lnTo>
                    <a:lnTo>
                      <a:pt x="0" y="104346"/>
                    </a:lnTo>
                    <a:cubicBezTo>
                      <a:pt x="0" y="46717"/>
                      <a:pt x="46717" y="0"/>
                      <a:pt x="1043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ECF44D08-D3F4-7F7D-02DD-33D095C03494}"/>
                  </a:ext>
                </a:extLst>
              </p:cNvPr>
              <p:cNvSpPr/>
              <p:nvPr/>
            </p:nvSpPr>
            <p:spPr>
              <a:xfrm flipH="1">
                <a:off x="1473602" y="6023354"/>
                <a:ext cx="475517" cy="208692"/>
              </a:xfrm>
              <a:custGeom>
                <a:avLst/>
                <a:gdLst>
                  <a:gd name="connsiteX0" fmla="*/ 104346 w 475517"/>
                  <a:gd name="connsiteY0" fmla="*/ 0 h 208692"/>
                  <a:gd name="connsiteX1" fmla="*/ 218342 w 475517"/>
                  <a:gd name="connsiteY1" fmla="*/ 0 h 208692"/>
                  <a:gd name="connsiteX2" fmla="*/ 320371 w 475517"/>
                  <a:gd name="connsiteY2" fmla="*/ 0 h 208692"/>
                  <a:gd name="connsiteX3" fmla="*/ 475517 w 475517"/>
                  <a:gd name="connsiteY3" fmla="*/ 0 h 208692"/>
                  <a:gd name="connsiteX4" fmla="*/ 475517 w 475517"/>
                  <a:gd name="connsiteY4" fmla="*/ 208692 h 208692"/>
                  <a:gd name="connsiteX5" fmla="*/ 424717 w 475517"/>
                  <a:gd name="connsiteY5" fmla="*/ 208692 h 208692"/>
                  <a:gd name="connsiteX6" fmla="*/ 218342 w 475517"/>
                  <a:gd name="connsiteY6" fmla="*/ 208692 h 208692"/>
                  <a:gd name="connsiteX7" fmla="*/ 0 w 475517"/>
                  <a:gd name="connsiteY7" fmla="*/ 208692 h 208692"/>
                  <a:gd name="connsiteX8" fmla="*/ 0 w 475517"/>
                  <a:gd name="connsiteY8" fmla="*/ 104346 h 208692"/>
                  <a:gd name="connsiteX9" fmla="*/ 104346 w 475517"/>
                  <a:gd name="connsiteY9" fmla="*/ 0 h 208692"/>
                  <a:gd name="connsiteX0" fmla="*/ 104346 w 475517"/>
                  <a:gd name="connsiteY0" fmla="*/ 0 h 208692"/>
                  <a:gd name="connsiteX1" fmla="*/ 320371 w 475517"/>
                  <a:gd name="connsiteY1" fmla="*/ 0 h 208692"/>
                  <a:gd name="connsiteX2" fmla="*/ 475517 w 475517"/>
                  <a:gd name="connsiteY2" fmla="*/ 0 h 208692"/>
                  <a:gd name="connsiteX3" fmla="*/ 475517 w 475517"/>
                  <a:gd name="connsiteY3" fmla="*/ 208692 h 208692"/>
                  <a:gd name="connsiteX4" fmla="*/ 424717 w 475517"/>
                  <a:gd name="connsiteY4" fmla="*/ 208692 h 208692"/>
                  <a:gd name="connsiteX5" fmla="*/ 218342 w 475517"/>
                  <a:gd name="connsiteY5" fmla="*/ 208692 h 208692"/>
                  <a:gd name="connsiteX6" fmla="*/ 0 w 475517"/>
                  <a:gd name="connsiteY6" fmla="*/ 208692 h 208692"/>
                  <a:gd name="connsiteX7" fmla="*/ 0 w 475517"/>
                  <a:gd name="connsiteY7" fmla="*/ 104346 h 208692"/>
                  <a:gd name="connsiteX8" fmla="*/ 104346 w 475517"/>
                  <a:gd name="connsiteY8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424717 w 475517"/>
                  <a:gd name="connsiteY3" fmla="*/ 208692 h 208692"/>
                  <a:gd name="connsiteX4" fmla="*/ 218342 w 475517"/>
                  <a:gd name="connsiteY4" fmla="*/ 208692 h 208692"/>
                  <a:gd name="connsiteX5" fmla="*/ 0 w 475517"/>
                  <a:gd name="connsiteY5" fmla="*/ 208692 h 208692"/>
                  <a:gd name="connsiteX6" fmla="*/ 0 w 475517"/>
                  <a:gd name="connsiteY6" fmla="*/ 104346 h 208692"/>
                  <a:gd name="connsiteX7" fmla="*/ 104346 w 475517"/>
                  <a:gd name="connsiteY7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218342 w 475517"/>
                  <a:gd name="connsiteY3" fmla="*/ 208692 h 208692"/>
                  <a:gd name="connsiteX4" fmla="*/ 0 w 475517"/>
                  <a:gd name="connsiteY4" fmla="*/ 208692 h 208692"/>
                  <a:gd name="connsiteX5" fmla="*/ 0 w 475517"/>
                  <a:gd name="connsiteY5" fmla="*/ 104346 h 208692"/>
                  <a:gd name="connsiteX6" fmla="*/ 104346 w 475517"/>
                  <a:gd name="connsiteY6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0 w 475517"/>
                  <a:gd name="connsiteY3" fmla="*/ 208692 h 208692"/>
                  <a:gd name="connsiteX4" fmla="*/ 0 w 475517"/>
                  <a:gd name="connsiteY4" fmla="*/ 104346 h 208692"/>
                  <a:gd name="connsiteX5" fmla="*/ 104346 w 475517"/>
                  <a:gd name="connsiteY5" fmla="*/ 0 h 208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5517" h="208692">
                    <a:moveTo>
                      <a:pt x="104346" y="0"/>
                    </a:moveTo>
                    <a:lnTo>
                      <a:pt x="475517" y="0"/>
                    </a:lnTo>
                    <a:lnTo>
                      <a:pt x="475517" y="208692"/>
                    </a:lnTo>
                    <a:lnTo>
                      <a:pt x="0" y="208692"/>
                    </a:lnTo>
                    <a:lnTo>
                      <a:pt x="0" y="104346"/>
                    </a:lnTo>
                    <a:cubicBezTo>
                      <a:pt x="0" y="46717"/>
                      <a:pt x="46717" y="0"/>
                      <a:pt x="1043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B48DBF4F-F6FB-79B4-997E-871E50834A7E}"/>
                  </a:ext>
                </a:extLst>
              </p:cNvPr>
              <p:cNvSpPr/>
              <p:nvPr/>
            </p:nvSpPr>
            <p:spPr>
              <a:xfrm>
                <a:off x="539396" y="3200430"/>
                <a:ext cx="169241" cy="339334"/>
              </a:xfrm>
              <a:custGeom>
                <a:avLst/>
                <a:gdLst>
                  <a:gd name="connsiteX0" fmla="*/ 134613 w 169241"/>
                  <a:gd name="connsiteY0" fmla="*/ 0 h 339334"/>
                  <a:gd name="connsiteX1" fmla="*/ 125202 w 169241"/>
                  <a:gd name="connsiteY1" fmla="*/ 100615 h 339334"/>
                  <a:gd name="connsiteX2" fmla="*/ 169054 w 169241"/>
                  <a:gd name="connsiteY2" fmla="*/ 334731 h 339334"/>
                  <a:gd name="connsiteX3" fmla="*/ 169241 w 169241"/>
                  <a:gd name="connsiteY3" fmla="*/ 335102 h 339334"/>
                  <a:gd name="connsiteX4" fmla="*/ 150811 w 169241"/>
                  <a:gd name="connsiteY4" fmla="*/ 339334 h 339334"/>
                  <a:gd name="connsiteX5" fmla="*/ 0 w 169241"/>
                  <a:gd name="connsiteY5" fmla="*/ 167807 h 339334"/>
                  <a:gd name="connsiteX6" fmla="*/ 92108 w 169241"/>
                  <a:gd name="connsiteY6" fmla="*/ 9759 h 339334"/>
                  <a:gd name="connsiteX7" fmla="*/ 134613 w 169241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41" h="339334">
                    <a:moveTo>
                      <a:pt x="134613" y="0"/>
                    </a:moveTo>
                    <a:lnTo>
                      <a:pt x="125202" y="100615"/>
                    </a:lnTo>
                    <a:cubicBezTo>
                      <a:pt x="125202" y="183660"/>
                      <a:pt x="140817" y="262773"/>
                      <a:pt x="169054" y="334731"/>
                    </a:cubicBezTo>
                    <a:lnTo>
                      <a:pt x="169241" y="335102"/>
                    </a:lnTo>
                    <a:lnTo>
                      <a:pt x="150811" y="339334"/>
                    </a:lnTo>
                    <a:cubicBezTo>
                      <a:pt x="67520" y="339334"/>
                      <a:pt x="0" y="262539"/>
                      <a:pt x="0" y="167807"/>
                    </a:cubicBezTo>
                    <a:cubicBezTo>
                      <a:pt x="0" y="96758"/>
                      <a:pt x="37980" y="35799"/>
                      <a:pt x="92108" y="9759"/>
                    </a:cubicBezTo>
                    <a:lnTo>
                      <a:pt x="1346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7392703A-0357-4E1B-4F4D-CC40704B99CD}"/>
                  </a:ext>
                </a:extLst>
              </p:cNvPr>
              <p:cNvSpPr/>
              <p:nvPr/>
            </p:nvSpPr>
            <p:spPr>
              <a:xfrm>
                <a:off x="1736605" y="3200430"/>
                <a:ext cx="169239" cy="339334"/>
              </a:xfrm>
              <a:custGeom>
                <a:avLst/>
                <a:gdLst>
                  <a:gd name="connsiteX0" fmla="*/ 34629 w 169239"/>
                  <a:gd name="connsiteY0" fmla="*/ 0 h 339334"/>
                  <a:gd name="connsiteX1" fmla="*/ 77131 w 169239"/>
                  <a:gd name="connsiteY1" fmla="*/ 9759 h 339334"/>
                  <a:gd name="connsiteX2" fmla="*/ 169239 w 169239"/>
                  <a:gd name="connsiteY2" fmla="*/ 167807 h 339334"/>
                  <a:gd name="connsiteX3" fmla="*/ 18428 w 169239"/>
                  <a:gd name="connsiteY3" fmla="*/ 339334 h 339334"/>
                  <a:gd name="connsiteX4" fmla="*/ 0 w 169239"/>
                  <a:gd name="connsiteY4" fmla="*/ 335103 h 339334"/>
                  <a:gd name="connsiteX5" fmla="*/ 187 w 169239"/>
                  <a:gd name="connsiteY5" fmla="*/ 334731 h 339334"/>
                  <a:gd name="connsiteX6" fmla="*/ 44039 w 169239"/>
                  <a:gd name="connsiteY6" fmla="*/ 100615 h 339334"/>
                  <a:gd name="connsiteX7" fmla="*/ 34629 w 169239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39" h="339334">
                    <a:moveTo>
                      <a:pt x="34629" y="0"/>
                    </a:moveTo>
                    <a:lnTo>
                      <a:pt x="77131" y="9759"/>
                    </a:lnTo>
                    <a:cubicBezTo>
                      <a:pt x="131259" y="35799"/>
                      <a:pt x="169239" y="96758"/>
                      <a:pt x="169239" y="167807"/>
                    </a:cubicBezTo>
                    <a:cubicBezTo>
                      <a:pt x="169239" y="262539"/>
                      <a:pt x="101719" y="339334"/>
                      <a:pt x="18428" y="339334"/>
                    </a:cubicBezTo>
                    <a:lnTo>
                      <a:pt x="0" y="335103"/>
                    </a:lnTo>
                    <a:lnTo>
                      <a:pt x="187" y="334731"/>
                    </a:lnTo>
                    <a:cubicBezTo>
                      <a:pt x="28424" y="262773"/>
                      <a:pt x="44039" y="183660"/>
                      <a:pt x="44039" y="100615"/>
                    </a:cubicBezTo>
                    <a:lnTo>
                      <a:pt x="34629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98A8CACE-D2D7-BE70-00DF-0A4F286CFECB}"/>
                  </a:ext>
                </a:extLst>
              </p:cNvPr>
              <p:cNvSpPr/>
              <p:nvPr/>
            </p:nvSpPr>
            <p:spPr>
              <a:xfrm>
                <a:off x="842582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32327AF6-8552-3F88-AAE5-E1EB619364BE}"/>
                  </a:ext>
                </a:extLst>
              </p:cNvPr>
              <p:cNvSpPr/>
              <p:nvPr/>
            </p:nvSpPr>
            <p:spPr>
              <a:xfrm flipH="1">
                <a:off x="1434268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72678AA6-A917-6B85-74B5-B875AD90737E}"/>
                  </a:ext>
                </a:extLst>
              </p:cNvPr>
              <p:cNvSpPr/>
              <p:nvPr/>
            </p:nvSpPr>
            <p:spPr>
              <a:xfrm>
                <a:off x="1088605" y="3607784"/>
                <a:ext cx="263962" cy="206496"/>
              </a:xfrm>
              <a:custGeom>
                <a:avLst/>
                <a:gdLst>
                  <a:gd name="connsiteX0" fmla="*/ 185305 w 370610"/>
                  <a:gd name="connsiteY0" fmla="*/ 0 h 298515"/>
                  <a:gd name="connsiteX1" fmla="*/ 370610 w 370610"/>
                  <a:gd name="connsiteY1" fmla="*/ 250317 h 298515"/>
                  <a:gd name="connsiteX2" fmla="*/ 363407 w 370610"/>
                  <a:gd name="connsiteY2" fmla="*/ 298515 h 298515"/>
                  <a:gd name="connsiteX3" fmla="*/ 7204 w 370610"/>
                  <a:gd name="connsiteY3" fmla="*/ 298515 h 298515"/>
                  <a:gd name="connsiteX4" fmla="*/ 0 w 370610"/>
                  <a:gd name="connsiteY4" fmla="*/ 250317 h 298515"/>
                  <a:gd name="connsiteX5" fmla="*/ 185305 w 370610"/>
                  <a:gd name="connsiteY5" fmla="*/ 0 h 298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610" h="298515">
                    <a:moveTo>
                      <a:pt x="185305" y="0"/>
                    </a:moveTo>
                    <a:cubicBezTo>
                      <a:pt x="287646" y="0"/>
                      <a:pt x="370610" y="112071"/>
                      <a:pt x="370610" y="250317"/>
                    </a:cubicBezTo>
                    <a:lnTo>
                      <a:pt x="363407" y="298515"/>
                    </a:lnTo>
                    <a:lnTo>
                      <a:pt x="7204" y="298515"/>
                    </a:lnTo>
                    <a:lnTo>
                      <a:pt x="0" y="250317"/>
                    </a:lnTo>
                    <a:cubicBezTo>
                      <a:pt x="0" y="112071"/>
                      <a:pt x="82964" y="0"/>
                      <a:pt x="18530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3" name="楕円 192">
                <a:extLst>
                  <a:ext uri="{FF2B5EF4-FFF2-40B4-BE49-F238E27FC236}">
                    <a16:creationId xmlns:a16="http://schemas.microsoft.com/office/drawing/2014/main" id="{5B1F51A6-F319-35AE-DA1E-451226E21B31}"/>
                  </a:ext>
                </a:extLst>
              </p:cNvPr>
              <p:cNvSpPr/>
              <p:nvPr/>
            </p:nvSpPr>
            <p:spPr>
              <a:xfrm>
                <a:off x="1169585" y="3504467"/>
                <a:ext cx="102004" cy="53654"/>
              </a:xfrm>
              <a:prstGeom prst="ellipse">
                <a:avLst/>
              </a:prstGeom>
              <a:solidFill>
                <a:srgbClr val="FF99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9FB58FD8-E96C-C30D-DF99-619801290820}"/>
                  </a:ext>
                </a:extLst>
              </p:cNvPr>
              <p:cNvSpPr/>
              <p:nvPr/>
            </p:nvSpPr>
            <p:spPr>
              <a:xfrm rot="10800000">
                <a:off x="1119577" y="4053359"/>
                <a:ext cx="188582" cy="727941"/>
              </a:xfrm>
              <a:custGeom>
                <a:avLst/>
                <a:gdLst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37023 w 188582"/>
                  <a:gd name="connsiteY3" fmla="*/ 59766 h 703428"/>
                  <a:gd name="connsiteX4" fmla="*/ 94292 w 188582"/>
                  <a:gd name="connsiteY4" fmla="*/ 0 h 703428"/>
                  <a:gd name="connsiteX5" fmla="*/ 151560 w 188582"/>
                  <a:gd name="connsiteY5" fmla="*/ 59766 h 703428"/>
                  <a:gd name="connsiteX6" fmla="*/ 188582 w 188582"/>
                  <a:gd name="connsiteY6" fmla="*/ 59766 h 703428"/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37023 w 188582"/>
                  <a:gd name="connsiteY3" fmla="*/ 59766 h 703428"/>
                  <a:gd name="connsiteX4" fmla="*/ 94292 w 188582"/>
                  <a:gd name="connsiteY4" fmla="*/ 0 h 703428"/>
                  <a:gd name="connsiteX5" fmla="*/ 188582 w 188582"/>
                  <a:gd name="connsiteY5" fmla="*/ 59766 h 703428"/>
                  <a:gd name="connsiteX6" fmla="*/ 135920 w 188582"/>
                  <a:gd name="connsiteY6" fmla="*/ 703428 h 703428"/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94292 w 188582"/>
                  <a:gd name="connsiteY3" fmla="*/ 0 h 703428"/>
                  <a:gd name="connsiteX4" fmla="*/ 188582 w 188582"/>
                  <a:gd name="connsiteY4" fmla="*/ 59766 h 703428"/>
                  <a:gd name="connsiteX5" fmla="*/ 135920 w 188582"/>
                  <a:gd name="connsiteY5" fmla="*/ 703428 h 703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582" h="703428">
                    <a:moveTo>
                      <a:pt x="135920" y="703428"/>
                    </a:moveTo>
                    <a:lnTo>
                      <a:pt x="52662" y="703428"/>
                    </a:lnTo>
                    <a:lnTo>
                      <a:pt x="0" y="59766"/>
                    </a:lnTo>
                    <a:lnTo>
                      <a:pt x="94292" y="0"/>
                    </a:lnTo>
                    <a:lnTo>
                      <a:pt x="188582" y="59766"/>
                    </a:lnTo>
                    <a:lnTo>
                      <a:pt x="135920" y="703428"/>
                    </a:lnTo>
                    <a:close/>
                  </a:path>
                </a:pathLst>
              </a:cu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5" name="台形 194">
                <a:extLst>
                  <a:ext uri="{FF2B5EF4-FFF2-40B4-BE49-F238E27FC236}">
                    <a16:creationId xmlns:a16="http://schemas.microsoft.com/office/drawing/2014/main" id="{F4593857-660C-D07B-1965-81D7DAF37613}"/>
                  </a:ext>
                </a:extLst>
              </p:cNvPr>
              <p:cNvSpPr/>
              <p:nvPr/>
            </p:nvSpPr>
            <p:spPr>
              <a:xfrm rot="10800000">
                <a:off x="1119577" y="3962653"/>
                <a:ext cx="188582" cy="107190"/>
              </a:xfrm>
              <a:prstGeom prst="trapezoid">
                <a:avLst>
                  <a:gd name="adj" fmla="val 40551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305B187D-B934-2BE6-BDEB-2E50C9C4FF7D}"/>
                  </a:ext>
                </a:extLst>
              </p:cNvPr>
              <p:cNvSpPr/>
              <p:nvPr/>
            </p:nvSpPr>
            <p:spPr>
              <a:xfrm rot="10800000" flipH="1">
                <a:off x="913260" y="3962652"/>
                <a:ext cx="601216" cy="183897"/>
              </a:xfrm>
              <a:custGeom>
                <a:avLst/>
                <a:gdLst>
                  <a:gd name="connsiteX0" fmla="*/ 327884 w 652013"/>
                  <a:gd name="connsiteY0" fmla="*/ 183897 h 183897"/>
                  <a:gd name="connsiteX1" fmla="*/ 652013 w 652013"/>
                  <a:gd name="connsiteY1" fmla="*/ 183897 h 183897"/>
                  <a:gd name="connsiteX2" fmla="*/ 571221 w 652013"/>
                  <a:gd name="connsiteY2" fmla="*/ 0 h 183897"/>
                  <a:gd name="connsiteX3" fmla="*/ 0 w 652013"/>
                  <a:gd name="connsiteY3" fmla="*/ 183897 h 183897"/>
                  <a:gd name="connsiteX4" fmla="*/ 324129 w 652013"/>
                  <a:gd name="connsiteY4" fmla="*/ 183897 h 183897"/>
                  <a:gd name="connsiteX5" fmla="*/ 80792 w 652013"/>
                  <a:gd name="connsiteY5" fmla="*/ 0 h 183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52013" h="183897">
                    <a:moveTo>
                      <a:pt x="327884" y="183897"/>
                    </a:moveTo>
                    <a:lnTo>
                      <a:pt x="652013" y="183897"/>
                    </a:lnTo>
                    <a:lnTo>
                      <a:pt x="571221" y="0"/>
                    </a:lnTo>
                    <a:close/>
                    <a:moveTo>
                      <a:pt x="0" y="183897"/>
                    </a:moveTo>
                    <a:lnTo>
                      <a:pt x="324129" y="183897"/>
                    </a:lnTo>
                    <a:lnTo>
                      <a:pt x="80792" y="0"/>
                    </a:lnTo>
                    <a:close/>
                  </a:path>
                </a:pathLst>
              </a:custGeom>
              <a:solidFill>
                <a:srgbClr val="5B9BD5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69438C89-2C40-4187-0A9A-2F869BE8092B}"/>
                  </a:ext>
                </a:extLst>
              </p:cNvPr>
              <p:cNvSpPr/>
              <p:nvPr/>
            </p:nvSpPr>
            <p:spPr>
              <a:xfrm>
                <a:off x="616606" y="2589948"/>
                <a:ext cx="1310427" cy="839052"/>
              </a:xfrm>
              <a:custGeom>
                <a:avLst/>
                <a:gdLst>
                  <a:gd name="connsiteX0" fmla="*/ 15165 w 1310427"/>
                  <a:gd name="connsiteY0" fmla="*/ 648344 h 839052"/>
                  <a:gd name="connsiteX1" fmla="*/ 15165 w 1310427"/>
                  <a:gd name="connsiteY1" fmla="*/ 648345 h 839052"/>
                  <a:gd name="connsiteX2" fmla="*/ 15164 w 1310427"/>
                  <a:gd name="connsiteY2" fmla="*/ 648345 h 839052"/>
                  <a:gd name="connsiteX3" fmla="*/ 542862 w 1310427"/>
                  <a:gd name="connsiteY3" fmla="*/ 2140 h 839052"/>
                  <a:gd name="connsiteX4" fmla="*/ 938636 w 1310427"/>
                  <a:gd name="connsiteY4" fmla="*/ 112805 h 839052"/>
                  <a:gd name="connsiteX5" fmla="*/ 952952 w 1310427"/>
                  <a:gd name="connsiteY5" fmla="*/ 126358 h 839052"/>
                  <a:gd name="connsiteX6" fmla="*/ 959872 w 1310427"/>
                  <a:gd name="connsiteY6" fmla="*/ 126547 h 839052"/>
                  <a:gd name="connsiteX7" fmla="*/ 1252448 w 1310427"/>
                  <a:gd name="connsiteY7" fmla="*/ 330201 h 839052"/>
                  <a:gd name="connsiteX8" fmla="*/ 1149317 w 1310427"/>
                  <a:gd name="connsiteY8" fmla="*/ 839052 h 839052"/>
                  <a:gd name="connsiteX9" fmla="*/ 1038642 w 1310427"/>
                  <a:gd name="connsiteY9" fmla="*/ 566792 h 839052"/>
                  <a:gd name="connsiteX10" fmla="*/ 896361 w 1310427"/>
                  <a:gd name="connsiteY10" fmla="*/ 335258 h 839052"/>
                  <a:gd name="connsiteX11" fmla="*/ 895317 w 1310427"/>
                  <a:gd name="connsiteY11" fmla="*/ 335105 h 839052"/>
                  <a:gd name="connsiteX12" fmla="*/ 789469 w 1310427"/>
                  <a:gd name="connsiteY12" fmla="*/ 332628 h 839052"/>
                  <a:gd name="connsiteX13" fmla="*/ 742635 w 1310427"/>
                  <a:gd name="connsiteY13" fmla="*/ 336998 h 839052"/>
                  <a:gd name="connsiteX14" fmla="*/ 718150 w 1310427"/>
                  <a:gd name="connsiteY14" fmla="*/ 342323 h 839052"/>
                  <a:gd name="connsiteX15" fmla="*/ 417545 w 1310427"/>
                  <a:gd name="connsiteY15" fmla="*/ 521167 h 839052"/>
                  <a:gd name="connsiteX16" fmla="*/ 417544 w 1310427"/>
                  <a:gd name="connsiteY16" fmla="*/ 521167 h 839052"/>
                  <a:gd name="connsiteX17" fmla="*/ 408705 w 1310427"/>
                  <a:gd name="connsiteY17" fmla="*/ 429350 h 839052"/>
                  <a:gd name="connsiteX18" fmla="*/ 380990 w 1310427"/>
                  <a:gd name="connsiteY18" fmla="*/ 442080 h 839052"/>
                  <a:gd name="connsiteX19" fmla="*/ 207995 w 1310427"/>
                  <a:gd name="connsiteY19" fmla="*/ 562446 h 839052"/>
                  <a:gd name="connsiteX20" fmla="*/ 207994 w 1310427"/>
                  <a:gd name="connsiteY20" fmla="*/ 562446 h 839052"/>
                  <a:gd name="connsiteX21" fmla="*/ 200125 w 1310427"/>
                  <a:gd name="connsiteY21" fmla="*/ 504730 h 839052"/>
                  <a:gd name="connsiteX22" fmla="*/ 127039 w 1310427"/>
                  <a:gd name="connsiteY22" fmla="*/ 552311 h 839052"/>
                  <a:gd name="connsiteX23" fmla="*/ 15165 w 1310427"/>
                  <a:gd name="connsiteY23" fmla="*/ 648344 h 839052"/>
                  <a:gd name="connsiteX24" fmla="*/ 260 w 1310427"/>
                  <a:gd name="connsiteY24" fmla="*/ 548492 h 839052"/>
                  <a:gd name="connsiteX25" fmla="*/ 430565 w 1310427"/>
                  <a:gd name="connsiteY25" fmla="*/ 21761 h 839052"/>
                  <a:gd name="connsiteX26" fmla="*/ 542862 w 1310427"/>
                  <a:gd name="connsiteY26" fmla="*/ 2140 h 839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310427" h="839052">
                    <a:moveTo>
                      <a:pt x="15165" y="648344"/>
                    </a:moveTo>
                    <a:lnTo>
                      <a:pt x="15165" y="648345"/>
                    </a:lnTo>
                    <a:lnTo>
                      <a:pt x="15164" y="648345"/>
                    </a:lnTo>
                    <a:close/>
                    <a:moveTo>
                      <a:pt x="542862" y="2140"/>
                    </a:moveTo>
                    <a:cubicBezTo>
                      <a:pt x="691435" y="-10215"/>
                      <a:pt x="832983" y="31462"/>
                      <a:pt x="938636" y="112805"/>
                    </a:cubicBezTo>
                    <a:lnTo>
                      <a:pt x="952952" y="126358"/>
                    </a:lnTo>
                    <a:lnTo>
                      <a:pt x="959872" y="126547"/>
                    </a:lnTo>
                    <a:cubicBezTo>
                      <a:pt x="1074020" y="141387"/>
                      <a:pt x="1185291" y="213883"/>
                      <a:pt x="1252448" y="330201"/>
                    </a:cubicBezTo>
                    <a:cubicBezTo>
                      <a:pt x="1359898" y="516311"/>
                      <a:pt x="1313725" y="744131"/>
                      <a:pt x="1149317" y="839052"/>
                    </a:cubicBezTo>
                    <a:cubicBezTo>
                      <a:pt x="1120044" y="745381"/>
                      <a:pt x="1082938" y="654258"/>
                      <a:pt x="1038642" y="566792"/>
                    </a:cubicBezTo>
                    <a:lnTo>
                      <a:pt x="896361" y="335258"/>
                    </a:lnTo>
                    <a:lnTo>
                      <a:pt x="895317" y="335105"/>
                    </a:lnTo>
                    <a:cubicBezTo>
                      <a:pt x="860228" y="332171"/>
                      <a:pt x="824857" y="331369"/>
                      <a:pt x="789469" y="332628"/>
                    </a:cubicBezTo>
                    <a:lnTo>
                      <a:pt x="742635" y="336998"/>
                    </a:lnTo>
                    <a:lnTo>
                      <a:pt x="718150" y="342323"/>
                    </a:lnTo>
                    <a:cubicBezTo>
                      <a:pt x="605799" y="376282"/>
                      <a:pt x="501495" y="436996"/>
                      <a:pt x="417545" y="521167"/>
                    </a:cubicBezTo>
                    <a:lnTo>
                      <a:pt x="417544" y="521167"/>
                    </a:lnTo>
                    <a:lnTo>
                      <a:pt x="408705" y="429350"/>
                    </a:lnTo>
                    <a:lnTo>
                      <a:pt x="380990" y="442080"/>
                    </a:lnTo>
                    <a:cubicBezTo>
                      <a:pt x="318437" y="475288"/>
                      <a:pt x="260065" y="515599"/>
                      <a:pt x="207995" y="562446"/>
                    </a:cubicBezTo>
                    <a:lnTo>
                      <a:pt x="207994" y="562446"/>
                    </a:lnTo>
                    <a:lnTo>
                      <a:pt x="200125" y="504730"/>
                    </a:lnTo>
                    <a:lnTo>
                      <a:pt x="127039" y="552311"/>
                    </a:lnTo>
                    <a:lnTo>
                      <a:pt x="15165" y="648344"/>
                    </a:lnTo>
                    <a:lnTo>
                      <a:pt x="260" y="548492"/>
                    </a:lnTo>
                    <a:cubicBezTo>
                      <a:pt x="-7695" y="315820"/>
                      <a:pt x="167572" y="92230"/>
                      <a:pt x="430565" y="21761"/>
                    </a:cubicBezTo>
                    <a:cubicBezTo>
                      <a:pt x="468136" y="11694"/>
                      <a:pt x="505718" y="5228"/>
                      <a:pt x="542862" y="214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409D3513-C0C2-DD25-E933-2DF80EF6E517}"/>
                </a:ext>
              </a:extLst>
            </p:cNvPr>
            <p:cNvSpPr/>
            <p:nvPr/>
          </p:nvSpPr>
          <p:spPr>
            <a:xfrm>
              <a:off x="6505208" y="637736"/>
              <a:ext cx="545123" cy="518747"/>
            </a:xfrm>
            <a:custGeom>
              <a:avLst/>
              <a:gdLst>
                <a:gd name="connsiteX0" fmla="*/ 553309 w 554831"/>
                <a:gd name="connsiteY0" fmla="*/ 228599 h 604597"/>
                <a:gd name="connsiteX1" fmla="*/ 554831 w 554831"/>
                <a:gd name="connsiteY1" fmla="*/ 271222 h 604597"/>
                <a:gd name="connsiteX2" fmla="*/ 233150 w 554831"/>
                <a:gd name="connsiteY2" fmla="*/ 604596 h 604597"/>
                <a:gd name="connsiteX3" fmla="*/ 190500 w 554831"/>
                <a:gd name="connsiteY3" fmla="*/ 604597 h 604597"/>
                <a:gd name="connsiteX4" fmla="*/ 553309 w 554831"/>
                <a:gd name="connsiteY4" fmla="*/ 228599 h 604597"/>
                <a:gd name="connsiteX5" fmla="*/ 458059 w 554831"/>
                <a:gd name="connsiteY5" fmla="*/ 95250 h 604597"/>
                <a:gd name="connsiteX6" fmla="*/ 459581 w 554831"/>
                <a:gd name="connsiteY6" fmla="*/ 137873 h 604597"/>
                <a:gd name="connsiteX7" fmla="*/ 137900 w 554831"/>
                <a:gd name="connsiteY7" fmla="*/ 471247 h 604597"/>
                <a:gd name="connsiteX8" fmla="*/ 95250 w 554831"/>
                <a:gd name="connsiteY8" fmla="*/ 471248 h 604597"/>
                <a:gd name="connsiteX9" fmla="*/ 458059 w 554831"/>
                <a:gd name="connsiteY9" fmla="*/ 95250 h 604597"/>
                <a:gd name="connsiteX10" fmla="*/ 362809 w 554831"/>
                <a:gd name="connsiteY10" fmla="*/ 0 h 604597"/>
                <a:gd name="connsiteX11" fmla="*/ 364331 w 554831"/>
                <a:gd name="connsiteY11" fmla="*/ 42623 h 604597"/>
                <a:gd name="connsiteX12" fmla="*/ 42650 w 554831"/>
                <a:gd name="connsiteY12" fmla="*/ 375997 h 604597"/>
                <a:gd name="connsiteX13" fmla="*/ 0 w 554831"/>
                <a:gd name="connsiteY13" fmla="*/ 375998 h 604597"/>
                <a:gd name="connsiteX14" fmla="*/ 362809 w 554831"/>
                <a:gd name="connsiteY14" fmla="*/ 0 h 604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54831" h="604597">
                  <a:moveTo>
                    <a:pt x="553309" y="228599"/>
                  </a:moveTo>
                  <a:cubicBezTo>
                    <a:pt x="553816" y="242807"/>
                    <a:pt x="554324" y="257014"/>
                    <a:pt x="554831" y="271222"/>
                  </a:cubicBezTo>
                  <a:cubicBezTo>
                    <a:pt x="375344" y="277632"/>
                    <a:pt x="233150" y="424995"/>
                    <a:pt x="233150" y="604596"/>
                  </a:cubicBezTo>
                  <a:lnTo>
                    <a:pt x="190500" y="604597"/>
                  </a:lnTo>
                  <a:cubicBezTo>
                    <a:pt x="190500" y="402033"/>
                    <a:pt x="350874" y="235829"/>
                    <a:pt x="553309" y="228599"/>
                  </a:cubicBezTo>
                  <a:close/>
                  <a:moveTo>
                    <a:pt x="458059" y="95250"/>
                  </a:moveTo>
                  <a:cubicBezTo>
                    <a:pt x="458566" y="109458"/>
                    <a:pt x="459074" y="123665"/>
                    <a:pt x="459581" y="137873"/>
                  </a:cubicBezTo>
                  <a:cubicBezTo>
                    <a:pt x="280094" y="144283"/>
                    <a:pt x="137900" y="291646"/>
                    <a:pt x="137900" y="471247"/>
                  </a:cubicBezTo>
                  <a:lnTo>
                    <a:pt x="95250" y="471248"/>
                  </a:lnTo>
                  <a:cubicBezTo>
                    <a:pt x="95250" y="268684"/>
                    <a:pt x="255624" y="102480"/>
                    <a:pt x="458059" y="95250"/>
                  </a:cubicBezTo>
                  <a:close/>
                  <a:moveTo>
                    <a:pt x="362809" y="0"/>
                  </a:moveTo>
                  <a:cubicBezTo>
                    <a:pt x="363316" y="14208"/>
                    <a:pt x="363824" y="28415"/>
                    <a:pt x="364331" y="42623"/>
                  </a:cubicBezTo>
                  <a:cubicBezTo>
                    <a:pt x="184844" y="49033"/>
                    <a:pt x="42650" y="196396"/>
                    <a:pt x="42650" y="375997"/>
                  </a:cubicBezTo>
                  <a:lnTo>
                    <a:pt x="0" y="375998"/>
                  </a:lnTo>
                  <a:cubicBezTo>
                    <a:pt x="0" y="173434"/>
                    <a:pt x="160374" y="7230"/>
                    <a:pt x="36280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FCCB36BD-2527-06ED-DE2C-FF11FEB19656}"/>
                </a:ext>
              </a:extLst>
            </p:cNvPr>
            <p:cNvGrpSpPr/>
            <p:nvPr/>
          </p:nvGrpSpPr>
          <p:grpSpPr>
            <a:xfrm flipH="1">
              <a:off x="7874249" y="635406"/>
              <a:ext cx="1811329" cy="2672586"/>
              <a:chOff x="326608" y="1849019"/>
              <a:chExt cx="2971202" cy="4383960"/>
            </a:xfrm>
          </p:grpSpPr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2D9E1116-43F7-3D0B-05DA-3D56619779E7}"/>
                  </a:ext>
                </a:extLst>
              </p:cNvPr>
              <p:cNvSpPr/>
              <p:nvPr/>
            </p:nvSpPr>
            <p:spPr>
              <a:xfrm flipH="1">
                <a:off x="1505928" y="5958820"/>
                <a:ext cx="475517" cy="274159"/>
              </a:xfrm>
              <a:custGeom>
                <a:avLst/>
                <a:gdLst>
                  <a:gd name="connsiteX0" fmla="*/ 290518 w 475517"/>
                  <a:gd name="connsiteY0" fmla="*/ 0 h 274159"/>
                  <a:gd name="connsiteX1" fmla="*/ 475517 w 475517"/>
                  <a:gd name="connsiteY1" fmla="*/ 0 h 274159"/>
                  <a:gd name="connsiteX2" fmla="*/ 475517 w 475517"/>
                  <a:gd name="connsiteY2" fmla="*/ 108919 h 274159"/>
                  <a:gd name="connsiteX3" fmla="*/ 475517 w 475517"/>
                  <a:gd name="connsiteY3" fmla="*/ 136045 h 274159"/>
                  <a:gd name="connsiteX4" fmla="*/ 475517 w 475517"/>
                  <a:gd name="connsiteY4" fmla="*/ 274159 h 274159"/>
                  <a:gd name="connsiteX5" fmla="*/ 384039 w 475517"/>
                  <a:gd name="connsiteY5" fmla="*/ 274159 h 274159"/>
                  <a:gd name="connsiteX6" fmla="*/ 384039 w 475517"/>
                  <a:gd name="connsiteY6" fmla="*/ 191539 h 274159"/>
                  <a:gd name="connsiteX7" fmla="*/ 277275 w 475517"/>
                  <a:gd name="connsiteY7" fmla="*/ 274159 h 274159"/>
                  <a:gd name="connsiteX8" fmla="*/ 0 w 475517"/>
                  <a:gd name="connsiteY8" fmla="*/ 274159 h 274159"/>
                  <a:gd name="connsiteX9" fmla="*/ 0 w 475517"/>
                  <a:gd name="connsiteY9" fmla="*/ 191539 h 274159"/>
                  <a:gd name="connsiteX10" fmla="*/ 104346 w 475517"/>
                  <a:gd name="connsiteY10" fmla="*/ 108919 h 274159"/>
                  <a:gd name="connsiteX11" fmla="*/ 238509 w 475517"/>
                  <a:gd name="connsiteY11" fmla="*/ 108919 h 274159"/>
                  <a:gd name="connsiteX12" fmla="*/ 238509 w 475517"/>
                  <a:gd name="connsiteY12" fmla="*/ 68023 h 274159"/>
                  <a:gd name="connsiteX13" fmla="*/ 290518 w 475517"/>
                  <a:gd name="connsiteY13" fmla="*/ 0 h 27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5517" h="274159">
                    <a:moveTo>
                      <a:pt x="290518" y="0"/>
                    </a:moveTo>
                    <a:lnTo>
                      <a:pt x="475517" y="0"/>
                    </a:lnTo>
                    <a:lnTo>
                      <a:pt x="475517" y="108919"/>
                    </a:lnTo>
                    <a:lnTo>
                      <a:pt x="475517" y="136045"/>
                    </a:lnTo>
                    <a:lnTo>
                      <a:pt x="475517" y="274159"/>
                    </a:lnTo>
                    <a:lnTo>
                      <a:pt x="384039" y="274159"/>
                    </a:lnTo>
                    <a:lnTo>
                      <a:pt x="384039" y="191539"/>
                    </a:lnTo>
                    <a:lnTo>
                      <a:pt x="277275" y="274159"/>
                    </a:lnTo>
                    <a:lnTo>
                      <a:pt x="0" y="274159"/>
                    </a:lnTo>
                    <a:lnTo>
                      <a:pt x="0" y="191539"/>
                    </a:lnTo>
                    <a:cubicBezTo>
                      <a:pt x="0" y="145909"/>
                      <a:pt x="46717" y="108919"/>
                      <a:pt x="104346" y="108919"/>
                    </a:cubicBezTo>
                    <a:lnTo>
                      <a:pt x="238509" y="108919"/>
                    </a:lnTo>
                    <a:lnTo>
                      <a:pt x="238509" y="68023"/>
                    </a:lnTo>
                    <a:cubicBezTo>
                      <a:pt x="238509" y="30455"/>
                      <a:pt x="261794" y="0"/>
                      <a:pt x="290518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3F0C9D51-D86B-DAAB-2DC0-C983CC954BF9}"/>
                  </a:ext>
                </a:extLst>
              </p:cNvPr>
              <p:cNvSpPr/>
              <p:nvPr/>
            </p:nvSpPr>
            <p:spPr>
              <a:xfrm>
                <a:off x="650630" y="3372933"/>
                <a:ext cx="489852" cy="619739"/>
              </a:xfrm>
              <a:custGeom>
                <a:avLst/>
                <a:gdLst>
                  <a:gd name="connsiteX0" fmla="*/ 59606 w 489852"/>
                  <a:gd name="connsiteY0" fmla="*/ 0 h 619739"/>
                  <a:gd name="connsiteX1" fmla="*/ 489852 w 489852"/>
                  <a:gd name="connsiteY1" fmla="*/ 0 h 619739"/>
                  <a:gd name="connsiteX2" fmla="*/ 440376 w 489852"/>
                  <a:gd name="connsiteY2" fmla="*/ 160433 h 619739"/>
                  <a:gd name="connsiteX3" fmla="*/ 353568 w 489852"/>
                  <a:gd name="connsiteY3" fmla="*/ 619739 h 619739"/>
                  <a:gd name="connsiteX4" fmla="*/ 222839 w 489852"/>
                  <a:gd name="connsiteY4" fmla="*/ 502296 h 619739"/>
                  <a:gd name="connsiteX5" fmla="*/ 202507 w 489852"/>
                  <a:gd name="connsiteY5" fmla="*/ 441490 h 619739"/>
                  <a:gd name="connsiteX6" fmla="*/ 175768 w 489852"/>
                  <a:gd name="connsiteY6" fmla="*/ 619739 h 619739"/>
                  <a:gd name="connsiteX7" fmla="*/ 25742 w 489852"/>
                  <a:gd name="connsiteY7" fmla="*/ 96974 h 619739"/>
                  <a:gd name="connsiteX8" fmla="*/ 51325 w 489852"/>
                  <a:gd name="connsiteY8" fmla="*/ 18407 h 619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9852" h="619739">
                    <a:moveTo>
                      <a:pt x="59606" y="0"/>
                    </a:moveTo>
                    <a:lnTo>
                      <a:pt x="489852" y="0"/>
                    </a:lnTo>
                    <a:lnTo>
                      <a:pt x="440376" y="160433"/>
                    </a:lnTo>
                    <a:cubicBezTo>
                      <a:pt x="399848" y="311686"/>
                      <a:pt x="370598" y="465960"/>
                      <a:pt x="353568" y="619739"/>
                    </a:cubicBezTo>
                    <a:cubicBezTo>
                      <a:pt x="297511" y="604719"/>
                      <a:pt x="253030" y="562418"/>
                      <a:pt x="222839" y="502296"/>
                    </a:cubicBezTo>
                    <a:lnTo>
                      <a:pt x="202507" y="441490"/>
                    </a:lnTo>
                    <a:lnTo>
                      <a:pt x="175768" y="619739"/>
                    </a:lnTo>
                    <a:cubicBezTo>
                      <a:pt x="26283" y="579684"/>
                      <a:pt x="-40887" y="345635"/>
                      <a:pt x="25742" y="96974"/>
                    </a:cubicBezTo>
                    <a:cubicBezTo>
                      <a:pt x="33030" y="69777"/>
                      <a:pt x="41616" y="43531"/>
                      <a:pt x="51325" y="18407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B4014934-AD1A-BF23-52A0-E80D891750FB}"/>
                  </a:ext>
                </a:extLst>
              </p:cNvPr>
              <p:cNvSpPr/>
              <p:nvPr/>
            </p:nvSpPr>
            <p:spPr>
              <a:xfrm flipH="1">
                <a:off x="1300813" y="3372933"/>
                <a:ext cx="489852" cy="619739"/>
              </a:xfrm>
              <a:custGeom>
                <a:avLst/>
                <a:gdLst>
                  <a:gd name="connsiteX0" fmla="*/ 59606 w 489852"/>
                  <a:gd name="connsiteY0" fmla="*/ 0 h 619739"/>
                  <a:gd name="connsiteX1" fmla="*/ 489852 w 489852"/>
                  <a:gd name="connsiteY1" fmla="*/ 0 h 619739"/>
                  <a:gd name="connsiteX2" fmla="*/ 440376 w 489852"/>
                  <a:gd name="connsiteY2" fmla="*/ 160433 h 619739"/>
                  <a:gd name="connsiteX3" fmla="*/ 353568 w 489852"/>
                  <a:gd name="connsiteY3" fmla="*/ 619739 h 619739"/>
                  <a:gd name="connsiteX4" fmla="*/ 222839 w 489852"/>
                  <a:gd name="connsiteY4" fmla="*/ 502296 h 619739"/>
                  <a:gd name="connsiteX5" fmla="*/ 202507 w 489852"/>
                  <a:gd name="connsiteY5" fmla="*/ 441490 h 619739"/>
                  <a:gd name="connsiteX6" fmla="*/ 175768 w 489852"/>
                  <a:gd name="connsiteY6" fmla="*/ 619739 h 619739"/>
                  <a:gd name="connsiteX7" fmla="*/ 25742 w 489852"/>
                  <a:gd name="connsiteY7" fmla="*/ 96974 h 619739"/>
                  <a:gd name="connsiteX8" fmla="*/ 51325 w 489852"/>
                  <a:gd name="connsiteY8" fmla="*/ 18407 h 619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9852" h="619739">
                    <a:moveTo>
                      <a:pt x="59606" y="0"/>
                    </a:moveTo>
                    <a:lnTo>
                      <a:pt x="489852" y="0"/>
                    </a:lnTo>
                    <a:lnTo>
                      <a:pt x="440376" y="160433"/>
                    </a:lnTo>
                    <a:cubicBezTo>
                      <a:pt x="399848" y="311686"/>
                      <a:pt x="370598" y="465960"/>
                      <a:pt x="353568" y="619739"/>
                    </a:cubicBezTo>
                    <a:cubicBezTo>
                      <a:pt x="297511" y="604719"/>
                      <a:pt x="253030" y="562418"/>
                      <a:pt x="222839" y="502296"/>
                    </a:cubicBezTo>
                    <a:lnTo>
                      <a:pt x="202507" y="441490"/>
                    </a:lnTo>
                    <a:lnTo>
                      <a:pt x="175768" y="619739"/>
                    </a:lnTo>
                    <a:cubicBezTo>
                      <a:pt x="26283" y="579684"/>
                      <a:pt x="-40887" y="345635"/>
                      <a:pt x="25742" y="96974"/>
                    </a:cubicBezTo>
                    <a:cubicBezTo>
                      <a:pt x="33030" y="69777"/>
                      <a:pt x="41616" y="43531"/>
                      <a:pt x="51325" y="18407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56" name="グループ化 155">
                <a:extLst>
                  <a:ext uri="{FF2B5EF4-FFF2-40B4-BE49-F238E27FC236}">
                    <a16:creationId xmlns:a16="http://schemas.microsoft.com/office/drawing/2014/main" id="{D12753FA-0466-66FD-FAE0-4A1F456E1746}"/>
                  </a:ext>
                </a:extLst>
              </p:cNvPr>
              <p:cNvGrpSpPr/>
              <p:nvPr/>
            </p:nvGrpSpPr>
            <p:grpSpPr>
              <a:xfrm>
                <a:off x="981776" y="1849019"/>
                <a:ext cx="466165" cy="678466"/>
                <a:chOff x="5734751" y="1849019"/>
                <a:chExt cx="466165" cy="678466"/>
              </a:xfrm>
            </p:grpSpPr>
            <p:sp>
              <p:nvSpPr>
                <p:cNvPr id="178" name="四角形: 上の 2 つの角を丸める 177">
                  <a:extLst>
                    <a:ext uri="{FF2B5EF4-FFF2-40B4-BE49-F238E27FC236}">
                      <a16:creationId xmlns:a16="http://schemas.microsoft.com/office/drawing/2014/main" id="{BDC02D77-9D87-FFD6-1CC7-CD9E61D75D24}"/>
                    </a:ext>
                  </a:extLst>
                </p:cNvPr>
                <p:cNvSpPr/>
                <p:nvPr/>
              </p:nvSpPr>
              <p:spPr>
                <a:xfrm rot="13500000" flipV="1">
                  <a:off x="6028878" y="2107372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35CE727C-07B0-3C27-B6C6-D68D1468715D}"/>
                    </a:ext>
                  </a:extLst>
                </p:cNvPr>
                <p:cNvSpPr/>
                <p:nvPr/>
              </p:nvSpPr>
              <p:spPr>
                <a:xfrm rot="4500000">
                  <a:off x="5582396" y="2001374"/>
                  <a:ext cx="678466" cy="373755"/>
                </a:xfrm>
                <a:custGeom>
                  <a:avLst/>
                  <a:gdLst>
                    <a:gd name="connsiteX0" fmla="*/ 142 w 678466"/>
                    <a:gd name="connsiteY0" fmla="*/ 41992 h 373755"/>
                    <a:gd name="connsiteX1" fmla="*/ 9090 w 678466"/>
                    <a:gd name="connsiteY1" fmla="*/ 13770 h 373755"/>
                    <a:gd name="connsiteX2" fmla="*/ 35373 w 678466"/>
                    <a:gd name="connsiteY2" fmla="*/ 142 h 373755"/>
                    <a:gd name="connsiteX3" fmla="*/ 63596 w 678466"/>
                    <a:gd name="connsiteY3" fmla="*/ 9090 h 373755"/>
                    <a:gd name="connsiteX4" fmla="*/ 159211 w 678466"/>
                    <a:gd name="connsiteY4" fmla="*/ 89585 h 373755"/>
                    <a:gd name="connsiteX5" fmla="*/ 250240 w 678466"/>
                    <a:gd name="connsiteY5" fmla="*/ 105787 h 373755"/>
                    <a:gd name="connsiteX6" fmla="*/ 252235 w 678466"/>
                    <a:gd name="connsiteY6" fmla="*/ 102426 h 373755"/>
                    <a:gd name="connsiteX7" fmla="*/ 468305 w 678466"/>
                    <a:gd name="connsiteY7" fmla="*/ 66283 h 373755"/>
                    <a:gd name="connsiteX8" fmla="*/ 618070 w 678466"/>
                    <a:gd name="connsiteY8" fmla="*/ 128715 h 373755"/>
                    <a:gd name="connsiteX9" fmla="*/ 625180 w 678466"/>
                    <a:gd name="connsiteY9" fmla="*/ 136785 h 373755"/>
                    <a:gd name="connsiteX10" fmla="*/ 646616 w 678466"/>
                    <a:gd name="connsiteY10" fmla="*/ 151238 h 373755"/>
                    <a:gd name="connsiteX11" fmla="*/ 678466 w 678466"/>
                    <a:gd name="connsiteY11" fmla="*/ 228131 h 373755"/>
                    <a:gd name="connsiteX12" fmla="*/ 678465 w 678466"/>
                    <a:gd name="connsiteY12" fmla="*/ 373755 h 373755"/>
                    <a:gd name="connsiteX13" fmla="*/ 460980 w 678466"/>
                    <a:gd name="connsiteY13" fmla="*/ 373755 h 373755"/>
                    <a:gd name="connsiteX14" fmla="*/ 460980 w 678466"/>
                    <a:gd name="connsiteY14" fmla="*/ 228131 h 373755"/>
                    <a:gd name="connsiteX15" fmla="*/ 461623 w 678466"/>
                    <a:gd name="connsiteY15" fmla="*/ 224948 h 373755"/>
                    <a:gd name="connsiteX16" fmla="*/ 233943 w 678466"/>
                    <a:gd name="connsiteY16" fmla="*/ 184424 h 373755"/>
                    <a:gd name="connsiteX17" fmla="*/ 233942 w 678466"/>
                    <a:gd name="connsiteY17" fmla="*/ 184423 h 373755"/>
                    <a:gd name="connsiteX18" fmla="*/ 141571 w 678466"/>
                    <a:gd name="connsiteY18" fmla="*/ 167983 h 373755"/>
                    <a:gd name="connsiteX19" fmla="*/ 13770 w 678466"/>
                    <a:gd name="connsiteY19" fmla="*/ 68276 h 373755"/>
                    <a:gd name="connsiteX20" fmla="*/ 142 w 678466"/>
                    <a:gd name="connsiteY20" fmla="*/ 41992 h 373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78466" h="373755">
                      <a:moveTo>
                        <a:pt x="142" y="41992"/>
                      </a:moveTo>
                      <a:cubicBezTo>
                        <a:pt x="-705" y="32129"/>
                        <a:pt x="2211" y="21942"/>
                        <a:pt x="9090" y="13770"/>
                      </a:cubicBezTo>
                      <a:cubicBezTo>
                        <a:pt x="15970" y="5599"/>
                        <a:pt x="25510" y="989"/>
                        <a:pt x="35373" y="142"/>
                      </a:cubicBezTo>
                      <a:cubicBezTo>
                        <a:pt x="45237" y="-705"/>
                        <a:pt x="55424" y="2211"/>
                        <a:pt x="63596" y="9090"/>
                      </a:cubicBezTo>
                      <a:lnTo>
                        <a:pt x="159211" y="89585"/>
                      </a:lnTo>
                      <a:lnTo>
                        <a:pt x="250240" y="105787"/>
                      </a:lnTo>
                      <a:lnTo>
                        <a:pt x="252235" y="102426"/>
                      </a:lnTo>
                      <a:cubicBezTo>
                        <a:pt x="293277" y="65891"/>
                        <a:pt x="376958" y="50025"/>
                        <a:pt x="468305" y="66283"/>
                      </a:cubicBezTo>
                      <a:cubicBezTo>
                        <a:pt x="529202" y="77123"/>
                        <a:pt x="581976" y="100187"/>
                        <a:pt x="618070" y="128715"/>
                      </a:cubicBezTo>
                      <a:lnTo>
                        <a:pt x="625180" y="136785"/>
                      </a:lnTo>
                      <a:lnTo>
                        <a:pt x="646616" y="151238"/>
                      </a:lnTo>
                      <a:cubicBezTo>
                        <a:pt x="666294" y="170917"/>
                        <a:pt x="678466" y="198103"/>
                        <a:pt x="678466" y="228131"/>
                      </a:cubicBezTo>
                      <a:cubicBezTo>
                        <a:pt x="678466" y="276672"/>
                        <a:pt x="678465" y="325214"/>
                        <a:pt x="678465" y="373755"/>
                      </a:cubicBezTo>
                      <a:lnTo>
                        <a:pt x="460980" y="373755"/>
                      </a:lnTo>
                      <a:lnTo>
                        <a:pt x="460980" y="228131"/>
                      </a:lnTo>
                      <a:lnTo>
                        <a:pt x="461623" y="224948"/>
                      </a:lnTo>
                      <a:lnTo>
                        <a:pt x="233943" y="184424"/>
                      </a:lnTo>
                      <a:lnTo>
                        <a:pt x="233942" y="184423"/>
                      </a:lnTo>
                      <a:lnTo>
                        <a:pt x="141571" y="167983"/>
                      </a:lnTo>
                      <a:lnTo>
                        <a:pt x="13770" y="68276"/>
                      </a:lnTo>
                      <a:cubicBezTo>
                        <a:pt x="5599" y="61396"/>
                        <a:pt x="989" y="51856"/>
                        <a:pt x="142" y="4199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57" name="台形 156">
                <a:extLst>
                  <a:ext uri="{FF2B5EF4-FFF2-40B4-BE49-F238E27FC236}">
                    <a16:creationId xmlns:a16="http://schemas.microsoft.com/office/drawing/2014/main" id="{F40DFED7-91D8-5389-B73A-2E31FCA6C8A4}"/>
                  </a:ext>
                </a:extLst>
              </p:cNvPr>
              <p:cNvSpPr/>
              <p:nvPr/>
            </p:nvSpPr>
            <p:spPr>
              <a:xfrm rot="10800000" flipV="1">
                <a:off x="1070221" y="3801852"/>
                <a:ext cx="300731" cy="261456"/>
              </a:xfrm>
              <a:prstGeom prst="trapezoid">
                <a:avLst>
                  <a:gd name="adj" fmla="val 14320"/>
                </a:avLst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8" name="楕円 157">
                <a:extLst>
                  <a:ext uri="{FF2B5EF4-FFF2-40B4-BE49-F238E27FC236}">
                    <a16:creationId xmlns:a16="http://schemas.microsoft.com/office/drawing/2014/main" id="{1FB730B0-8E53-35FC-26F6-B53D1C047027}"/>
                  </a:ext>
                </a:extLst>
              </p:cNvPr>
              <p:cNvSpPr/>
              <p:nvPr/>
            </p:nvSpPr>
            <p:spPr>
              <a:xfrm>
                <a:off x="662564" y="2699584"/>
                <a:ext cx="1116045" cy="1202922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69A4243B-571C-646D-DB71-6AE9B15CF2FC}"/>
                  </a:ext>
                </a:extLst>
              </p:cNvPr>
              <p:cNvSpPr/>
              <p:nvPr/>
            </p:nvSpPr>
            <p:spPr>
              <a:xfrm>
                <a:off x="463734" y="5958820"/>
                <a:ext cx="475517" cy="274159"/>
              </a:xfrm>
              <a:custGeom>
                <a:avLst/>
                <a:gdLst>
                  <a:gd name="connsiteX0" fmla="*/ 290518 w 475517"/>
                  <a:gd name="connsiteY0" fmla="*/ 0 h 274159"/>
                  <a:gd name="connsiteX1" fmla="*/ 475517 w 475517"/>
                  <a:gd name="connsiteY1" fmla="*/ 0 h 274159"/>
                  <a:gd name="connsiteX2" fmla="*/ 475517 w 475517"/>
                  <a:gd name="connsiteY2" fmla="*/ 108919 h 274159"/>
                  <a:gd name="connsiteX3" fmla="*/ 475517 w 475517"/>
                  <a:gd name="connsiteY3" fmla="*/ 136045 h 274159"/>
                  <a:gd name="connsiteX4" fmla="*/ 475517 w 475517"/>
                  <a:gd name="connsiteY4" fmla="*/ 274159 h 274159"/>
                  <a:gd name="connsiteX5" fmla="*/ 384039 w 475517"/>
                  <a:gd name="connsiteY5" fmla="*/ 274159 h 274159"/>
                  <a:gd name="connsiteX6" fmla="*/ 384039 w 475517"/>
                  <a:gd name="connsiteY6" fmla="*/ 191539 h 274159"/>
                  <a:gd name="connsiteX7" fmla="*/ 277275 w 475517"/>
                  <a:gd name="connsiteY7" fmla="*/ 274159 h 274159"/>
                  <a:gd name="connsiteX8" fmla="*/ 0 w 475517"/>
                  <a:gd name="connsiteY8" fmla="*/ 274159 h 274159"/>
                  <a:gd name="connsiteX9" fmla="*/ 0 w 475517"/>
                  <a:gd name="connsiteY9" fmla="*/ 191539 h 274159"/>
                  <a:gd name="connsiteX10" fmla="*/ 104346 w 475517"/>
                  <a:gd name="connsiteY10" fmla="*/ 108919 h 274159"/>
                  <a:gd name="connsiteX11" fmla="*/ 238509 w 475517"/>
                  <a:gd name="connsiteY11" fmla="*/ 108919 h 274159"/>
                  <a:gd name="connsiteX12" fmla="*/ 238509 w 475517"/>
                  <a:gd name="connsiteY12" fmla="*/ 68023 h 274159"/>
                  <a:gd name="connsiteX13" fmla="*/ 290518 w 475517"/>
                  <a:gd name="connsiteY13" fmla="*/ 0 h 27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5517" h="274159">
                    <a:moveTo>
                      <a:pt x="290518" y="0"/>
                    </a:moveTo>
                    <a:lnTo>
                      <a:pt x="475517" y="0"/>
                    </a:lnTo>
                    <a:lnTo>
                      <a:pt x="475517" y="108919"/>
                    </a:lnTo>
                    <a:lnTo>
                      <a:pt x="475517" y="136045"/>
                    </a:lnTo>
                    <a:lnTo>
                      <a:pt x="475517" y="274159"/>
                    </a:lnTo>
                    <a:lnTo>
                      <a:pt x="384039" y="274159"/>
                    </a:lnTo>
                    <a:lnTo>
                      <a:pt x="384039" y="191539"/>
                    </a:lnTo>
                    <a:lnTo>
                      <a:pt x="277275" y="274159"/>
                    </a:lnTo>
                    <a:lnTo>
                      <a:pt x="0" y="274159"/>
                    </a:lnTo>
                    <a:lnTo>
                      <a:pt x="0" y="191539"/>
                    </a:lnTo>
                    <a:cubicBezTo>
                      <a:pt x="0" y="145909"/>
                      <a:pt x="46717" y="108919"/>
                      <a:pt x="104346" y="108919"/>
                    </a:cubicBezTo>
                    <a:lnTo>
                      <a:pt x="238509" y="108919"/>
                    </a:lnTo>
                    <a:lnTo>
                      <a:pt x="238509" y="68023"/>
                    </a:lnTo>
                    <a:cubicBezTo>
                      <a:pt x="238509" y="30455"/>
                      <a:pt x="261794" y="0"/>
                      <a:pt x="290518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E0A347A9-13F0-4216-1876-CE5992DCA4AF}"/>
                  </a:ext>
                </a:extLst>
              </p:cNvPr>
              <p:cNvGrpSpPr/>
              <p:nvPr/>
            </p:nvGrpSpPr>
            <p:grpSpPr>
              <a:xfrm>
                <a:off x="2523979" y="3232845"/>
                <a:ext cx="773831" cy="406020"/>
                <a:chOff x="7070306" y="4631331"/>
                <a:chExt cx="773831" cy="406020"/>
              </a:xfrm>
            </p:grpSpPr>
            <p:sp>
              <p:nvSpPr>
                <p:cNvPr id="176" name="四角形: 上の 2 つの角を丸める 175">
                  <a:extLst>
                    <a:ext uri="{FF2B5EF4-FFF2-40B4-BE49-F238E27FC236}">
                      <a16:creationId xmlns:a16="http://schemas.microsoft.com/office/drawing/2014/main" id="{198420CC-860E-5CA7-43F9-AFE58F6DF902}"/>
                    </a:ext>
                  </a:extLst>
                </p:cNvPr>
                <p:cNvSpPr/>
                <p:nvPr/>
              </p:nvSpPr>
              <p:spPr>
                <a:xfrm rot="2700000">
                  <a:off x="7387117" y="4562588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9E7712F0-751F-D304-10EB-336FD13DA95B}"/>
                    </a:ext>
                  </a:extLst>
                </p:cNvPr>
                <p:cNvSpPr/>
                <p:nvPr/>
              </p:nvSpPr>
              <p:spPr>
                <a:xfrm>
                  <a:off x="7070306" y="4702068"/>
                  <a:ext cx="773831" cy="335283"/>
                </a:xfrm>
                <a:custGeom>
                  <a:avLst/>
                  <a:gdLst>
                    <a:gd name="connsiteX0" fmla="*/ 307331 w 773831"/>
                    <a:gd name="connsiteY0" fmla="*/ 0 h 335283"/>
                    <a:gd name="connsiteX1" fmla="*/ 513724 w 773831"/>
                    <a:gd name="connsiteY1" fmla="*/ 73446 h 335283"/>
                    <a:gd name="connsiteX2" fmla="*/ 515099 w 773831"/>
                    <a:gd name="connsiteY2" fmla="*/ 77105 h 335283"/>
                    <a:gd name="connsiteX3" fmla="*/ 607559 w 773831"/>
                    <a:gd name="connsiteY3" fmla="*/ 77105 h 335283"/>
                    <a:gd name="connsiteX4" fmla="*/ 715800 w 773831"/>
                    <a:gd name="connsiteY4" fmla="*/ 14611 h 335283"/>
                    <a:gd name="connsiteX5" fmla="*/ 745154 w 773831"/>
                    <a:gd name="connsiteY5" fmla="*/ 10747 h 335283"/>
                    <a:gd name="connsiteX6" fmla="*/ 768642 w 773831"/>
                    <a:gd name="connsiteY6" fmla="*/ 28770 h 335283"/>
                    <a:gd name="connsiteX7" fmla="*/ 754483 w 773831"/>
                    <a:gd name="connsiteY7" fmla="*/ 81612 h 335283"/>
                    <a:gd name="connsiteX8" fmla="*/ 611188 w 773831"/>
                    <a:gd name="connsiteY8" fmla="*/ 157381 h 335283"/>
                    <a:gd name="connsiteX9" fmla="*/ 517365 w 773831"/>
                    <a:gd name="connsiteY9" fmla="*/ 157380 h 335283"/>
                    <a:gd name="connsiteX10" fmla="*/ 517364 w 773831"/>
                    <a:gd name="connsiteY10" fmla="*/ 157381 h 335283"/>
                    <a:gd name="connsiteX11" fmla="*/ 274167 w 773831"/>
                    <a:gd name="connsiteY11" fmla="*/ 157381 h 335283"/>
                    <a:gd name="connsiteX12" fmla="*/ 274924 w 773831"/>
                    <a:gd name="connsiteY12" fmla="*/ 168240 h 335283"/>
                    <a:gd name="connsiteX13" fmla="*/ 261161 w 773831"/>
                    <a:gd name="connsiteY13" fmla="*/ 209170 h 335283"/>
                    <a:gd name="connsiteX14" fmla="*/ 188348 w 773831"/>
                    <a:gd name="connsiteY14" fmla="*/ 335283 h 335283"/>
                    <a:gd name="connsiteX15" fmla="*/ 0 w 773831"/>
                    <a:gd name="connsiteY15" fmla="*/ 226541 h 335283"/>
                    <a:gd name="connsiteX16" fmla="*/ 72812 w 773831"/>
                    <a:gd name="connsiteY16" fmla="*/ 100427 h 335283"/>
                    <a:gd name="connsiteX17" fmla="*/ 101377 w 773831"/>
                    <a:gd name="connsiteY17" fmla="*/ 68043 h 335283"/>
                    <a:gd name="connsiteX18" fmla="*/ 117773 w 773831"/>
                    <a:gd name="connsiteY18" fmla="*/ 60041 h 335283"/>
                    <a:gd name="connsiteX19" fmla="*/ 148943 w 773831"/>
                    <a:gd name="connsiteY19" fmla="*/ 35222 h 335283"/>
                    <a:gd name="connsiteX20" fmla="*/ 307331 w 773831"/>
                    <a:gd name="connsiteY20" fmla="*/ 0 h 335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3831" h="335283">
                      <a:moveTo>
                        <a:pt x="307331" y="0"/>
                      </a:moveTo>
                      <a:cubicBezTo>
                        <a:pt x="400113" y="0"/>
                        <a:pt x="479719" y="30285"/>
                        <a:pt x="513724" y="73446"/>
                      </a:cubicBezTo>
                      <a:lnTo>
                        <a:pt x="515099" y="77105"/>
                      </a:lnTo>
                      <a:lnTo>
                        <a:pt x="607559" y="77105"/>
                      </a:lnTo>
                      <a:lnTo>
                        <a:pt x="715800" y="14611"/>
                      </a:lnTo>
                      <a:cubicBezTo>
                        <a:pt x="725051" y="9270"/>
                        <a:pt x="735591" y="8185"/>
                        <a:pt x="745154" y="10747"/>
                      </a:cubicBezTo>
                      <a:cubicBezTo>
                        <a:pt x="754716" y="13309"/>
                        <a:pt x="763301" y="19520"/>
                        <a:pt x="768642" y="28770"/>
                      </a:cubicBezTo>
                      <a:cubicBezTo>
                        <a:pt x="779324" y="47272"/>
                        <a:pt x="772985" y="70930"/>
                        <a:pt x="754483" y="81612"/>
                      </a:cubicBezTo>
                      <a:lnTo>
                        <a:pt x="611188" y="157381"/>
                      </a:lnTo>
                      <a:lnTo>
                        <a:pt x="517365" y="157380"/>
                      </a:lnTo>
                      <a:lnTo>
                        <a:pt x="517364" y="157381"/>
                      </a:lnTo>
                      <a:lnTo>
                        <a:pt x="274167" y="157381"/>
                      </a:lnTo>
                      <a:lnTo>
                        <a:pt x="274924" y="168240"/>
                      </a:lnTo>
                      <a:cubicBezTo>
                        <a:pt x="273184" y="182258"/>
                        <a:pt x="268668" y="196167"/>
                        <a:pt x="261161" y="209170"/>
                      </a:cubicBezTo>
                      <a:cubicBezTo>
                        <a:pt x="236890" y="251207"/>
                        <a:pt x="212618" y="293245"/>
                        <a:pt x="188348" y="335283"/>
                      </a:cubicBezTo>
                      <a:lnTo>
                        <a:pt x="0" y="226541"/>
                      </a:lnTo>
                      <a:lnTo>
                        <a:pt x="72812" y="100427"/>
                      </a:lnTo>
                      <a:cubicBezTo>
                        <a:pt x="80319" y="87424"/>
                        <a:pt x="90106" y="76558"/>
                        <a:pt x="101377" y="68043"/>
                      </a:cubicBezTo>
                      <a:lnTo>
                        <a:pt x="117773" y="60041"/>
                      </a:lnTo>
                      <a:lnTo>
                        <a:pt x="148943" y="35222"/>
                      </a:lnTo>
                      <a:cubicBezTo>
                        <a:pt x="189478" y="13460"/>
                        <a:pt x="245477" y="0"/>
                        <a:pt x="30733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0980A277-C624-D9C7-5102-2F8D54130F4F}"/>
                  </a:ext>
                </a:extLst>
              </p:cNvPr>
              <p:cNvSpPr/>
              <p:nvPr/>
            </p:nvSpPr>
            <p:spPr>
              <a:xfrm>
                <a:off x="688174" y="4925843"/>
                <a:ext cx="1064827" cy="1117477"/>
              </a:xfrm>
              <a:custGeom>
                <a:avLst/>
                <a:gdLst>
                  <a:gd name="connsiteX0" fmla="*/ 161074 w 1064827"/>
                  <a:gd name="connsiteY0" fmla="*/ 0 h 1117477"/>
                  <a:gd name="connsiteX1" fmla="*/ 903754 w 1064827"/>
                  <a:gd name="connsiteY1" fmla="*/ 0 h 1117477"/>
                  <a:gd name="connsiteX2" fmla="*/ 871260 w 1064827"/>
                  <a:gd name="connsiteY2" fmla="*/ 209642 h 1117477"/>
                  <a:gd name="connsiteX3" fmla="*/ 1064827 w 1064827"/>
                  <a:gd name="connsiteY3" fmla="*/ 1117477 h 1117477"/>
                  <a:gd name="connsiteX4" fmla="*/ 803651 w 1064827"/>
                  <a:gd name="connsiteY4" fmla="*/ 1117477 h 1117477"/>
                  <a:gd name="connsiteX5" fmla="*/ 540736 w 1064827"/>
                  <a:gd name="connsiteY5" fmla="*/ 306561 h 1117477"/>
                  <a:gd name="connsiteX6" fmla="*/ 524091 w 1064827"/>
                  <a:gd name="connsiteY6" fmla="*/ 306561 h 1117477"/>
                  <a:gd name="connsiteX7" fmla="*/ 261176 w 1064827"/>
                  <a:gd name="connsiteY7" fmla="*/ 1117477 h 1117477"/>
                  <a:gd name="connsiteX8" fmla="*/ 0 w 1064827"/>
                  <a:gd name="connsiteY8" fmla="*/ 1117477 h 1117477"/>
                  <a:gd name="connsiteX9" fmla="*/ 193567 w 1064827"/>
                  <a:gd name="connsiteY9" fmla="*/ 209641 h 1117477"/>
                  <a:gd name="connsiteX10" fmla="*/ 161074 w 1064827"/>
                  <a:gd name="connsiteY10" fmla="*/ 0 h 1117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4827" h="1117477">
                    <a:moveTo>
                      <a:pt x="161074" y="0"/>
                    </a:moveTo>
                    <a:lnTo>
                      <a:pt x="903754" y="0"/>
                    </a:lnTo>
                    <a:lnTo>
                      <a:pt x="871260" y="209642"/>
                    </a:lnTo>
                    <a:lnTo>
                      <a:pt x="1064827" y="1117477"/>
                    </a:lnTo>
                    <a:lnTo>
                      <a:pt x="803651" y="1117477"/>
                    </a:lnTo>
                    <a:lnTo>
                      <a:pt x="540736" y="306561"/>
                    </a:lnTo>
                    <a:lnTo>
                      <a:pt x="524091" y="306561"/>
                    </a:lnTo>
                    <a:lnTo>
                      <a:pt x="261176" y="1117477"/>
                    </a:lnTo>
                    <a:lnTo>
                      <a:pt x="0" y="1117477"/>
                    </a:lnTo>
                    <a:lnTo>
                      <a:pt x="193567" y="209641"/>
                    </a:lnTo>
                    <a:lnTo>
                      <a:pt x="161074" y="0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A9009412-6743-6C1B-BFAB-3D4533054EDC}"/>
                  </a:ext>
                </a:extLst>
              </p:cNvPr>
              <p:cNvSpPr/>
              <p:nvPr/>
            </p:nvSpPr>
            <p:spPr>
              <a:xfrm>
                <a:off x="326608" y="2312331"/>
                <a:ext cx="2474519" cy="2611920"/>
              </a:xfrm>
              <a:custGeom>
                <a:avLst/>
                <a:gdLst>
                  <a:gd name="connsiteX0" fmla="*/ 804083 w 2474519"/>
                  <a:gd name="connsiteY0" fmla="*/ 0 h 2611920"/>
                  <a:gd name="connsiteX1" fmla="*/ 868967 w 2474519"/>
                  <a:gd name="connsiteY1" fmla="*/ 250722 h 2611920"/>
                  <a:gd name="connsiteX2" fmla="*/ 274331 w 2474519"/>
                  <a:gd name="connsiteY2" fmla="*/ 881476 h 2611920"/>
                  <a:gd name="connsiteX3" fmla="*/ 497807 w 2474519"/>
                  <a:gd name="connsiteY3" fmla="*/ 1614541 h 2611920"/>
                  <a:gd name="connsiteX4" fmla="*/ 547817 w 2474519"/>
                  <a:gd name="connsiteY4" fmla="*/ 1657792 h 2611920"/>
                  <a:gd name="connsiteX5" fmla="*/ 592704 w 2474519"/>
                  <a:gd name="connsiteY5" fmla="*/ 1648730 h 2611920"/>
                  <a:gd name="connsiteX6" fmla="*/ 1195254 w 2474519"/>
                  <a:gd name="connsiteY6" fmla="*/ 1648730 h 2611920"/>
                  <a:gd name="connsiteX7" fmla="*/ 1269180 w 2474519"/>
                  <a:gd name="connsiteY7" fmla="*/ 1663655 h 2611920"/>
                  <a:gd name="connsiteX8" fmla="*/ 1272577 w 2474519"/>
                  <a:gd name="connsiteY8" fmla="*/ 1665946 h 2611920"/>
                  <a:gd name="connsiteX9" fmla="*/ 1322419 w 2474519"/>
                  <a:gd name="connsiteY9" fmla="*/ 1677203 h 2611920"/>
                  <a:gd name="connsiteX10" fmla="*/ 2230162 w 2474519"/>
                  <a:gd name="connsiteY10" fmla="*/ 1145024 h 2611920"/>
                  <a:gd name="connsiteX11" fmla="*/ 2474519 w 2474519"/>
                  <a:gd name="connsiteY11" fmla="*/ 1230819 h 2611920"/>
                  <a:gd name="connsiteX12" fmla="*/ 1380059 w 2474519"/>
                  <a:gd name="connsiteY12" fmla="*/ 1945251 h 2611920"/>
                  <a:gd name="connsiteX13" fmla="*/ 1368870 w 2474519"/>
                  <a:gd name="connsiteY13" fmla="*/ 1943837 h 2611920"/>
                  <a:gd name="connsiteX14" fmla="*/ 1265320 w 2474519"/>
                  <a:gd name="connsiteY14" fmla="*/ 2611920 h 2611920"/>
                  <a:gd name="connsiteX15" fmla="*/ 522640 w 2474519"/>
                  <a:gd name="connsiteY15" fmla="*/ 2611920 h 2611920"/>
                  <a:gd name="connsiteX16" fmla="*/ 409094 w 2474519"/>
                  <a:gd name="connsiteY16" fmla="*/ 1879350 h 2611920"/>
                  <a:gd name="connsiteX17" fmla="*/ 314813 w 2474519"/>
                  <a:gd name="connsiteY17" fmla="*/ 1797811 h 2611920"/>
                  <a:gd name="connsiteX18" fmla="*/ 20223 w 2474519"/>
                  <a:gd name="connsiteY18" fmla="*/ 831472 h 2611920"/>
                  <a:gd name="connsiteX19" fmla="*/ 804083 w 2474519"/>
                  <a:gd name="connsiteY19" fmla="*/ 0 h 2611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474519" h="2611920">
                    <a:moveTo>
                      <a:pt x="804083" y="0"/>
                    </a:moveTo>
                    <a:cubicBezTo>
                      <a:pt x="825711" y="83574"/>
                      <a:pt x="847339" y="167148"/>
                      <a:pt x="868967" y="250722"/>
                    </a:cubicBezTo>
                    <a:cubicBezTo>
                      <a:pt x="565957" y="329137"/>
                      <a:pt x="334764" y="574374"/>
                      <a:pt x="274331" y="881476"/>
                    </a:cubicBezTo>
                    <a:cubicBezTo>
                      <a:pt x="221453" y="1150192"/>
                      <a:pt x="307512" y="1424607"/>
                      <a:pt x="497807" y="1614541"/>
                    </a:cubicBezTo>
                    <a:lnTo>
                      <a:pt x="547817" y="1657792"/>
                    </a:lnTo>
                    <a:lnTo>
                      <a:pt x="592704" y="1648730"/>
                    </a:lnTo>
                    <a:lnTo>
                      <a:pt x="1195254" y="1648730"/>
                    </a:lnTo>
                    <a:cubicBezTo>
                      <a:pt x="1221477" y="1648730"/>
                      <a:pt x="1246458" y="1654045"/>
                      <a:pt x="1269180" y="1663655"/>
                    </a:cubicBezTo>
                    <a:lnTo>
                      <a:pt x="1272577" y="1665946"/>
                    </a:lnTo>
                    <a:lnTo>
                      <a:pt x="1322419" y="1677203"/>
                    </a:lnTo>
                    <a:cubicBezTo>
                      <a:pt x="1710294" y="1745246"/>
                      <a:pt x="2097164" y="1523823"/>
                      <a:pt x="2230162" y="1145024"/>
                    </a:cubicBezTo>
                    <a:lnTo>
                      <a:pt x="2474519" y="1230819"/>
                    </a:lnTo>
                    <a:cubicBezTo>
                      <a:pt x="2310885" y="1696870"/>
                      <a:pt x="1855728" y="1982203"/>
                      <a:pt x="1380059" y="1945251"/>
                    </a:cubicBezTo>
                    <a:lnTo>
                      <a:pt x="1368870" y="1943837"/>
                    </a:lnTo>
                    <a:lnTo>
                      <a:pt x="1265320" y="2611920"/>
                    </a:lnTo>
                    <a:lnTo>
                      <a:pt x="522640" y="2611920"/>
                    </a:lnTo>
                    <a:lnTo>
                      <a:pt x="409094" y="1879350"/>
                    </a:lnTo>
                    <a:lnTo>
                      <a:pt x="314813" y="1797811"/>
                    </a:lnTo>
                    <a:cubicBezTo>
                      <a:pt x="63963" y="1547437"/>
                      <a:pt x="-49482" y="1185697"/>
                      <a:pt x="20223" y="831472"/>
                    </a:cubicBezTo>
                    <a:cubicBezTo>
                      <a:pt x="99886" y="426644"/>
                      <a:pt x="404649" y="103369"/>
                      <a:pt x="804083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15C8BC95-2163-25D3-9D02-693AD034E5C1}"/>
                  </a:ext>
                </a:extLst>
              </p:cNvPr>
              <p:cNvSpPr/>
              <p:nvPr/>
            </p:nvSpPr>
            <p:spPr>
              <a:xfrm>
                <a:off x="539396" y="3200430"/>
                <a:ext cx="169241" cy="339334"/>
              </a:xfrm>
              <a:custGeom>
                <a:avLst/>
                <a:gdLst>
                  <a:gd name="connsiteX0" fmla="*/ 134613 w 169241"/>
                  <a:gd name="connsiteY0" fmla="*/ 0 h 339334"/>
                  <a:gd name="connsiteX1" fmla="*/ 125202 w 169241"/>
                  <a:gd name="connsiteY1" fmla="*/ 100615 h 339334"/>
                  <a:gd name="connsiteX2" fmla="*/ 169054 w 169241"/>
                  <a:gd name="connsiteY2" fmla="*/ 334731 h 339334"/>
                  <a:gd name="connsiteX3" fmla="*/ 169241 w 169241"/>
                  <a:gd name="connsiteY3" fmla="*/ 335102 h 339334"/>
                  <a:gd name="connsiteX4" fmla="*/ 150811 w 169241"/>
                  <a:gd name="connsiteY4" fmla="*/ 339334 h 339334"/>
                  <a:gd name="connsiteX5" fmla="*/ 0 w 169241"/>
                  <a:gd name="connsiteY5" fmla="*/ 167807 h 339334"/>
                  <a:gd name="connsiteX6" fmla="*/ 92108 w 169241"/>
                  <a:gd name="connsiteY6" fmla="*/ 9759 h 339334"/>
                  <a:gd name="connsiteX7" fmla="*/ 134613 w 169241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41" h="339334">
                    <a:moveTo>
                      <a:pt x="134613" y="0"/>
                    </a:moveTo>
                    <a:lnTo>
                      <a:pt x="125202" y="100615"/>
                    </a:lnTo>
                    <a:cubicBezTo>
                      <a:pt x="125202" y="183660"/>
                      <a:pt x="140817" y="262773"/>
                      <a:pt x="169054" y="334731"/>
                    </a:cubicBezTo>
                    <a:lnTo>
                      <a:pt x="169241" y="335102"/>
                    </a:lnTo>
                    <a:lnTo>
                      <a:pt x="150811" y="339334"/>
                    </a:lnTo>
                    <a:cubicBezTo>
                      <a:pt x="67520" y="339334"/>
                      <a:pt x="0" y="262539"/>
                      <a:pt x="0" y="167807"/>
                    </a:cubicBezTo>
                    <a:cubicBezTo>
                      <a:pt x="0" y="96758"/>
                      <a:pt x="37980" y="35799"/>
                      <a:pt x="92108" y="9759"/>
                    </a:cubicBezTo>
                    <a:lnTo>
                      <a:pt x="1346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D1872FA5-868E-3F1C-C825-6ABD6CD41604}"/>
                  </a:ext>
                </a:extLst>
              </p:cNvPr>
              <p:cNvSpPr/>
              <p:nvPr/>
            </p:nvSpPr>
            <p:spPr>
              <a:xfrm>
                <a:off x="1736605" y="3200430"/>
                <a:ext cx="169239" cy="339334"/>
              </a:xfrm>
              <a:custGeom>
                <a:avLst/>
                <a:gdLst>
                  <a:gd name="connsiteX0" fmla="*/ 34629 w 169239"/>
                  <a:gd name="connsiteY0" fmla="*/ 0 h 339334"/>
                  <a:gd name="connsiteX1" fmla="*/ 77131 w 169239"/>
                  <a:gd name="connsiteY1" fmla="*/ 9759 h 339334"/>
                  <a:gd name="connsiteX2" fmla="*/ 169239 w 169239"/>
                  <a:gd name="connsiteY2" fmla="*/ 167807 h 339334"/>
                  <a:gd name="connsiteX3" fmla="*/ 18428 w 169239"/>
                  <a:gd name="connsiteY3" fmla="*/ 339334 h 339334"/>
                  <a:gd name="connsiteX4" fmla="*/ 0 w 169239"/>
                  <a:gd name="connsiteY4" fmla="*/ 335103 h 339334"/>
                  <a:gd name="connsiteX5" fmla="*/ 187 w 169239"/>
                  <a:gd name="connsiteY5" fmla="*/ 334731 h 339334"/>
                  <a:gd name="connsiteX6" fmla="*/ 44039 w 169239"/>
                  <a:gd name="connsiteY6" fmla="*/ 100615 h 339334"/>
                  <a:gd name="connsiteX7" fmla="*/ 34629 w 169239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39" h="339334">
                    <a:moveTo>
                      <a:pt x="34629" y="0"/>
                    </a:moveTo>
                    <a:lnTo>
                      <a:pt x="77131" y="9759"/>
                    </a:lnTo>
                    <a:cubicBezTo>
                      <a:pt x="131259" y="35799"/>
                      <a:pt x="169239" y="96758"/>
                      <a:pt x="169239" y="167807"/>
                    </a:cubicBezTo>
                    <a:cubicBezTo>
                      <a:pt x="169239" y="262539"/>
                      <a:pt x="101719" y="339334"/>
                      <a:pt x="18428" y="339334"/>
                    </a:cubicBezTo>
                    <a:lnTo>
                      <a:pt x="0" y="335103"/>
                    </a:lnTo>
                    <a:lnTo>
                      <a:pt x="187" y="334731"/>
                    </a:lnTo>
                    <a:cubicBezTo>
                      <a:pt x="28424" y="262773"/>
                      <a:pt x="44039" y="183660"/>
                      <a:pt x="44039" y="100615"/>
                    </a:cubicBezTo>
                    <a:lnTo>
                      <a:pt x="34629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C30ED826-77AF-7985-DFDB-6F624664BE0B}"/>
                  </a:ext>
                </a:extLst>
              </p:cNvPr>
              <p:cNvSpPr/>
              <p:nvPr/>
            </p:nvSpPr>
            <p:spPr>
              <a:xfrm>
                <a:off x="1456432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E4C553FD-BE26-CC98-7EBF-9B9ADA3645AE}"/>
                  </a:ext>
                </a:extLst>
              </p:cNvPr>
              <p:cNvSpPr/>
              <p:nvPr/>
            </p:nvSpPr>
            <p:spPr>
              <a:xfrm flipH="1">
                <a:off x="860368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873E3267-EC07-31F2-C54C-1718E382DD27}"/>
                  </a:ext>
                </a:extLst>
              </p:cNvPr>
              <p:cNvSpPr/>
              <p:nvPr/>
            </p:nvSpPr>
            <p:spPr>
              <a:xfrm>
                <a:off x="1088605" y="3607784"/>
                <a:ext cx="263962" cy="206496"/>
              </a:xfrm>
              <a:custGeom>
                <a:avLst/>
                <a:gdLst>
                  <a:gd name="connsiteX0" fmla="*/ 185305 w 370610"/>
                  <a:gd name="connsiteY0" fmla="*/ 0 h 298515"/>
                  <a:gd name="connsiteX1" fmla="*/ 370610 w 370610"/>
                  <a:gd name="connsiteY1" fmla="*/ 250317 h 298515"/>
                  <a:gd name="connsiteX2" fmla="*/ 363407 w 370610"/>
                  <a:gd name="connsiteY2" fmla="*/ 298515 h 298515"/>
                  <a:gd name="connsiteX3" fmla="*/ 7204 w 370610"/>
                  <a:gd name="connsiteY3" fmla="*/ 298515 h 298515"/>
                  <a:gd name="connsiteX4" fmla="*/ 0 w 370610"/>
                  <a:gd name="connsiteY4" fmla="*/ 250317 h 298515"/>
                  <a:gd name="connsiteX5" fmla="*/ 185305 w 370610"/>
                  <a:gd name="connsiteY5" fmla="*/ 0 h 298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610" h="298515">
                    <a:moveTo>
                      <a:pt x="185305" y="0"/>
                    </a:moveTo>
                    <a:cubicBezTo>
                      <a:pt x="287646" y="0"/>
                      <a:pt x="370610" y="112071"/>
                      <a:pt x="370610" y="250317"/>
                    </a:cubicBezTo>
                    <a:lnTo>
                      <a:pt x="363407" y="298515"/>
                    </a:lnTo>
                    <a:lnTo>
                      <a:pt x="7204" y="298515"/>
                    </a:lnTo>
                    <a:lnTo>
                      <a:pt x="0" y="250317"/>
                    </a:lnTo>
                    <a:cubicBezTo>
                      <a:pt x="0" y="112071"/>
                      <a:pt x="82964" y="0"/>
                      <a:pt x="18530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8" name="楕円 167">
                <a:extLst>
                  <a:ext uri="{FF2B5EF4-FFF2-40B4-BE49-F238E27FC236}">
                    <a16:creationId xmlns:a16="http://schemas.microsoft.com/office/drawing/2014/main" id="{CB67CE29-7B9F-C11D-65A5-C5D491CA461D}"/>
                  </a:ext>
                </a:extLst>
              </p:cNvPr>
              <p:cNvSpPr/>
              <p:nvPr/>
            </p:nvSpPr>
            <p:spPr>
              <a:xfrm>
                <a:off x="1169585" y="3504467"/>
                <a:ext cx="102004" cy="53654"/>
              </a:xfrm>
              <a:prstGeom prst="ellipse">
                <a:avLst/>
              </a:prstGeom>
              <a:solidFill>
                <a:srgbClr val="FF99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9" name="月 168">
                <a:extLst>
                  <a:ext uri="{FF2B5EF4-FFF2-40B4-BE49-F238E27FC236}">
                    <a16:creationId xmlns:a16="http://schemas.microsoft.com/office/drawing/2014/main" id="{57AEE8D6-9334-C319-8DC9-361FCA89339E}"/>
                  </a:ext>
                </a:extLst>
              </p:cNvPr>
              <p:cNvSpPr/>
              <p:nvPr/>
            </p:nvSpPr>
            <p:spPr>
              <a:xfrm>
                <a:off x="667505" y="2915882"/>
                <a:ext cx="82264" cy="932246"/>
              </a:xfrm>
              <a:prstGeom prst="moon">
                <a:avLst>
                  <a:gd name="adj" fmla="val 54037"/>
                </a:avLst>
              </a:pr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0" name="月 169">
                <a:extLst>
                  <a:ext uri="{FF2B5EF4-FFF2-40B4-BE49-F238E27FC236}">
                    <a16:creationId xmlns:a16="http://schemas.microsoft.com/office/drawing/2014/main" id="{EDBC313C-0E4D-5019-3BE9-DE87392483AD}"/>
                  </a:ext>
                </a:extLst>
              </p:cNvPr>
              <p:cNvSpPr/>
              <p:nvPr/>
            </p:nvSpPr>
            <p:spPr>
              <a:xfrm flipH="1">
                <a:off x="1709331" y="2915882"/>
                <a:ext cx="82264" cy="932246"/>
              </a:xfrm>
              <a:prstGeom prst="moon">
                <a:avLst>
                  <a:gd name="adj" fmla="val 54037"/>
                </a:avLst>
              </a:pr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B64C4636-9652-45EA-F12E-E408EFCCBF38}"/>
                  </a:ext>
                </a:extLst>
              </p:cNvPr>
              <p:cNvSpPr/>
              <p:nvPr/>
            </p:nvSpPr>
            <p:spPr>
              <a:xfrm flipH="1">
                <a:off x="617621" y="2585365"/>
                <a:ext cx="1224071" cy="796640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2" name="四角形: 上の 2 つの角を丸める 171">
                <a:extLst>
                  <a:ext uri="{FF2B5EF4-FFF2-40B4-BE49-F238E27FC236}">
                    <a16:creationId xmlns:a16="http://schemas.microsoft.com/office/drawing/2014/main" id="{C4DC04D6-91CA-F8C7-9787-D6DDD9D5F938}"/>
                  </a:ext>
                </a:extLst>
              </p:cNvPr>
              <p:cNvSpPr/>
              <p:nvPr/>
            </p:nvSpPr>
            <p:spPr>
              <a:xfrm rot="4500000">
                <a:off x="952203" y="2385399"/>
                <a:ext cx="314686" cy="145592"/>
              </a:xfrm>
              <a:prstGeom prst="round2SameRect">
                <a:avLst>
                  <a:gd name="adj1" fmla="val 3404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3" name="四角形: 上の 2 つの角を丸める 172">
                <a:extLst>
                  <a:ext uri="{FF2B5EF4-FFF2-40B4-BE49-F238E27FC236}">
                    <a16:creationId xmlns:a16="http://schemas.microsoft.com/office/drawing/2014/main" id="{298D8B4B-EEC9-B731-C2CD-37D9CD9EF211}"/>
                  </a:ext>
                </a:extLst>
              </p:cNvPr>
              <p:cNvSpPr/>
              <p:nvPr/>
            </p:nvSpPr>
            <p:spPr>
              <a:xfrm rot="1046422">
                <a:off x="2517993" y="3445381"/>
                <a:ext cx="314686" cy="145592"/>
              </a:xfrm>
              <a:prstGeom prst="round2SameRect">
                <a:avLst>
                  <a:gd name="adj1" fmla="val 3404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4" name="二等辺三角形 173">
                <a:extLst>
                  <a:ext uri="{FF2B5EF4-FFF2-40B4-BE49-F238E27FC236}">
                    <a16:creationId xmlns:a16="http://schemas.microsoft.com/office/drawing/2014/main" id="{07D765C1-8DD0-4AF8-757C-198B8E94E6FA}"/>
                  </a:ext>
                </a:extLst>
              </p:cNvPr>
              <p:cNvSpPr/>
              <p:nvPr/>
            </p:nvSpPr>
            <p:spPr>
              <a:xfrm rot="10800000">
                <a:off x="865895" y="3961061"/>
                <a:ext cx="709384" cy="404799"/>
              </a:xfrm>
              <a:prstGeom prst="triangle">
                <a:avLst/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5" name="二等辺三角形 174">
                <a:extLst>
                  <a:ext uri="{FF2B5EF4-FFF2-40B4-BE49-F238E27FC236}">
                    <a16:creationId xmlns:a16="http://schemas.microsoft.com/office/drawing/2014/main" id="{F92E6903-2F3B-5FA1-2C0A-B6DB7ADC977A}"/>
                  </a:ext>
                </a:extLst>
              </p:cNvPr>
              <p:cNvSpPr/>
              <p:nvPr/>
            </p:nvSpPr>
            <p:spPr>
              <a:xfrm rot="10800000">
                <a:off x="1063538" y="3961061"/>
                <a:ext cx="314098" cy="404799"/>
              </a:xfrm>
              <a:prstGeom prst="triangl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52" name="楕円 151">
              <a:extLst>
                <a:ext uri="{FF2B5EF4-FFF2-40B4-BE49-F238E27FC236}">
                  <a16:creationId xmlns:a16="http://schemas.microsoft.com/office/drawing/2014/main" id="{858E3FF7-ACAB-E2D0-87AA-45F7DA3A4BE6}"/>
                </a:ext>
              </a:extLst>
            </p:cNvPr>
            <p:cNvSpPr/>
            <p:nvPr/>
          </p:nvSpPr>
          <p:spPr>
            <a:xfrm rot="900000">
              <a:off x="7108869" y="-476422"/>
              <a:ext cx="1998856" cy="1998855"/>
            </a:xfrm>
            <a:prstGeom prst="ellipse">
              <a:avLst/>
            </a:prstGeom>
            <a:gradFill>
              <a:gsLst>
                <a:gs pos="0">
                  <a:srgbClr val="FFC000">
                    <a:lumMod val="40000"/>
                    <a:lumOff val="60000"/>
                  </a:srgbClr>
                </a:gs>
                <a:gs pos="57000">
                  <a:srgbClr val="FFC000">
                    <a:lumMod val="60000"/>
                    <a:lumOff val="40000"/>
                  </a:srgbClr>
                </a:gs>
                <a:gs pos="82000">
                  <a:srgbClr val="FF9900"/>
                </a:gs>
              </a:gsLst>
              <a:path path="circle">
                <a:fillToRect l="50000" t="50000" r="50000" b="50000"/>
              </a:path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問題</a:t>
              </a:r>
            </a:p>
          </p:txBody>
        </p:sp>
      </p:grpSp>
      <p:grpSp>
        <p:nvGrpSpPr>
          <p:cNvPr id="202" name="グループ化 201">
            <a:extLst>
              <a:ext uri="{FF2B5EF4-FFF2-40B4-BE49-F238E27FC236}">
                <a16:creationId xmlns:a16="http://schemas.microsoft.com/office/drawing/2014/main" id="{3D71A6D7-D922-963F-97B1-C31D40DDD493}"/>
              </a:ext>
            </a:extLst>
          </p:cNvPr>
          <p:cNvGrpSpPr/>
          <p:nvPr/>
        </p:nvGrpSpPr>
        <p:grpSpPr>
          <a:xfrm>
            <a:off x="7242796" y="3765759"/>
            <a:ext cx="1469997" cy="2711242"/>
            <a:chOff x="5271683" y="-494833"/>
            <a:chExt cx="3647724" cy="6727812"/>
          </a:xfrm>
        </p:grpSpPr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184558D2-F89B-4E5B-3A67-42495E8F4822}"/>
                </a:ext>
              </a:extLst>
            </p:cNvPr>
            <p:cNvSpPr/>
            <p:nvPr/>
          </p:nvSpPr>
          <p:spPr>
            <a:xfrm>
              <a:off x="6566854" y="3961061"/>
              <a:ext cx="982389" cy="963190"/>
            </a:xfrm>
            <a:custGeom>
              <a:avLst/>
              <a:gdLst>
                <a:gd name="connsiteX0" fmla="*/ 189919 w 982389"/>
                <a:gd name="connsiteY0" fmla="*/ 0 h 963190"/>
                <a:gd name="connsiteX1" fmla="*/ 792469 w 982389"/>
                <a:gd name="connsiteY1" fmla="*/ 0 h 963190"/>
                <a:gd name="connsiteX2" fmla="*/ 982389 w 982389"/>
                <a:gd name="connsiteY2" fmla="*/ 189919 h 963190"/>
                <a:gd name="connsiteX3" fmla="*/ 862535 w 982389"/>
                <a:gd name="connsiteY3" fmla="*/ 963190 h 963190"/>
                <a:gd name="connsiteX4" fmla="*/ 119855 w 982389"/>
                <a:gd name="connsiteY4" fmla="*/ 963190 h 963190"/>
                <a:gd name="connsiteX5" fmla="*/ 0 w 982389"/>
                <a:gd name="connsiteY5" fmla="*/ 189919 h 963190"/>
                <a:gd name="connsiteX6" fmla="*/ 189919 w 982389"/>
                <a:gd name="connsiteY6" fmla="*/ 0 h 963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2389" h="963190">
                  <a:moveTo>
                    <a:pt x="189919" y="0"/>
                  </a:moveTo>
                  <a:lnTo>
                    <a:pt x="792469" y="0"/>
                  </a:lnTo>
                  <a:cubicBezTo>
                    <a:pt x="897359" y="0"/>
                    <a:pt x="982389" y="85030"/>
                    <a:pt x="982389" y="189919"/>
                  </a:cubicBezTo>
                  <a:lnTo>
                    <a:pt x="862535" y="963190"/>
                  </a:lnTo>
                  <a:lnTo>
                    <a:pt x="119855" y="963190"/>
                  </a:lnTo>
                  <a:lnTo>
                    <a:pt x="0" y="189919"/>
                  </a:lnTo>
                  <a:cubicBezTo>
                    <a:pt x="0" y="85030"/>
                    <a:pt x="85030" y="0"/>
                    <a:pt x="189919" y="0"/>
                  </a:cubicBezTo>
                  <a:close/>
                </a:path>
              </a:pathLst>
            </a:cu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E024F4C0-E819-0308-9983-AD79D64D2BC2}"/>
                </a:ext>
              </a:extLst>
            </p:cNvPr>
            <p:cNvSpPr/>
            <p:nvPr/>
          </p:nvSpPr>
          <p:spPr>
            <a:xfrm flipH="1">
              <a:off x="7338626" y="5958820"/>
              <a:ext cx="475517" cy="274159"/>
            </a:xfrm>
            <a:custGeom>
              <a:avLst/>
              <a:gdLst>
                <a:gd name="connsiteX0" fmla="*/ 290518 w 475517"/>
                <a:gd name="connsiteY0" fmla="*/ 0 h 274159"/>
                <a:gd name="connsiteX1" fmla="*/ 475517 w 475517"/>
                <a:gd name="connsiteY1" fmla="*/ 0 h 274159"/>
                <a:gd name="connsiteX2" fmla="*/ 475517 w 475517"/>
                <a:gd name="connsiteY2" fmla="*/ 108919 h 274159"/>
                <a:gd name="connsiteX3" fmla="*/ 475517 w 475517"/>
                <a:gd name="connsiteY3" fmla="*/ 136045 h 274159"/>
                <a:gd name="connsiteX4" fmla="*/ 475517 w 475517"/>
                <a:gd name="connsiteY4" fmla="*/ 274159 h 274159"/>
                <a:gd name="connsiteX5" fmla="*/ 384039 w 475517"/>
                <a:gd name="connsiteY5" fmla="*/ 274159 h 274159"/>
                <a:gd name="connsiteX6" fmla="*/ 384039 w 475517"/>
                <a:gd name="connsiteY6" fmla="*/ 191539 h 274159"/>
                <a:gd name="connsiteX7" fmla="*/ 277275 w 475517"/>
                <a:gd name="connsiteY7" fmla="*/ 274159 h 274159"/>
                <a:gd name="connsiteX8" fmla="*/ 0 w 475517"/>
                <a:gd name="connsiteY8" fmla="*/ 274159 h 274159"/>
                <a:gd name="connsiteX9" fmla="*/ 0 w 475517"/>
                <a:gd name="connsiteY9" fmla="*/ 191539 h 274159"/>
                <a:gd name="connsiteX10" fmla="*/ 104346 w 475517"/>
                <a:gd name="connsiteY10" fmla="*/ 108919 h 274159"/>
                <a:gd name="connsiteX11" fmla="*/ 238509 w 475517"/>
                <a:gd name="connsiteY11" fmla="*/ 108919 h 274159"/>
                <a:gd name="connsiteX12" fmla="*/ 238509 w 475517"/>
                <a:gd name="connsiteY12" fmla="*/ 68023 h 274159"/>
                <a:gd name="connsiteX13" fmla="*/ 290518 w 475517"/>
                <a:gd name="connsiteY13" fmla="*/ 0 h 274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75517" h="274159">
                  <a:moveTo>
                    <a:pt x="290518" y="0"/>
                  </a:moveTo>
                  <a:lnTo>
                    <a:pt x="475517" y="0"/>
                  </a:lnTo>
                  <a:lnTo>
                    <a:pt x="475517" y="108919"/>
                  </a:lnTo>
                  <a:lnTo>
                    <a:pt x="475517" y="136045"/>
                  </a:lnTo>
                  <a:lnTo>
                    <a:pt x="475517" y="274159"/>
                  </a:lnTo>
                  <a:lnTo>
                    <a:pt x="384039" y="274159"/>
                  </a:lnTo>
                  <a:lnTo>
                    <a:pt x="384039" y="191539"/>
                  </a:lnTo>
                  <a:lnTo>
                    <a:pt x="277275" y="274159"/>
                  </a:lnTo>
                  <a:lnTo>
                    <a:pt x="0" y="274159"/>
                  </a:lnTo>
                  <a:lnTo>
                    <a:pt x="0" y="191539"/>
                  </a:lnTo>
                  <a:cubicBezTo>
                    <a:pt x="0" y="145909"/>
                    <a:pt x="46717" y="108919"/>
                    <a:pt x="104346" y="108919"/>
                  </a:cubicBezTo>
                  <a:lnTo>
                    <a:pt x="238509" y="108919"/>
                  </a:lnTo>
                  <a:lnTo>
                    <a:pt x="238509" y="68023"/>
                  </a:lnTo>
                  <a:cubicBezTo>
                    <a:pt x="238509" y="30455"/>
                    <a:pt x="261794" y="0"/>
                    <a:pt x="290518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DC56FFF3-02BD-3332-610A-B53BA5A8EB98}"/>
                </a:ext>
              </a:extLst>
            </p:cNvPr>
            <p:cNvSpPr/>
            <p:nvPr/>
          </p:nvSpPr>
          <p:spPr>
            <a:xfrm>
              <a:off x="6483328" y="3372933"/>
              <a:ext cx="489852" cy="619739"/>
            </a:xfrm>
            <a:custGeom>
              <a:avLst/>
              <a:gdLst>
                <a:gd name="connsiteX0" fmla="*/ 59606 w 489852"/>
                <a:gd name="connsiteY0" fmla="*/ 0 h 619739"/>
                <a:gd name="connsiteX1" fmla="*/ 489852 w 489852"/>
                <a:gd name="connsiteY1" fmla="*/ 0 h 619739"/>
                <a:gd name="connsiteX2" fmla="*/ 440376 w 489852"/>
                <a:gd name="connsiteY2" fmla="*/ 160433 h 619739"/>
                <a:gd name="connsiteX3" fmla="*/ 353568 w 489852"/>
                <a:gd name="connsiteY3" fmla="*/ 619739 h 619739"/>
                <a:gd name="connsiteX4" fmla="*/ 222839 w 489852"/>
                <a:gd name="connsiteY4" fmla="*/ 502296 h 619739"/>
                <a:gd name="connsiteX5" fmla="*/ 202507 w 489852"/>
                <a:gd name="connsiteY5" fmla="*/ 441490 h 619739"/>
                <a:gd name="connsiteX6" fmla="*/ 175768 w 489852"/>
                <a:gd name="connsiteY6" fmla="*/ 619739 h 619739"/>
                <a:gd name="connsiteX7" fmla="*/ 25742 w 489852"/>
                <a:gd name="connsiteY7" fmla="*/ 96974 h 619739"/>
                <a:gd name="connsiteX8" fmla="*/ 51325 w 489852"/>
                <a:gd name="connsiteY8" fmla="*/ 18407 h 619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9852" h="619739">
                  <a:moveTo>
                    <a:pt x="59606" y="0"/>
                  </a:moveTo>
                  <a:lnTo>
                    <a:pt x="489852" y="0"/>
                  </a:lnTo>
                  <a:lnTo>
                    <a:pt x="440376" y="160433"/>
                  </a:lnTo>
                  <a:cubicBezTo>
                    <a:pt x="399848" y="311686"/>
                    <a:pt x="370598" y="465960"/>
                    <a:pt x="353568" y="619739"/>
                  </a:cubicBezTo>
                  <a:cubicBezTo>
                    <a:pt x="297511" y="604719"/>
                    <a:pt x="253030" y="562418"/>
                    <a:pt x="222839" y="502296"/>
                  </a:cubicBezTo>
                  <a:lnTo>
                    <a:pt x="202507" y="441490"/>
                  </a:lnTo>
                  <a:lnTo>
                    <a:pt x="175768" y="619739"/>
                  </a:lnTo>
                  <a:cubicBezTo>
                    <a:pt x="26283" y="579684"/>
                    <a:pt x="-40887" y="345635"/>
                    <a:pt x="25742" y="96974"/>
                  </a:cubicBezTo>
                  <a:cubicBezTo>
                    <a:pt x="33030" y="69777"/>
                    <a:pt x="41616" y="43531"/>
                    <a:pt x="51325" y="18407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3A599D67-5527-1736-E77E-19A2152F34C7}"/>
                </a:ext>
              </a:extLst>
            </p:cNvPr>
            <p:cNvSpPr/>
            <p:nvPr/>
          </p:nvSpPr>
          <p:spPr>
            <a:xfrm flipH="1">
              <a:off x="7133511" y="3372933"/>
              <a:ext cx="489852" cy="619739"/>
            </a:xfrm>
            <a:custGeom>
              <a:avLst/>
              <a:gdLst>
                <a:gd name="connsiteX0" fmla="*/ 59606 w 489852"/>
                <a:gd name="connsiteY0" fmla="*/ 0 h 619739"/>
                <a:gd name="connsiteX1" fmla="*/ 489852 w 489852"/>
                <a:gd name="connsiteY1" fmla="*/ 0 h 619739"/>
                <a:gd name="connsiteX2" fmla="*/ 440376 w 489852"/>
                <a:gd name="connsiteY2" fmla="*/ 160433 h 619739"/>
                <a:gd name="connsiteX3" fmla="*/ 353568 w 489852"/>
                <a:gd name="connsiteY3" fmla="*/ 619739 h 619739"/>
                <a:gd name="connsiteX4" fmla="*/ 222839 w 489852"/>
                <a:gd name="connsiteY4" fmla="*/ 502296 h 619739"/>
                <a:gd name="connsiteX5" fmla="*/ 202507 w 489852"/>
                <a:gd name="connsiteY5" fmla="*/ 441490 h 619739"/>
                <a:gd name="connsiteX6" fmla="*/ 175768 w 489852"/>
                <a:gd name="connsiteY6" fmla="*/ 619739 h 619739"/>
                <a:gd name="connsiteX7" fmla="*/ 25742 w 489852"/>
                <a:gd name="connsiteY7" fmla="*/ 96974 h 619739"/>
                <a:gd name="connsiteX8" fmla="*/ 51325 w 489852"/>
                <a:gd name="connsiteY8" fmla="*/ 18407 h 619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9852" h="619739">
                  <a:moveTo>
                    <a:pt x="59606" y="0"/>
                  </a:moveTo>
                  <a:lnTo>
                    <a:pt x="489852" y="0"/>
                  </a:lnTo>
                  <a:lnTo>
                    <a:pt x="440376" y="160433"/>
                  </a:lnTo>
                  <a:cubicBezTo>
                    <a:pt x="399848" y="311686"/>
                    <a:pt x="370598" y="465960"/>
                    <a:pt x="353568" y="619739"/>
                  </a:cubicBezTo>
                  <a:cubicBezTo>
                    <a:pt x="297511" y="604719"/>
                    <a:pt x="253030" y="562418"/>
                    <a:pt x="222839" y="502296"/>
                  </a:cubicBezTo>
                  <a:lnTo>
                    <a:pt x="202507" y="441490"/>
                  </a:lnTo>
                  <a:lnTo>
                    <a:pt x="175768" y="619739"/>
                  </a:lnTo>
                  <a:cubicBezTo>
                    <a:pt x="26283" y="579684"/>
                    <a:pt x="-40887" y="345635"/>
                    <a:pt x="25742" y="96974"/>
                  </a:cubicBezTo>
                  <a:cubicBezTo>
                    <a:pt x="33030" y="69777"/>
                    <a:pt x="41616" y="43531"/>
                    <a:pt x="51325" y="18407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7" name="台形 206">
              <a:extLst>
                <a:ext uri="{FF2B5EF4-FFF2-40B4-BE49-F238E27FC236}">
                  <a16:creationId xmlns:a16="http://schemas.microsoft.com/office/drawing/2014/main" id="{FFFE78CF-185B-B5D8-BEE4-951211DDBC2E}"/>
                </a:ext>
              </a:extLst>
            </p:cNvPr>
            <p:cNvSpPr/>
            <p:nvPr/>
          </p:nvSpPr>
          <p:spPr>
            <a:xfrm rot="10800000" flipV="1">
              <a:off x="6902919" y="3801852"/>
              <a:ext cx="300731" cy="261456"/>
            </a:xfrm>
            <a:prstGeom prst="trapezoid">
              <a:avLst>
                <a:gd name="adj" fmla="val 14320"/>
              </a:avLst>
            </a:prstGeom>
            <a:solidFill>
              <a:srgbClr val="FFCC9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8" name="楕円 207">
              <a:extLst>
                <a:ext uri="{FF2B5EF4-FFF2-40B4-BE49-F238E27FC236}">
                  <a16:creationId xmlns:a16="http://schemas.microsoft.com/office/drawing/2014/main" id="{BEEA2430-868B-BA30-CA54-BAC632D28E98}"/>
                </a:ext>
              </a:extLst>
            </p:cNvPr>
            <p:cNvSpPr/>
            <p:nvPr/>
          </p:nvSpPr>
          <p:spPr>
            <a:xfrm>
              <a:off x="6495262" y="2699584"/>
              <a:ext cx="1116045" cy="1202922"/>
            </a:xfrm>
            <a:prstGeom prst="ellipse">
              <a:avLst/>
            </a:prstGeom>
            <a:solidFill>
              <a:srgbClr val="FFCC9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9" name="フリーフォーム: 図形 208">
              <a:extLst>
                <a:ext uri="{FF2B5EF4-FFF2-40B4-BE49-F238E27FC236}">
                  <a16:creationId xmlns:a16="http://schemas.microsoft.com/office/drawing/2014/main" id="{25C0ACEA-0430-951C-6AAA-4DA5DFF4365F}"/>
                </a:ext>
              </a:extLst>
            </p:cNvPr>
            <p:cNvSpPr/>
            <p:nvPr/>
          </p:nvSpPr>
          <p:spPr>
            <a:xfrm>
              <a:off x="6296432" y="5958820"/>
              <a:ext cx="475517" cy="274159"/>
            </a:xfrm>
            <a:custGeom>
              <a:avLst/>
              <a:gdLst>
                <a:gd name="connsiteX0" fmla="*/ 290518 w 475517"/>
                <a:gd name="connsiteY0" fmla="*/ 0 h 274159"/>
                <a:gd name="connsiteX1" fmla="*/ 475517 w 475517"/>
                <a:gd name="connsiteY1" fmla="*/ 0 h 274159"/>
                <a:gd name="connsiteX2" fmla="*/ 475517 w 475517"/>
                <a:gd name="connsiteY2" fmla="*/ 108919 h 274159"/>
                <a:gd name="connsiteX3" fmla="*/ 475517 w 475517"/>
                <a:gd name="connsiteY3" fmla="*/ 136045 h 274159"/>
                <a:gd name="connsiteX4" fmla="*/ 475517 w 475517"/>
                <a:gd name="connsiteY4" fmla="*/ 274159 h 274159"/>
                <a:gd name="connsiteX5" fmla="*/ 384039 w 475517"/>
                <a:gd name="connsiteY5" fmla="*/ 274159 h 274159"/>
                <a:gd name="connsiteX6" fmla="*/ 384039 w 475517"/>
                <a:gd name="connsiteY6" fmla="*/ 191539 h 274159"/>
                <a:gd name="connsiteX7" fmla="*/ 277275 w 475517"/>
                <a:gd name="connsiteY7" fmla="*/ 274159 h 274159"/>
                <a:gd name="connsiteX8" fmla="*/ 0 w 475517"/>
                <a:gd name="connsiteY8" fmla="*/ 274159 h 274159"/>
                <a:gd name="connsiteX9" fmla="*/ 0 w 475517"/>
                <a:gd name="connsiteY9" fmla="*/ 191539 h 274159"/>
                <a:gd name="connsiteX10" fmla="*/ 104346 w 475517"/>
                <a:gd name="connsiteY10" fmla="*/ 108919 h 274159"/>
                <a:gd name="connsiteX11" fmla="*/ 238509 w 475517"/>
                <a:gd name="connsiteY11" fmla="*/ 108919 h 274159"/>
                <a:gd name="connsiteX12" fmla="*/ 238509 w 475517"/>
                <a:gd name="connsiteY12" fmla="*/ 68023 h 274159"/>
                <a:gd name="connsiteX13" fmla="*/ 290518 w 475517"/>
                <a:gd name="connsiteY13" fmla="*/ 0 h 274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75517" h="274159">
                  <a:moveTo>
                    <a:pt x="290518" y="0"/>
                  </a:moveTo>
                  <a:lnTo>
                    <a:pt x="475517" y="0"/>
                  </a:lnTo>
                  <a:lnTo>
                    <a:pt x="475517" y="108919"/>
                  </a:lnTo>
                  <a:lnTo>
                    <a:pt x="475517" y="136045"/>
                  </a:lnTo>
                  <a:lnTo>
                    <a:pt x="475517" y="274159"/>
                  </a:lnTo>
                  <a:lnTo>
                    <a:pt x="384039" y="274159"/>
                  </a:lnTo>
                  <a:lnTo>
                    <a:pt x="384039" y="191539"/>
                  </a:lnTo>
                  <a:lnTo>
                    <a:pt x="277275" y="274159"/>
                  </a:lnTo>
                  <a:lnTo>
                    <a:pt x="0" y="274159"/>
                  </a:lnTo>
                  <a:lnTo>
                    <a:pt x="0" y="191539"/>
                  </a:lnTo>
                  <a:cubicBezTo>
                    <a:pt x="0" y="145909"/>
                    <a:pt x="46717" y="108919"/>
                    <a:pt x="104346" y="108919"/>
                  </a:cubicBezTo>
                  <a:lnTo>
                    <a:pt x="238509" y="108919"/>
                  </a:lnTo>
                  <a:lnTo>
                    <a:pt x="238509" y="68023"/>
                  </a:lnTo>
                  <a:cubicBezTo>
                    <a:pt x="238509" y="30455"/>
                    <a:pt x="261794" y="0"/>
                    <a:pt x="290518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A47FBE00-3FB7-4E28-A17E-96042D798B12}"/>
                </a:ext>
              </a:extLst>
            </p:cNvPr>
            <p:cNvSpPr/>
            <p:nvPr/>
          </p:nvSpPr>
          <p:spPr>
            <a:xfrm>
              <a:off x="6520872" y="4925843"/>
              <a:ext cx="1064827" cy="1117477"/>
            </a:xfrm>
            <a:custGeom>
              <a:avLst/>
              <a:gdLst>
                <a:gd name="connsiteX0" fmla="*/ 161074 w 1064827"/>
                <a:gd name="connsiteY0" fmla="*/ 0 h 1117477"/>
                <a:gd name="connsiteX1" fmla="*/ 903754 w 1064827"/>
                <a:gd name="connsiteY1" fmla="*/ 0 h 1117477"/>
                <a:gd name="connsiteX2" fmla="*/ 871260 w 1064827"/>
                <a:gd name="connsiteY2" fmla="*/ 209642 h 1117477"/>
                <a:gd name="connsiteX3" fmla="*/ 1064827 w 1064827"/>
                <a:gd name="connsiteY3" fmla="*/ 1117477 h 1117477"/>
                <a:gd name="connsiteX4" fmla="*/ 803651 w 1064827"/>
                <a:gd name="connsiteY4" fmla="*/ 1117477 h 1117477"/>
                <a:gd name="connsiteX5" fmla="*/ 540736 w 1064827"/>
                <a:gd name="connsiteY5" fmla="*/ 306561 h 1117477"/>
                <a:gd name="connsiteX6" fmla="*/ 524091 w 1064827"/>
                <a:gd name="connsiteY6" fmla="*/ 306561 h 1117477"/>
                <a:gd name="connsiteX7" fmla="*/ 261176 w 1064827"/>
                <a:gd name="connsiteY7" fmla="*/ 1117477 h 1117477"/>
                <a:gd name="connsiteX8" fmla="*/ 0 w 1064827"/>
                <a:gd name="connsiteY8" fmla="*/ 1117477 h 1117477"/>
                <a:gd name="connsiteX9" fmla="*/ 193567 w 1064827"/>
                <a:gd name="connsiteY9" fmla="*/ 209641 h 1117477"/>
                <a:gd name="connsiteX10" fmla="*/ 161074 w 1064827"/>
                <a:gd name="connsiteY10" fmla="*/ 0 h 1117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64827" h="1117477">
                  <a:moveTo>
                    <a:pt x="161074" y="0"/>
                  </a:moveTo>
                  <a:lnTo>
                    <a:pt x="903754" y="0"/>
                  </a:lnTo>
                  <a:lnTo>
                    <a:pt x="871260" y="209642"/>
                  </a:lnTo>
                  <a:lnTo>
                    <a:pt x="1064827" y="1117477"/>
                  </a:lnTo>
                  <a:lnTo>
                    <a:pt x="803651" y="1117477"/>
                  </a:lnTo>
                  <a:lnTo>
                    <a:pt x="540736" y="306561"/>
                  </a:lnTo>
                  <a:lnTo>
                    <a:pt x="524091" y="306561"/>
                  </a:lnTo>
                  <a:lnTo>
                    <a:pt x="261176" y="1117477"/>
                  </a:lnTo>
                  <a:lnTo>
                    <a:pt x="0" y="1117477"/>
                  </a:lnTo>
                  <a:lnTo>
                    <a:pt x="193567" y="209641"/>
                  </a:lnTo>
                  <a:lnTo>
                    <a:pt x="161074" y="0"/>
                  </a:ln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1" name="フリーフォーム: 図形 210">
              <a:extLst>
                <a:ext uri="{FF2B5EF4-FFF2-40B4-BE49-F238E27FC236}">
                  <a16:creationId xmlns:a16="http://schemas.microsoft.com/office/drawing/2014/main" id="{4A22918E-DC8D-53E2-8E49-79CB95150EDA}"/>
                </a:ext>
              </a:extLst>
            </p:cNvPr>
            <p:cNvSpPr/>
            <p:nvPr/>
          </p:nvSpPr>
          <p:spPr>
            <a:xfrm>
              <a:off x="6372094" y="3200430"/>
              <a:ext cx="169241" cy="339334"/>
            </a:xfrm>
            <a:custGeom>
              <a:avLst/>
              <a:gdLst>
                <a:gd name="connsiteX0" fmla="*/ 134613 w 169241"/>
                <a:gd name="connsiteY0" fmla="*/ 0 h 339334"/>
                <a:gd name="connsiteX1" fmla="*/ 125202 w 169241"/>
                <a:gd name="connsiteY1" fmla="*/ 100615 h 339334"/>
                <a:gd name="connsiteX2" fmla="*/ 169054 w 169241"/>
                <a:gd name="connsiteY2" fmla="*/ 334731 h 339334"/>
                <a:gd name="connsiteX3" fmla="*/ 169241 w 169241"/>
                <a:gd name="connsiteY3" fmla="*/ 335102 h 339334"/>
                <a:gd name="connsiteX4" fmla="*/ 150811 w 169241"/>
                <a:gd name="connsiteY4" fmla="*/ 339334 h 339334"/>
                <a:gd name="connsiteX5" fmla="*/ 0 w 169241"/>
                <a:gd name="connsiteY5" fmla="*/ 167807 h 339334"/>
                <a:gd name="connsiteX6" fmla="*/ 92108 w 169241"/>
                <a:gd name="connsiteY6" fmla="*/ 9759 h 339334"/>
                <a:gd name="connsiteX7" fmla="*/ 134613 w 169241"/>
                <a:gd name="connsiteY7" fmla="*/ 0 h 33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9241" h="339334">
                  <a:moveTo>
                    <a:pt x="134613" y="0"/>
                  </a:moveTo>
                  <a:lnTo>
                    <a:pt x="125202" y="100615"/>
                  </a:lnTo>
                  <a:cubicBezTo>
                    <a:pt x="125202" y="183660"/>
                    <a:pt x="140817" y="262773"/>
                    <a:pt x="169054" y="334731"/>
                  </a:cubicBezTo>
                  <a:lnTo>
                    <a:pt x="169241" y="335102"/>
                  </a:lnTo>
                  <a:lnTo>
                    <a:pt x="150811" y="339334"/>
                  </a:lnTo>
                  <a:cubicBezTo>
                    <a:pt x="67520" y="339334"/>
                    <a:pt x="0" y="262539"/>
                    <a:pt x="0" y="167807"/>
                  </a:cubicBezTo>
                  <a:cubicBezTo>
                    <a:pt x="0" y="96758"/>
                    <a:pt x="37980" y="35799"/>
                    <a:pt x="92108" y="9759"/>
                  </a:cubicBezTo>
                  <a:lnTo>
                    <a:pt x="134613" y="0"/>
                  </a:lnTo>
                  <a:close/>
                </a:path>
              </a:pathLst>
            </a:custGeom>
            <a:solidFill>
              <a:srgbClr val="FFCC9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5F779B1D-81A4-DF36-8B7E-2E630CE39B05}"/>
                </a:ext>
              </a:extLst>
            </p:cNvPr>
            <p:cNvSpPr/>
            <p:nvPr/>
          </p:nvSpPr>
          <p:spPr>
            <a:xfrm>
              <a:off x="7569303" y="3200430"/>
              <a:ext cx="169239" cy="339334"/>
            </a:xfrm>
            <a:custGeom>
              <a:avLst/>
              <a:gdLst>
                <a:gd name="connsiteX0" fmla="*/ 34629 w 169239"/>
                <a:gd name="connsiteY0" fmla="*/ 0 h 339334"/>
                <a:gd name="connsiteX1" fmla="*/ 77131 w 169239"/>
                <a:gd name="connsiteY1" fmla="*/ 9759 h 339334"/>
                <a:gd name="connsiteX2" fmla="*/ 169239 w 169239"/>
                <a:gd name="connsiteY2" fmla="*/ 167807 h 339334"/>
                <a:gd name="connsiteX3" fmla="*/ 18428 w 169239"/>
                <a:gd name="connsiteY3" fmla="*/ 339334 h 339334"/>
                <a:gd name="connsiteX4" fmla="*/ 0 w 169239"/>
                <a:gd name="connsiteY4" fmla="*/ 335103 h 339334"/>
                <a:gd name="connsiteX5" fmla="*/ 187 w 169239"/>
                <a:gd name="connsiteY5" fmla="*/ 334731 h 339334"/>
                <a:gd name="connsiteX6" fmla="*/ 44039 w 169239"/>
                <a:gd name="connsiteY6" fmla="*/ 100615 h 339334"/>
                <a:gd name="connsiteX7" fmla="*/ 34629 w 169239"/>
                <a:gd name="connsiteY7" fmla="*/ 0 h 33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9239" h="339334">
                  <a:moveTo>
                    <a:pt x="34629" y="0"/>
                  </a:moveTo>
                  <a:lnTo>
                    <a:pt x="77131" y="9759"/>
                  </a:lnTo>
                  <a:cubicBezTo>
                    <a:pt x="131259" y="35799"/>
                    <a:pt x="169239" y="96758"/>
                    <a:pt x="169239" y="167807"/>
                  </a:cubicBezTo>
                  <a:cubicBezTo>
                    <a:pt x="169239" y="262539"/>
                    <a:pt x="101719" y="339334"/>
                    <a:pt x="18428" y="339334"/>
                  </a:cubicBezTo>
                  <a:lnTo>
                    <a:pt x="0" y="335103"/>
                  </a:lnTo>
                  <a:lnTo>
                    <a:pt x="187" y="334731"/>
                  </a:lnTo>
                  <a:cubicBezTo>
                    <a:pt x="28424" y="262773"/>
                    <a:pt x="44039" y="183660"/>
                    <a:pt x="44039" y="100615"/>
                  </a:cubicBezTo>
                  <a:lnTo>
                    <a:pt x="34629" y="0"/>
                  </a:lnTo>
                  <a:close/>
                </a:path>
              </a:pathLst>
            </a:custGeom>
            <a:solidFill>
              <a:srgbClr val="FFCC9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9871AAFF-C54D-33C7-EE23-C0B7B181125C}"/>
                </a:ext>
              </a:extLst>
            </p:cNvPr>
            <p:cNvSpPr/>
            <p:nvPr/>
          </p:nvSpPr>
          <p:spPr>
            <a:xfrm>
              <a:off x="6675280" y="3231799"/>
              <a:ext cx="144306" cy="201716"/>
            </a:xfrm>
            <a:custGeom>
              <a:avLst/>
              <a:gdLst>
                <a:gd name="connsiteX0" fmla="*/ 21911 w 144306"/>
                <a:gd name="connsiteY0" fmla="*/ 0 h 201716"/>
                <a:gd name="connsiteX1" fmla="*/ 135391 w 144306"/>
                <a:gd name="connsiteY1" fmla="*/ 30407 h 201716"/>
                <a:gd name="connsiteX2" fmla="*/ 138636 w 144306"/>
                <a:gd name="connsiteY2" fmla="*/ 38255 h 201716"/>
                <a:gd name="connsiteX3" fmla="*/ 144306 w 144306"/>
                <a:gd name="connsiteY3" fmla="*/ 84054 h 201716"/>
                <a:gd name="connsiteX4" fmla="*/ 72153 w 144306"/>
                <a:gd name="connsiteY4" fmla="*/ 201716 h 201716"/>
                <a:gd name="connsiteX5" fmla="*/ 0 w 144306"/>
                <a:gd name="connsiteY5" fmla="*/ 84054 h 201716"/>
                <a:gd name="connsiteX6" fmla="*/ 21133 w 144306"/>
                <a:gd name="connsiteY6" fmla="*/ 855 h 201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4306" h="201716">
                  <a:moveTo>
                    <a:pt x="21911" y="0"/>
                  </a:moveTo>
                  <a:lnTo>
                    <a:pt x="135391" y="30407"/>
                  </a:lnTo>
                  <a:lnTo>
                    <a:pt x="138636" y="38255"/>
                  </a:lnTo>
                  <a:cubicBezTo>
                    <a:pt x="142287" y="52332"/>
                    <a:pt x="144306" y="67808"/>
                    <a:pt x="144306" y="84054"/>
                  </a:cubicBezTo>
                  <a:cubicBezTo>
                    <a:pt x="144306" y="149037"/>
                    <a:pt x="112002" y="201716"/>
                    <a:pt x="72153" y="201716"/>
                  </a:cubicBezTo>
                  <a:cubicBezTo>
                    <a:pt x="32304" y="201716"/>
                    <a:pt x="0" y="149037"/>
                    <a:pt x="0" y="84054"/>
                  </a:cubicBezTo>
                  <a:cubicBezTo>
                    <a:pt x="0" y="51563"/>
                    <a:pt x="8076" y="22147"/>
                    <a:pt x="21133" y="855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379375DF-8DD0-7CF9-73FC-83456D427AAB}"/>
                </a:ext>
              </a:extLst>
            </p:cNvPr>
            <p:cNvSpPr/>
            <p:nvPr/>
          </p:nvSpPr>
          <p:spPr>
            <a:xfrm flipH="1">
              <a:off x="7266966" y="3231799"/>
              <a:ext cx="144306" cy="201716"/>
            </a:xfrm>
            <a:custGeom>
              <a:avLst/>
              <a:gdLst>
                <a:gd name="connsiteX0" fmla="*/ 21911 w 144306"/>
                <a:gd name="connsiteY0" fmla="*/ 0 h 201716"/>
                <a:gd name="connsiteX1" fmla="*/ 135391 w 144306"/>
                <a:gd name="connsiteY1" fmla="*/ 30407 h 201716"/>
                <a:gd name="connsiteX2" fmla="*/ 138636 w 144306"/>
                <a:gd name="connsiteY2" fmla="*/ 38255 h 201716"/>
                <a:gd name="connsiteX3" fmla="*/ 144306 w 144306"/>
                <a:gd name="connsiteY3" fmla="*/ 84054 h 201716"/>
                <a:gd name="connsiteX4" fmla="*/ 72153 w 144306"/>
                <a:gd name="connsiteY4" fmla="*/ 201716 h 201716"/>
                <a:gd name="connsiteX5" fmla="*/ 0 w 144306"/>
                <a:gd name="connsiteY5" fmla="*/ 84054 h 201716"/>
                <a:gd name="connsiteX6" fmla="*/ 21133 w 144306"/>
                <a:gd name="connsiteY6" fmla="*/ 855 h 201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4306" h="201716">
                  <a:moveTo>
                    <a:pt x="21911" y="0"/>
                  </a:moveTo>
                  <a:lnTo>
                    <a:pt x="135391" y="30407"/>
                  </a:lnTo>
                  <a:lnTo>
                    <a:pt x="138636" y="38255"/>
                  </a:lnTo>
                  <a:cubicBezTo>
                    <a:pt x="142287" y="52332"/>
                    <a:pt x="144306" y="67808"/>
                    <a:pt x="144306" y="84054"/>
                  </a:cubicBezTo>
                  <a:cubicBezTo>
                    <a:pt x="144306" y="149037"/>
                    <a:pt x="112002" y="201716"/>
                    <a:pt x="72153" y="201716"/>
                  </a:cubicBezTo>
                  <a:cubicBezTo>
                    <a:pt x="32304" y="201716"/>
                    <a:pt x="0" y="149037"/>
                    <a:pt x="0" y="84054"/>
                  </a:cubicBezTo>
                  <a:cubicBezTo>
                    <a:pt x="0" y="51563"/>
                    <a:pt x="8076" y="22147"/>
                    <a:pt x="21133" y="855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5" name="フリーフォーム: 図形 214">
              <a:extLst>
                <a:ext uri="{FF2B5EF4-FFF2-40B4-BE49-F238E27FC236}">
                  <a16:creationId xmlns:a16="http://schemas.microsoft.com/office/drawing/2014/main" id="{ACCF6F54-9219-20CF-E9DB-2B8E0E492D00}"/>
                </a:ext>
              </a:extLst>
            </p:cNvPr>
            <p:cNvSpPr/>
            <p:nvPr/>
          </p:nvSpPr>
          <p:spPr>
            <a:xfrm>
              <a:off x="6921303" y="3607784"/>
              <a:ext cx="263962" cy="206496"/>
            </a:xfrm>
            <a:custGeom>
              <a:avLst/>
              <a:gdLst>
                <a:gd name="connsiteX0" fmla="*/ 185305 w 370610"/>
                <a:gd name="connsiteY0" fmla="*/ 0 h 298515"/>
                <a:gd name="connsiteX1" fmla="*/ 370610 w 370610"/>
                <a:gd name="connsiteY1" fmla="*/ 250317 h 298515"/>
                <a:gd name="connsiteX2" fmla="*/ 363407 w 370610"/>
                <a:gd name="connsiteY2" fmla="*/ 298515 h 298515"/>
                <a:gd name="connsiteX3" fmla="*/ 7204 w 370610"/>
                <a:gd name="connsiteY3" fmla="*/ 298515 h 298515"/>
                <a:gd name="connsiteX4" fmla="*/ 0 w 370610"/>
                <a:gd name="connsiteY4" fmla="*/ 250317 h 298515"/>
                <a:gd name="connsiteX5" fmla="*/ 185305 w 370610"/>
                <a:gd name="connsiteY5" fmla="*/ 0 h 298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0610" h="298515">
                  <a:moveTo>
                    <a:pt x="185305" y="0"/>
                  </a:moveTo>
                  <a:cubicBezTo>
                    <a:pt x="287646" y="0"/>
                    <a:pt x="370610" y="112071"/>
                    <a:pt x="370610" y="250317"/>
                  </a:cubicBezTo>
                  <a:lnTo>
                    <a:pt x="363407" y="298515"/>
                  </a:lnTo>
                  <a:lnTo>
                    <a:pt x="7204" y="298515"/>
                  </a:lnTo>
                  <a:lnTo>
                    <a:pt x="0" y="250317"/>
                  </a:lnTo>
                  <a:cubicBezTo>
                    <a:pt x="0" y="112071"/>
                    <a:pt x="82964" y="0"/>
                    <a:pt x="185305" y="0"/>
                  </a:cubicBezTo>
                  <a:close/>
                </a:path>
              </a:pathLst>
            </a:cu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6" name="楕円 215">
              <a:extLst>
                <a:ext uri="{FF2B5EF4-FFF2-40B4-BE49-F238E27FC236}">
                  <a16:creationId xmlns:a16="http://schemas.microsoft.com/office/drawing/2014/main" id="{FECF5478-C470-E7D1-B4EA-2312506FD6EC}"/>
                </a:ext>
              </a:extLst>
            </p:cNvPr>
            <p:cNvSpPr/>
            <p:nvPr/>
          </p:nvSpPr>
          <p:spPr>
            <a:xfrm>
              <a:off x="7002283" y="3504467"/>
              <a:ext cx="102004" cy="53654"/>
            </a:xfrm>
            <a:prstGeom prst="ellipse">
              <a:avLst/>
            </a:prstGeom>
            <a:solidFill>
              <a:srgbClr val="FF9966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7" name="月 216">
              <a:extLst>
                <a:ext uri="{FF2B5EF4-FFF2-40B4-BE49-F238E27FC236}">
                  <a16:creationId xmlns:a16="http://schemas.microsoft.com/office/drawing/2014/main" id="{54A5B888-5221-6ED8-1045-623F501282DF}"/>
                </a:ext>
              </a:extLst>
            </p:cNvPr>
            <p:cNvSpPr/>
            <p:nvPr/>
          </p:nvSpPr>
          <p:spPr>
            <a:xfrm>
              <a:off x="6500203" y="2915882"/>
              <a:ext cx="82264" cy="932246"/>
            </a:xfrm>
            <a:prstGeom prst="moon">
              <a:avLst>
                <a:gd name="adj" fmla="val 54037"/>
              </a:avLst>
            </a:prstGeom>
            <a:solidFill>
              <a:srgbClr val="ED7D31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8" name="月 217">
              <a:extLst>
                <a:ext uri="{FF2B5EF4-FFF2-40B4-BE49-F238E27FC236}">
                  <a16:creationId xmlns:a16="http://schemas.microsoft.com/office/drawing/2014/main" id="{4A77C6E4-877A-03DA-7C98-13FF9B10D294}"/>
                </a:ext>
              </a:extLst>
            </p:cNvPr>
            <p:cNvSpPr/>
            <p:nvPr/>
          </p:nvSpPr>
          <p:spPr>
            <a:xfrm flipH="1">
              <a:off x="7542029" y="2915882"/>
              <a:ext cx="82264" cy="932246"/>
            </a:xfrm>
            <a:prstGeom prst="moon">
              <a:avLst>
                <a:gd name="adj" fmla="val 54037"/>
              </a:avLst>
            </a:prstGeom>
            <a:solidFill>
              <a:srgbClr val="ED7D31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9" name="フリーフォーム: 図形 218">
              <a:extLst>
                <a:ext uri="{FF2B5EF4-FFF2-40B4-BE49-F238E27FC236}">
                  <a16:creationId xmlns:a16="http://schemas.microsoft.com/office/drawing/2014/main" id="{92FF8787-28C1-7CCE-9B6E-E0114FB19015}"/>
                </a:ext>
              </a:extLst>
            </p:cNvPr>
            <p:cNvSpPr/>
            <p:nvPr/>
          </p:nvSpPr>
          <p:spPr>
            <a:xfrm flipH="1">
              <a:off x="6450319" y="2585365"/>
              <a:ext cx="1224071" cy="796640"/>
            </a:xfrm>
            <a:custGeom>
              <a:avLst/>
              <a:gdLst>
                <a:gd name="connsiteX0" fmla="*/ 59914 w 1224071"/>
                <a:gd name="connsiteY0" fmla="*/ 796639 h 796640"/>
                <a:gd name="connsiteX1" fmla="*/ 59914 w 1224071"/>
                <a:gd name="connsiteY1" fmla="*/ 796640 h 796640"/>
                <a:gd name="connsiteX2" fmla="*/ 59915 w 1224071"/>
                <a:gd name="connsiteY2" fmla="*/ 796639 h 796640"/>
                <a:gd name="connsiteX3" fmla="*/ 1164157 w 1224071"/>
                <a:gd name="connsiteY3" fmla="*/ 796639 h 796640"/>
                <a:gd name="connsiteX4" fmla="*/ 1164156 w 1224071"/>
                <a:gd name="connsiteY4" fmla="*/ 796639 h 796640"/>
                <a:gd name="connsiteX5" fmla="*/ 1164157 w 1224071"/>
                <a:gd name="connsiteY5" fmla="*/ 796640 h 796640"/>
                <a:gd name="connsiteX6" fmla="*/ 614299 w 1224071"/>
                <a:gd name="connsiteY6" fmla="*/ 0 h 796640"/>
                <a:gd name="connsiteX7" fmla="*/ 612431 w 1224071"/>
                <a:gd name="connsiteY7" fmla="*/ 143 h 796640"/>
                <a:gd name="connsiteX8" fmla="*/ 609772 w 1224071"/>
                <a:gd name="connsiteY8" fmla="*/ 0 h 796640"/>
                <a:gd name="connsiteX9" fmla="*/ 603291 w 1224071"/>
                <a:gd name="connsiteY9" fmla="*/ 844 h 796640"/>
                <a:gd name="connsiteX10" fmla="*/ 508472 w 1224071"/>
                <a:gd name="connsiteY10" fmla="*/ 8111 h 796640"/>
                <a:gd name="connsiteX11" fmla="*/ 298989 w 1224071"/>
                <a:gd name="connsiteY11" fmla="*/ 83892 h 796640"/>
                <a:gd name="connsiteX12" fmla="*/ 19674 w 1224071"/>
                <a:gd name="connsiteY12" fmla="*/ 704047 h 796640"/>
                <a:gd name="connsiteX13" fmla="*/ 59914 w 1224071"/>
                <a:gd name="connsiteY13" fmla="*/ 796639 h 796640"/>
                <a:gd name="connsiteX14" fmla="*/ 143121 w 1224071"/>
                <a:gd name="connsiteY14" fmla="*/ 674923 h 796640"/>
                <a:gd name="connsiteX15" fmla="*/ 606378 w 1224071"/>
                <a:gd name="connsiteY15" fmla="*/ 323260 h 796640"/>
                <a:gd name="connsiteX16" fmla="*/ 610225 w 1224071"/>
                <a:gd name="connsiteY16" fmla="*/ 321915 h 796640"/>
                <a:gd name="connsiteX17" fmla="*/ 684435 w 1224071"/>
                <a:gd name="connsiteY17" fmla="*/ 353899 h 796640"/>
                <a:gd name="connsiteX18" fmla="*/ 1080950 w 1224071"/>
                <a:gd name="connsiteY18" fmla="*/ 674923 h 796640"/>
                <a:gd name="connsiteX19" fmla="*/ 1164157 w 1224071"/>
                <a:gd name="connsiteY19" fmla="*/ 796639 h 796640"/>
                <a:gd name="connsiteX20" fmla="*/ 1204397 w 1224071"/>
                <a:gd name="connsiteY20" fmla="*/ 704047 h 796640"/>
                <a:gd name="connsiteX21" fmla="*/ 925082 w 1224071"/>
                <a:gd name="connsiteY21" fmla="*/ 83892 h 796640"/>
                <a:gd name="connsiteX22" fmla="*/ 689002 w 1224071"/>
                <a:gd name="connsiteY22" fmla="*/ 4264 h 796640"/>
                <a:gd name="connsiteX23" fmla="*/ 618913 w 1224071"/>
                <a:gd name="connsiteY23" fmla="*/ 492 h 796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224071" h="796640">
                  <a:moveTo>
                    <a:pt x="59914" y="796639"/>
                  </a:moveTo>
                  <a:lnTo>
                    <a:pt x="59914" y="796640"/>
                  </a:lnTo>
                  <a:lnTo>
                    <a:pt x="59915" y="796639"/>
                  </a:lnTo>
                  <a:close/>
                  <a:moveTo>
                    <a:pt x="1164157" y="796639"/>
                  </a:moveTo>
                  <a:lnTo>
                    <a:pt x="1164156" y="796639"/>
                  </a:lnTo>
                  <a:lnTo>
                    <a:pt x="1164157" y="796640"/>
                  </a:lnTo>
                  <a:close/>
                  <a:moveTo>
                    <a:pt x="614299" y="0"/>
                  </a:moveTo>
                  <a:lnTo>
                    <a:pt x="612431" y="143"/>
                  </a:lnTo>
                  <a:lnTo>
                    <a:pt x="609772" y="0"/>
                  </a:lnTo>
                  <a:lnTo>
                    <a:pt x="603291" y="844"/>
                  </a:lnTo>
                  <a:lnTo>
                    <a:pt x="508472" y="8111"/>
                  </a:lnTo>
                  <a:cubicBezTo>
                    <a:pt x="437503" y="20003"/>
                    <a:pt x="366359" y="44996"/>
                    <a:pt x="298989" y="83892"/>
                  </a:cubicBezTo>
                  <a:cubicBezTo>
                    <a:pt x="63195" y="220028"/>
                    <a:pt x="-48229" y="481362"/>
                    <a:pt x="19674" y="704047"/>
                  </a:cubicBezTo>
                  <a:lnTo>
                    <a:pt x="59914" y="796639"/>
                  </a:lnTo>
                  <a:lnTo>
                    <a:pt x="143121" y="674923"/>
                  </a:lnTo>
                  <a:cubicBezTo>
                    <a:pt x="264505" y="520640"/>
                    <a:pt x="425907" y="399388"/>
                    <a:pt x="606378" y="323260"/>
                  </a:cubicBezTo>
                  <a:lnTo>
                    <a:pt x="610225" y="321915"/>
                  </a:lnTo>
                  <a:lnTo>
                    <a:pt x="684435" y="353899"/>
                  </a:lnTo>
                  <a:cubicBezTo>
                    <a:pt x="837889" y="430217"/>
                    <a:pt x="974739" y="539926"/>
                    <a:pt x="1080950" y="674923"/>
                  </a:cubicBezTo>
                  <a:lnTo>
                    <a:pt x="1164157" y="796639"/>
                  </a:lnTo>
                  <a:lnTo>
                    <a:pt x="1204397" y="704047"/>
                  </a:lnTo>
                  <a:cubicBezTo>
                    <a:pt x="1272300" y="481362"/>
                    <a:pt x="1160876" y="220028"/>
                    <a:pt x="925082" y="83892"/>
                  </a:cubicBezTo>
                  <a:cubicBezTo>
                    <a:pt x="849291" y="40134"/>
                    <a:pt x="768723" y="13972"/>
                    <a:pt x="689002" y="4264"/>
                  </a:cubicBezTo>
                  <a:lnTo>
                    <a:pt x="618913" y="492"/>
                  </a:ln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0" name="二等辺三角形 219">
              <a:extLst>
                <a:ext uri="{FF2B5EF4-FFF2-40B4-BE49-F238E27FC236}">
                  <a16:creationId xmlns:a16="http://schemas.microsoft.com/office/drawing/2014/main" id="{0AF7E6EA-A717-BECC-33CA-F536666B3690}"/>
                </a:ext>
              </a:extLst>
            </p:cNvPr>
            <p:cNvSpPr/>
            <p:nvPr/>
          </p:nvSpPr>
          <p:spPr>
            <a:xfrm rot="10800000">
              <a:off x="6698593" y="3961061"/>
              <a:ext cx="709384" cy="404799"/>
            </a:xfrm>
            <a:prstGeom prst="triangle">
              <a:avLst/>
            </a:prstGeom>
            <a:solidFill>
              <a:sysClr val="window" lastClr="FFFFFF">
                <a:lumMod val="9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1" name="二等辺三角形 220">
              <a:extLst>
                <a:ext uri="{FF2B5EF4-FFF2-40B4-BE49-F238E27FC236}">
                  <a16:creationId xmlns:a16="http://schemas.microsoft.com/office/drawing/2014/main" id="{8256D9AC-A03C-7B5F-9726-8A96F1818982}"/>
                </a:ext>
              </a:extLst>
            </p:cNvPr>
            <p:cNvSpPr/>
            <p:nvPr/>
          </p:nvSpPr>
          <p:spPr>
            <a:xfrm rot="10800000">
              <a:off x="6896236" y="3961061"/>
              <a:ext cx="314098" cy="404799"/>
            </a:xfrm>
            <a:prstGeom prst="triangl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2" name="楕円 221">
              <a:extLst>
                <a:ext uri="{FF2B5EF4-FFF2-40B4-BE49-F238E27FC236}">
                  <a16:creationId xmlns:a16="http://schemas.microsoft.com/office/drawing/2014/main" id="{482B5968-DEFE-2DB0-C547-9A6D6D193062}"/>
                </a:ext>
              </a:extLst>
            </p:cNvPr>
            <p:cNvSpPr/>
            <p:nvPr/>
          </p:nvSpPr>
          <p:spPr>
            <a:xfrm>
              <a:off x="5271683" y="-494833"/>
              <a:ext cx="3647724" cy="3647724"/>
            </a:xfrm>
            <a:prstGeom prst="ellipse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32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問題</a:t>
              </a:r>
            </a:p>
          </p:txBody>
        </p:sp>
        <p:grpSp>
          <p:nvGrpSpPr>
            <p:cNvPr id="223" name="グループ化 222">
              <a:extLst>
                <a:ext uri="{FF2B5EF4-FFF2-40B4-BE49-F238E27FC236}">
                  <a16:creationId xmlns:a16="http://schemas.microsoft.com/office/drawing/2014/main" id="{E6399B85-215F-E6E8-33F0-D33E194C2BB1}"/>
                </a:ext>
              </a:extLst>
            </p:cNvPr>
            <p:cNvGrpSpPr/>
            <p:nvPr/>
          </p:nvGrpSpPr>
          <p:grpSpPr>
            <a:xfrm>
              <a:off x="6513732" y="4020298"/>
              <a:ext cx="483107" cy="1605333"/>
              <a:chOff x="6513732" y="4020298"/>
              <a:chExt cx="483107" cy="1605333"/>
            </a:xfrm>
          </p:grpSpPr>
          <p:sp>
            <p:nvSpPr>
              <p:cNvPr id="230" name="四角形: 上の 2 つの角を丸める 3">
                <a:extLst>
                  <a:ext uri="{FF2B5EF4-FFF2-40B4-BE49-F238E27FC236}">
                    <a16:creationId xmlns:a16="http://schemas.microsoft.com/office/drawing/2014/main" id="{E3AF8335-2EAF-9473-6301-23A5523D81E9}"/>
                  </a:ext>
                </a:extLst>
              </p:cNvPr>
              <p:cNvSpPr/>
              <p:nvPr/>
            </p:nvSpPr>
            <p:spPr>
              <a:xfrm>
                <a:off x="6542246" y="4020298"/>
                <a:ext cx="280424" cy="991083"/>
              </a:xfrm>
              <a:custGeom>
                <a:avLst/>
                <a:gdLst>
                  <a:gd name="connsiteX0" fmla="*/ 140212 w 280424"/>
                  <a:gd name="connsiteY0" fmla="*/ 0 h 991083"/>
                  <a:gd name="connsiteX1" fmla="*/ 140212 w 280424"/>
                  <a:gd name="connsiteY1" fmla="*/ 0 h 991083"/>
                  <a:gd name="connsiteX2" fmla="*/ 280424 w 280424"/>
                  <a:gd name="connsiteY2" fmla="*/ 140212 h 991083"/>
                  <a:gd name="connsiteX3" fmla="*/ 280424 w 280424"/>
                  <a:gd name="connsiteY3" fmla="*/ 991083 h 991083"/>
                  <a:gd name="connsiteX4" fmla="*/ 280424 w 280424"/>
                  <a:gd name="connsiteY4" fmla="*/ 991083 h 991083"/>
                  <a:gd name="connsiteX5" fmla="*/ 0 w 280424"/>
                  <a:gd name="connsiteY5" fmla="*/ 991083 h 991083"/>
                  <a:gd name="connsiteX6" fmla="*/ 0 w 280424"/>
                  <a:gd name="connsiteY6" fmla="*/ 991083 h 991083"/>
                  <a:gd name="connsiteX7" fmla="*/ 0 w 280424"/>
                  <a:gd name="connsiteY7" fmla="*/ 140212 h 991083"/>
                  <a:gd name="connsiteX8" fmla="*/ 140212 w 280424"/>
                  <a:gd name="connsiteY8" fmla="*/ 0 h 991083"/>
                  <a:gd name="connsiteX0" fmla="*/ 140212 w 280424"/>
                  <a:gd name="connsiteY0" fmla="*/ 0 h 991083"/>
                  <a:gd name="connsiteX1" fmla="*/ 140212 w 280424"/>
                  <a:gd name="connsiteY1" fmla="*/ 0 h 991083"/>
                  <a:gd name="connsiteX2" fmla="*/ 228442 w 280424"/>
                  <a:gd name="connsiteY2" fmla="*/ 40527 h 991083"/>
                  <a:gd name="connsiteX3" fmla="*/ 280424 w 280424"/>
                  <a:gd name="connsiteY3" fmla="*/ 140212 h 991083"/>
                  <a:gd name="connsiteX4" fmla="*/ 280424 w 280424"/>
                  <a:gd name="connsiteY4" fmla="*/ 991083 h 991083"/>
                  <a:gd name="connsiteX5" fmla="*/ 280424 w 280424"/>
                  <a:gd name="connsiteY5" fmla="*/ 991083 h 991083"/>
                  <a:gd name="connsiteX6" fmla="*/ 0 w 280424"/>
                  <a:gd name="connsiteY6" fmla="*/ 991083 h 991083"/>
                  <a:gd name="connsiteX7" fmla="*/ 0 w 280424"/>
                  <a:gd name="connsiteY7" fmla="*/ 991083 h 991083"/>
                  <a:gd name="connsiteX8" fmla="*/ 0 w 280424"/>
                  <a:gd name="connsiteY8" fmla="*/ 140212 h 991083"/>
                  <a:gd name="connsiteX9" fmla="*/ 140212 w 280424"/>
                  <a:gd name="connsiteY9" fmla="*/ 0 h 991083"/>
                  <a:gd name="connsiteX0" fmla="*/ 228442 w 319882"/>
                  <a:gd name="connsiteY0" fmla="*/ 40527 h 991083"/>
                  <a:gd name="connsiteX1" fmla="*/ 280424 w 319882"/>
                  <a:gd name="connsiteY1" fmla="*/ 140212 h 991083"/>
                  <a:gd name="connsiteX2" fmla="*/ 280424 w 319882"/>
                  <a:gd name="connsiteY2" fmla="*/ 991083 h 991083"/>
                  <a:gd name="connsiteX3" fmla="*/ 280424 w 319882"/>
                  <a:gd name="connsiteY3" fmla="*/ 991083 h 991083"/>
                  <a:gd name="connsiteX4" fmla="*/ 0 w 319882"/>
                  <a:gd name="connsiteY4" fmla="*/ 991083 h 991083"/>
                  <a:gd name="connsiteX5" fmla="*/ 0 w 319882"/>
                  <a:gd name="connsiteY5" fmla="*/ 991083 h 991083"/>
                  <a:gd name="connsiteX6" fmla="*/ 0 w 319882"/>
                  <a:gd name="connsiteY6" fmla="*/ 140212 h 991083"/>
                  <a:gd name="connsiteX7" fmla="*/ 140212 w 319882"/>
                  <a:gd name="connsiteY7" fmla="*/ 0 h 991083"/>
                  <a:gd name="connsiteX8" fmla="*/ 140212 w 319882"/>
                  <a:gd name="connsiteY8" fmla="*/ 0 h 991083"/>
                  <a:gd name="connsiteX9" fmla="*/ 319882 w 319882"/>
                  <a:gd name="connsiteY9" fmla="*/ 131967 h 991083"/>
                  <a:gd name="connsiteX0" fmla="*/ 280424 w 319882"/>
                  <a:gd name="connsiteY0" fmla="*/ 140212 h 991083"/>
                  <a:gd name="connsiteX1" fmla="*/ 280424 w 319882"/>
                  <a:gd name="connsiteY1" fmla="*/ 991083 h 991083"/>
                  <a:gd name="connsiteX2" fmla="*/ 280424 w 319882"/>
                  <a:gd name="connsiteY2" fmla="*/ 991083 h 991083"/>
                  <a:gd name="connsiteX3" fmla="*/ 0 w 319882"/>
                  <a:gd name="connsiteY3" fmla="*/ 991083 h 991083"/>
                  <a:gd name="connsiteX4" fmla="*/ 0 w 319882"/>
                  <a:gd name="connsiteY4" fmla="*/ 991083 h 991083"/>
                  <a:gd name="connsiteX5" fmla="*/ 0 w 319882"/>
                  <a:gd name="connsiteY5" fmla="*/ 140212 h 991083"/>
                  <a:gd name="connsiteX6" fmla="*/ 140212 w 319882"/>
                  <a:gd name="connsiteY6" fmla="*/ 0 h 991083"/>
                  <a:gd name="connsiteX7" fmla="*/ 140212 w 319882"/>
                  <a:gd name="connsiteY7" fmla="*/ 0 h 991083"/>
                  <a:gd name="connsiteX8" fmla="*/ 319882 w 319882"/>
                  <a:gd name="connsiteY8" fmla="*/ 131967 h 991083"/>
                  <a:gd name="connsiteX0" fmla="*/ 280424 w 280424"/>
                  <a:gd name="connsiteY0" fmla="*/ 140212 h 991083"/>
                  <a:gd name="connsiteX1" fmla="*/ 280424 w 280424"/>
                  <a:gd name="connsiteY1" fmla="*/ 991083 h 991083"/>
                  <a:gd name="connsiteX2" fmla="*/ 280424 w 280424"/>
                  <a:gd name="connsiteY2" fmla="*/ 991083 h 991083"/>
                  <a:gd name="connsiteX3" fmla="*/ 0 w 280424"/>
                  <a:gd name="connsiteY3" fmla="*/ 991083 h 991083"/>
                  <a:gd name="connsiteX4" fmla="*/ 0 w 280424"/>
                  <a:gd name="connsiteY4" fmla="*/ 991083 h 991083"/>
                  <a:gd name="connsiteX5" fmla="*/ 0 w 280424"/>
                  <a:gd name="connsiteY5" fmla="*/ 140212 h 991083"/>
                  <a:gd name="connsiteX6" fmla="*/ 140212 w 280424"/>
                  <a:gd name="connsiteY6" fmla="*/ 0 h 991083"/>
                  <a:gd name="connsiteX7" fmla="*/ 140212 w 280424"/>
                  <a:gd name="connsiteY7" fmla="*/ 0 h 991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80424" h="991083">
                    <a:moveTo>
                      <a:pt x="280424" y="140212"/>
                    </a:moveTo>
                    <a:lnTo>
                      <a:pt x="280424" y="991083"/>
                    </a:lnTo>
                    <a:lnTo>
                      <a:pt x="280424" y="991083"/>
                    </a:lnTo>
                    <a:lnTo>
                      <a:pt x="0" y="991083"/>
                    </a:lnTo>
                    <a:lnTo>
                      <a:pt x="0" y="991083"/>
                    </a:lnTo>
                    <a:lnTo>
                      <a:pt x="0" y="140212"/>
                    </a:lnTo>
                    <a:cubicBezTo>
                      <a:pt x="0" y="62775"/>
                      <a:pt x="62775" y="0"/>
                      <a:pt x="140212" y="0"/>
                    </a:cubicBezTo>
                    <a:lnTo>
                      <a:pt x="140212" y="0"/>
                    </a:lnTo>
                  </a:path>
                </a:pathLst>
              </a:cu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1" name="片側の 2 つの角を丸めた四角形 6">
                <a:extLst>
                  <a:ext uri="{FF2B5EF4-FFF2-40B4-BE49-F238E27FC236}">
                    <a16:creationId xmlns:a16="http://schemas.microsoft.com/office/drawing/2014/main" id="{06DD4738-DC33-29BD-F2FA-CE418A0D31A4}"/>
                  </a:ext>
                </a:extLst>
              </p:cNvPr>
              <p:cNvSpPr/>
              <p:nvPr/>
            </p:nvSpPr>
            <p:spPr>
              <a:xfrm flipH="1">
                <a:off x="6521322" y="5043273"/>
                <a:ext cx="475517" cy="582358"/>
              </a:xfrm>
              <a:custGeom>
                <a:avLst/>
                <a:gdLst>
                  <a:gd name="connsiteX0" fmla="*/ 0 w 1463858"/>
                  <a:gd name="connsiteY0" fmla="*/ 1115443 h 1963806"/>
                  <a:gd name="connsiteX1" fmla="*/ 44636 w 1463858"/>
                  <a:gd name="connsiteY1" fmla="*/ 1007680 h 1963806"/>
                  <a:gd name="connsiteX2" fmla="*/ 502629 w 1463858"/>
                  <a:gd name="connsiteY2" fmla="*/ 549687 h 1963806"/>
                  <a:gd name="connsiteX3" fmla="*/ 536020 w 1463858"/>
                  <a:gd name="connsiteY3" fmla="*/ 463919 h 1963806"/>
                  <a:gd name="connsiteX4" fmla="*/ 999939 w 1463858"/>
                  <a:gd name="connsiteY4" fmla="*/ 0 h 1963806"/>
                  <a:gd name="connsiteX5" fmla="*/ 1463858 w 1463858"/>
                  <a:gd name="connsiteY5" fmla="*/ 463919 h 1963806"/>
                  <a:gd name="connsiteX6" fmla="*/ 1463858 w 1463858"/>
                  <a:gd name="connsiteY6" fmla="*/ 674616 h 1963806"/>
                  <a:gd name="connsiteX7" fmla="*/ 1463858 w 1463858"/>
                  <a:gd name="connsiteY7" fmla="*/ 960708 h 1963806"/>
                  <a:gd name="connsiteX8" fmla="*/ 1463858 w 1463858"/>
                  <a:gd name="connsiteY8" fmla="*/ 1485910 h 1963806"/>
                  <a:gd name="connsiteX9" fmla="*/ 1373848 w 1463858"/>
                  <a:gd name="connsiteY9" fmla="*/ 1575920 h 1963806"/>
                  <a:gd name="connsiteX10" fmla="*/ 1283838 w 1463858"/>
                  <a:gd name="connsiteY10" fmla="*/ 1485910 h 1963806"/>
                  <a:gd name="connsiteX11" fmla="*/ 1283838 w 1463858"/>
                  <a:gd name="connsiteY11" fmla="*/ 960708 h 1963806"/>
                  <a:gd name="connsiteX12" fmla="*/ 1244851 w 1463858"/>
                  <a:gd name="connsiteY12" fmla="*/ 960708 h 1963806"/>
                  <a:gd name="connsiteX13" fmla="*/ 1244851 w 1463858"/>
                  <a:gd name="connsiteY13" fmla="*/ 1704902 h 1963806"/>
                  <a:gd name="connsiteX14" fmla="*/ 1141011 w 1463858"/>
                  <a:gd name="connsiteY14" fmla="*/ 1808742 h 1963806"/>
                  <a:gd name="connsiteX15" fmla="*/ 1037171 w 1463858"/>
                  <a:gd name="connsiteY15" fmla="*/ 1704902 h 1963806"/>
                  <a:gd name="connsiteX16" fmla="*/ 1037171 w 1463858"/>
                  <a:gd name="connsiteY16" fmla="*/ 960708 h 1963806"/>
                  <a:gd name="connsiteX17" fmla="*/ 992514 w 1463858"/>
                  <a:gd name="connsiteY17" fmla="*/ 960708 h 1963806"/>
                  <a:gd name="connsiteX18" fmla="*/ 992514 w 1463858"/>
                  <a:gd name="connsiteY18" fmla="*/ 1859966 h 1963806"/>
                  <a:gd name="connsiteX19" fmla="*/ 888674 w 1463858"/>
                  <a:gd name="connsiteY19" fmla="*/ 1963806 h 1963806"/>
                  <a:gd name="connsiteX20" fmla="*/ 784834 w 1463858"/>
                  <a:gd name="connsiteY20" fmla="*/ 1859966 h 1963806"/>
                  <a:gd name="connsiteX21" fmla="*/ 784834 w 1463858"/>
                  <a:gd name="connsiteY21" fmla="*/ 960708 h 1963806"/>
                  <a:gd name="connsiteX22" fmla="*/ 743700 w 1463858"/>
                  <a:gd name="connsiteY22" fmla="*/ 960708 h 1963806"/>
                  <a:gd name="connsiteX23" fmla="*/ 743700 w 1463858"/>
                  <a:gd name="connsiteY23" fmla="*/ 1659000 h 1963806"/>
                  <a:gd name="connsiteX24" fmla="*/ 639860 w 1463858"/>
                  <a:gd name="connsiteY24" fmla="*/ 1762840 h 1963806"/>
                  <a:gd name="connsiteX25" fmla="*/ 536020 w 1463858"/>
                  <a:gd name="connsiteY25" fmla="*/ 1659000 h 1963806"/>
                  <a:gd name="connsiteX26" fmla="*/ 536020 w 1463858"/>
                  <a:gd name="connsiteY26" fmla="*/ 960708 h 1963806"/>
                  <a:gd name="connsiteX27" fmla="*/ 536020 w 1463858"/>
                  <a:gd name="connsiteY27" fmla="*/ 947349 h 1963806"/>
                  <a:gd name="connsiteX28" fmla="*/ 260162 w 1463858"/>
                  <a:gd name="connsiteY28" fmla="*/ 1223206 h 1963806"/>
                  <a:gd name="connsiteX29" fmla="*/ 44636 w 1463858"/>
                  <a:gd name="connsiteY29" fmla="*/ 1223206 h 1963806"/>
                  <a:gd name="connsiteX30" fmla="*/ 0 w 1463858"/>
                  <a:gd name="connsiteY30" fmla="*/ 1115443 h 196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463858" h="1963806">
                    <a:moveTo>
                      <a:pt x="0" y="1115443"/>
                    </a:moveTo>
                    <a:cubicBezTo>
                      <a:pt x="0" y="1076440"/>
                      <a:pt x="14879" y="1037437"/>
                      <a:pt x="44636" y="1007680"/>
                    </a:cubicBezTo>
                    <a:lnTo>
                      <a:pt x="502629" y="549687"/>
                    </a:lnTo>
                    <a:lnTo>
                      <a:pt x="536020" y="463919"/>
                    </a:lnTo>
                    <a:cubicBezTo>
                      <a:pt x="536020" y="207704"/>
                      <a:pt x="743724" y="0"/>
                      <a:pt x="999939" y="0"/>
                    </a:cubicBezTo>
                    <a:cubicBezTo>
                      <a:pt x="1256154" y="0"/>
                      <a:pt x="1463858" y="207704"/>
                      <a:pt x="1463858" y="463919"/>
                    </a:cubicBezTo>
                    <a:lnTo>
                      <a:pt x="1463858" y="674616"/>
                    </a:lnTo>
                    <a:lnTo>
                      <a:pt x="1463858" y="960708"/>
                    </a:lnTo>
                    <a:lnTo>
                      <a:pt x="1463858" y="1485910"/>
                    </a:lnTo>
                    <a:cubicBezTo>
                      <a:pt x="1463858" y="1535621"/>
                      <a:pt x="1423559" y="1575920"/>
                      <a:pt x="1373848" y="1575920"/>
                    </a:cubicBezTo>
                    <a:cubicBezTo>
                      <a:pt x="1324137" y="1575920"/>
                      <a:pt x="1283838" y="1535621"/>
                      <a:pt x="1283838" y="1485910"/>
                    </a:cubicBezTo>
                    <a:lnTo>
                      <a:pt x="1283838" y="960708"/>
                    </a:lnTo>
                    <a:lnTo>
                      <a:pt x="1244851" y="960708"/>
                    </a:lnTo>
                    <a:lnTo>
                      <a:pt x="1244851" y="1704902"/>
                    </a:lnTo>
                    <a:cubicBezTo>
                      <a:pt x="1244851" y="1762251"/>
                      <a:pt x="1198360" y="1808742"/>
                      <a:pt x="1141011" y="1808742"/>
                    </a:cubicBezTo>
                    <a:cubicBezTo>
                      <a:pt x="1083662" y="1808742"/>
                      <a:pt x="1037171" y="1762251"/>
                      <a:pt x="1037171" y="1704902"/>
                    </a:cubicBezTo>
                    <a:lnTo>
                      <a:pt x="1037171" y="960708"/>
                    </a:lnTo>
                    <a:lnTo>
                      <a:pt x="992514" y="960708"/>
                    </a:lnTo>
                    <a:lnTo>
                      <a:pt x="992514" y="1859966"/>
                    </a:lnTo>
                    <a:cubicBezTo>
                      <a:pt x="992514" y="1917315"/>
                      <a:pt x="946023" y="1963806"/>
                      <a:pt x="888674" y="1963806"/>
                    </a:cubicBezTo>
                    <a:cubicBezTo>
                      <a:pt x="831325" y="1963806"/>
                      <a:pt x="784834" y="1917315"/>
                      <a:pt x="784834" y="1859966"/>
                    </a:cubicBezTo>
                    <a:lnTo>
                      <a:pt x="784834" y="960708"/>
                    </a:lnTo>
                    <a:lnTo>
                      <a:pt x="743700" y="960708"/>
                    </a:lnTo>
                    <a:lnTo>
                      <a:pt x="743700" y="1659000"/>
                    </a:lnTo>
                    <a:cubicBezTo>
                      <a:pt x="743700" y="1716349"/>
                      <a:pt x="697209" y="1762840"/>
                      <a:pt x="639860" y="1762840"/>
                    </a:cubicBezTo>
                    <a:cubicBezTo>
                      <a:pt x="582511" y="1762840"/>
                      <a:pt x="536020" y="1716349"/>
                      <a:pt x="536020" y="1659000"/>
                    </a:cubicBezTo>
                    <a:lnTo>
                      <a:pt x="536020" y="960708"/>
                    </a:lnTo>
                    <a:lnTo>
                      <a:pt x="536020" y="947349"/>
                    </a:lnTo>
                    <a:lnTo>
                      <a:pt x="260162" y="1223206"/>
                    </a:lnTo>
                    <a:cubicBezTo>
                      <a:pt x="200647" y="1282722"/>
                      <a:pt x="104152" y="1282722"/>
                      <a:pt x="44636" y="1223206"/>
                    </a:cubicBezTo>
                    <a:cubicBezTo>
                      <a:pt x="14879" y="1193448"/>
                      <a:pt x="0" y="1154445"/>
                      <a:pt x="0" y="1115443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2" name="四角形: 上の 2 つの角を丸める 231">
                <a:extLst>
                  <a:ext uri="{FF2B5EF4-FFF2-40B4-BE49-F238E27FC236}">
                    <a16:creationId xmlns:a16="http://schemas.microsoft.com/office/drawing/2014/main" id="{4DAABADA-C01C-A33C-B7CD-540B126528A3}"/>
                  </a:ext>
                </a:extLst>
              </p:cNvPr>
              <p:cNvSpPr/>
              <p:nvPr/>
            </p:nvSpPr>
            <p:spPr>
              <a:xfrm rot="10800000">
                <a:off x="6513732" y="4972556"/>
                <a:ext cx="320456" cy="136019"/>
              </a:xfrm>
              <a:prstGeom prst="round2SameRect">
                <a:avLst>
                  <a:gd name="adj1" fmla="val 3404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24" name="グループ化 223">
              <a:extLst>
                <a:ext uri="{FF2B5EF4-FFF2-40B4-BE49-F238E27FC236}">
                  <a16:creationId xmlns:a16="http://schemas.microsoft.com/office/drawing/2014/main" id="{8B50D71B-74B1-2FCE-B3F3-65061EDBD553}"/>
                </a:ext>
              </a:extLst>
            </p:cNvPr>
            <p:cNvGrpSpPr/>
            <p:nvPr/>
          </p:nvGrpSpPr>
          <p:grpSpPr>
            <a:xfrm flipH="1">
              <a:off x="7122513" y="4020298"/>
              <a:ext cx="483107" cy="1605333"/>
              <a:chOff x="6513732" y="4020298"/>
              <a:chExt cx="483107" cy="1605333"/>
            </a:xfrm>
          </p:grpSpPr>
          <p:sp>
            <p:nvSpPr>
              <p:cNvPr id="227" name="四角形: 上の 2 つの角を丸める 3">
                <a:extLst>
                  <a:ext uri="{FF2B5EF4-FFF2-40B4-BE49-F238E27FC236}">
                    <a16:creationId xmlns:a16="http://schemas.microsoft.com/office/drawing/2014/main" id="{DDC8D9DB-5992-0973-76EB-FD375564FD57}"/>
                  </a:ext>
                </a:extLst>
              </p:cNvPr>
              <p:cNvSpPr/>
              <p:nvPr/>
            </p:nvSpPr>
            <p:spPr>
              <a:xfrm>
                <a:off x="6542246" y="4020298"/>
                <a:ext cx="280424" cy="991083"/>
              </a:xfrm>
              <a:custGeom>
                <a:avLst/>
                <a:gdLst>
                  <a:gd name="connsiteX0" fmla="*/ 140212 w 280424"/>
                  <a:gd name="connsiteY0" fmla="*/ 0 h 991083"/>
                  <a:gd name="connsiteX1" fmla="*/ 140212 w 280424"/>
                  <a:gd name="connsiteY1" fmla="*/ 0 h 991083"/>
                  <a:gd name="connsiteX2" fmla="*/ 280424 w 280424"/>
                  <a:gd name="connsiteY2" fmla="*/ 140212 h 991083"/>
                  <a:gd name="connsiteX3" fmla="*/ 280424 w 280424"/>
                  <a:gd name="connsiteY3" fmla="*/ 991083 h 991083"/>
                  <a:gd name="connsiteX4" fmla="*/ 280424 w 280424"/>
                  <a:gd name="connsiteY4" fmla="*/ 991083 h 991083"/>
                  <a:gd name="connsiteX5" fmla="*/ 0 w 280424"/>
                  <a:gd name="connsiteY5" fmla="*/ 991083 h 991083"/>
                  <a:gd name="connsiteX6" fmla="*/ 0 w 280424"/>
                  <a:gd name="connsiteY6" fmla="*/ 991083 h 991083"/>
                  <a:gd name="connsiteX7" fmla="*/ 0 w 280424"/>
                  <a:gd name="connsiteY7" fmla="*/ 140212 h 991083"/>
                  <a:gd name="connsiteX8" fmla="*/ 140212 w 280424"/>
                  <a:gd name="connsiteY8" fmla="*/ 0 h 991083"/>
                  <a:gd name="connsiteX0" fmla="*/ 140212 w 280424"/>
                  <a:gd name="connsiteY0" fmla="*/ 0 h 991083"/>
                  <a:gd name="connsiteX1" fmla="*/ 140212 w 280424"/>
                  <a:gd name="connsiteY1" fmla="*/ 0 h 991083"/>
                  <a:gd name="connsiteX2" fmla="*/ 228442 w 280424"/>
                  <a:gd name="connsiteY2" fmla="*/ 40527 h 991083"/>
                  <a:gd name="connsiteX3" fmla="*/ 280424 w 280424"/>
                  <a:gd name="connsiteY3" fmla="*/ 140212 h 991083"/>
                  <a:gd name="connsiteX4" fmla="*/ 280424 w 280424"/>
                  <a:gd name="connsiteY4" fmla="*/ 991083 h 991083"/>
                  <a:gd name="connsiteX5" fmla="*/ 280424 w 280424"/>
                  <a:gd name="connsiteY5" fmla="*/ 991083 h 991083"/>
                  <a:gd name="connsiteX6" fmla="*/ 0 w 280424"/>
                  <a:gd name="connsiteY6" fmla="*/ 991083 h 991083"/>
                  <a:gd name="connsiteX7" fmla="*/ 0 w 280424"/>
                  <a:gd name="connsiteY7" fmla="*/ 991083 h 991083"/>
                  <a:gd name="connsiteX8" fmla="*/ 0 w 280424"/>
                  <a:gd name="connsiteY8" fmla="*/ 140212 h 991083"/>
                  <a:gd name="connsiteX9" fmla="*/ 140212 w 280424"/>
                  <a:gd name="connsiteY9" fmla="*/ 0 h 991083"/>
                  <a:gd name="connsiteX0" fmla="*/ 228442 w 319882"/>
                  <a:gd name="connsiteY0" fmla="*/ 40527 h 991083"/>
                  <a:gd name="connsiteX1" fmla="*/ 280424 w 319882"/>
                  <a:gd name="connsiteY1" fmla="*/ 140212 h 991083"/>
                  <a:gd name="connsiteX2" fmla="*/ 280424 w 319882"/>
                  <a:gd name="connsiteY2" fmla="*/ 991083 h 991083"/>
                  <a:gd name="connsiteX3" fmla="*/ 280424 w 319882"/>
                  <a:gd name="connsiteY3" fmla="*/ 991083 h 991083"/>
                  <a:gd name="connsiteX4" fmla="*/ 0 w 319882"/>
                  <a:gd name="connsiteY4" fmla="*/ 991083 h 991083"/>
                  <a:gd name="connsiteX5" fmla="*/ 0 w 319882"/>
                  <a:gd name="connsiteY5" fmla="*/ 991083 h 991083"/>
                  <a:gd name="connsiteX6" fmla="*/ 0 w 319882"/>
                  <a:gd name="connsiteY6" fmla="*/ 140212 h 991083"/>
                  <a:gd name="connsiteX7" fmla="*/ 140212 w 319882"/>
                  <a:gd name="connsiteY7" fmla="*/ 0 h 991083"/>
                  <a:gd name="connsiteX8" fmla="*/ 140212 w 319882"/>
                  <a:gd name="connsiteY8" fmla="*/ 0 h 991083"/>
                  <a:gd name="connsiteX9" fmla="*/ 319882 w 319882"/>
                  <a:gd name="connsiteY9" fmla="*/ 131967 h 991083"/>
                  <a:gd name="connsiteX0" fmla="*/ 280424 w 319882"/>
                  <a:gd name="connsiteY0" fmla="*/ 140212 h 991083"/>
                  <a:gd name="connsiteX1" fmla="*/ 280424 w 319882"/>
                  <a:gd name="connsiteY1" fmla="*/ 991083 h 991083"/>
                  <a:gd name="connsiteX2" fmla="*/ 280424 w 319882"/>
                  <a:gd name="connsiteY2" fmla="*/ 991083 h 991083"/>
                  <a:gd name="connsiteX3" fmla="*/ 0 w 319882"/>
                  <a:gd name="connsiteY3" fmla="*/ 991083 h 991083"/>
                  <a:gd name="connsiteX4" fmla="*/ 0 w 319882"/>
                  <a:gd name="connsiteY4" fmla="*/ 991083 h 991083"/>
                  <a:gd name="connsiteX5" fmla="*/ 0 w 319882"/>
                  <a:gd name="connsiteY5" fmla="*/ 140212 h 991083"/>
                  <a:gd name="connsiteX6" fmla="*/ 140212 w 319882"/>
                  <a:gd name="connsiteY6" fmla="*/ 0 h 991083"/>
                  <a:gd name="connsiteX7" fmla="*/ 140212 w 319882"/>
                  <a:gd name="connsiteY7" fmla="*/ 0 h 991083"/>
                  <a:gd name="connsiteX8" fmla="*/ 319882 w 319882"/>
                  <a:gd name="connsiteY8" fmla="*/ 131967 h 991083"/>
                  <a:gd name="connsiteX0" fmla="*/ 280424 w 280424"/>
                  <a:gd name="connsiteY0" fmla="*/ 140212 h 991083"/>
                  <a:gd name="connsiteX1" fmla="*/ 280424 w 280424"/>
                  <a:gd name="connsiteY1" fmla="*/ 991083 h 991083"/>
                  <a:gd name="connsiteX2" fmla="*/ 280424 w 280424"/>
                  <a:gd name="connsiteY2" fmla="*/ 991083 h 991083"/>
                  <a:gd name="connsiteX3" fmla="*/ 0 w 280424"/>
                  <a:gd name="connsiteY3" fmla="*/ 991083 h 991083"/>
                  <a:gd name="connsiteX4" fmla="*/ 0 w 280424"/>
                  <a:gd name="connsiteY4" fmla="*/ 991083 h 991083"/>
                  <a:gd name="connsiteX5" fmla="*/ 0 w 280424"/>
                  <a:gd name="connsiteY5" fmla="*/ 140212 h 991083"/>
                  <a:gd name="connsiteX6" fmla="*/ 140212 w 280424"/>
                  <a:gd name="connsiteY6" fmla="*/ 0 h 991083"/>
                  <a:gd name="connsiteX7" fmla="*/ 140212 w 280424"/>
                  <a:gd name="connsiteY7" fmla="*/ 0 h 991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80424" h="991083">
                    <a:moveTo>
                      <a:pt x="280424" y="140212"/>
                    </a:moveTo>
                    <a:lnTo>
                      <a:pt x="280424" y="991083"/>
                    </a:lnTo>
                    <a:lnTo>
                      <a:pt x="280424" y="991083"/>
                    </a:lnTo>
                    <a:lnTo>
                      <a:pt x="0" y="991083"/>
                    </a:lnTo>
                    <a:lnTo>
                      <a:pt x="0" y="991083"/>
                    </a:lnTo>
                    <a:lnTo>
                      <a:pt x="0" y="140212"/>
                    </a:lnTo>
                    <a:cubicBezTo>
                      <a:pt x="0" y="62775"/>
                      <a:pt x="62775" y="0"/>
                      <a:pt x="140212" y="0"/>
                    </a:cubicBezTo>
                    <a:lnTo>
                      <a:pt x="140212" y="0"/>
                    </a:lnTo>
                  </a:path>
                </a:pathLst>
              </a:cu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8" name="片側の 2 つの角を丸めた四角形 6">
                <a:extLst>
                  <a:ext uri="{FF2B5EF4-FFF2-40B4-BE49-F238E27FC236}">
                    <a16:creationId xmlns:a16="http://schemas.microsoft.com/office/drawing/2014/main" id="{FDF318C6-07FA-7921-0A0D-8BBC868F362C}"/>
                  </a:ext>
                </a:extLst>
              </p:cNvPr>
              <p:cNvSpPr/>
              <p:nvPr/>
            </p:nvSpPr>
            <p:spPr>
              <a:xfrm flipH="1">
                <a:off x="6521322" y="5043273"/>
                <a:ext cx="475517" cy="582358"/>
              </a:xfrm>
              <a:custGeom>
                <a:avLst/>
                <a:gdLst>
                  <a:gd name="connsiteX0" fmla="*/ 0 w 1463858"/>
                  <a:gd name="connsiteY0" fmla="*/ 1115443 h 1963806"/>
                  <a:gd name="connsiteX1" fmla="*/ 44636 w 1463858"/>
                  <a:gd name="connsiteY1" fmla="*/ 1007680 h 1963806"/>
                  <a:gd name="connsiteX2" fmla="*/ 502629 w 1463858"/>
                  <a:gd name="connsiteY2" fmla="*/ 549687 h 1963806"/>
                  <a:gd name="connsiteX3" fmla="*/ 536020 w 1463858"/>
                  <a:gd name="connsiteY3" fmla="*/ 463919 h 1963806"/>
                  <a:gd name="connsiteX4" fmla="*/ 999939 w 1463858"/>
                  <a:gd name="connsiteY4" fmla="*/ 0 h 1963806"/>
                  <a:gd name="connsiteX5" fmla="*/ 1463858 w 1463858"/>
                  <a:gd name="connsiteY5" fmla="*/ 463919 h 1963806"/>
                  <a:gd name="connsiteX6" fmla="*/ 1463858 w 1463858"/>
                  <a:gd name="connsiteY6" fmla="*/ 674616 h 1963806"/>
                  <a:gd name="connsiteX7" fmla="*/ 1463858 w 1463858"/>
                  <a:gd name="connsiteY7" fmla="*/ 960708 h 1963806"/>
                  <a:gd name="connsiteX8" fmla="*/ 1463858 w 1463858"/>
                  <a:gd name="connsiteY8" fmla="*/ 1485910 h 1963806"/>
                  <a:gd name="connsiteX9" fmla="*/ 1373848 w 1463858"/>
                  <a:gd name="connsiteY9" fmla="*/ 1575920 h 1963806"/>
                  <a:gd name="connsiteX10" fmla="*/ 1283838 w 1463858"/>
                  <a:gd name="connsiteY10" fmla="*/ 1485910 h 1963806"/>
                  <a:gd name="connsiteX11" fmla="*/ 1283838 w 1463858"/>
                  <a:gd name="connsiteY11" fmla="*/ 960708 h 1963806"/>
                  <a:gd name="connsiteX12" fmla="*/ 1244851 w 1463858"/>
                  <a:gd name="connsiteY12" fmla="*/ 960708 h 1963806"/>
                  <a:gd name="connsiteX13" fmla="*/ 1244851 w 1463858"/>
                  <a:gd name="connsiteY13" fmla="*/ 1704902 h 1963806"/>
                  <a:gd name="connsiteX14" fmla="*/ 1141011 w 1463858"/>
                  <a:gd name="connsiteY14" fmla="*/ 1808742 h 1963806"/>
                  <a:gd name="connsiteX15" fmla="*/ 1037171 w 1463858"/>
                  <a:gd name="connsiteY15" fmla="*/ 1704902 h 1963806"/>
                  <a:gd name="connsiteX16" fmla="*/ 1037171 w 1463858"/>
                  <a:gd name="connsiteY16" fmla="*/ 960708 h 1963806"/>
                  <a:gd name="connsiteX17" fmla="*/ 992514 w 1463858"/>
                  <a:gd name="connsiteY17" fmla="*/ 960708 h 1963806"/>
                  <a:gd name="connsiteX18" fmla="*/ 992514 w 1463858"/>
                  <a:gd name="connsiteY18" fmla="*/ 1859966 h 1963806"/>
                  <a:gd name="connsiteX19" fmla="*/ 888674 w 1463858"/>
                  <a:gd name="connsiteY19" fmla="*/ 1963806 h 1963806"/>
                  <a:gd name="connsiteX20" fmla="*/ 784834 w 1463858"/>
                  <a:gd name="connsiteY20" fmla="*/ 1859966 h 1963806"/>
                  <a:gd name="connsiteX21" fmla="*/ 784834 w 1463858"/>
                  <a:gd name="connsiteY21" fmla="*/ 960708 h 1963806"/>
                  <a:gd name="connsiteX22" fmla="*/ 743700 w 1463858"/>
                  <a:gd name="connsiteY22" fmla="*/ 960708 h 1963806"/>
                  <a:gd name="connsiteX23" fmla="*/ 743700 w 1463858"/>
                  <a:gd name="connsiteY23" fmla="*/ 1659000 h 1963806"/>
                  <a:gd name="connsiteX24" fmla="*/ 639860 w 1463858"/>
                  <a:gd name="connsiteY24" fmla="*/ 1762840 h 1963806"/>
                  <a:gd name="connsiteX25" fmla="*/ 536020 w 1463858"/>
                  <a:gd name="connsiteY25" fmla="*/ 1659000 h 1963806"/>
                  <a:gd name="connsiteX26" fmla="*/ 536020 w 1463858"/>
                  <a:gd name="connsiteY26" fmla="*/ 960708 h 1963806"/>
                  <a:gd name="connsiteX27" fmla="*/ 536020 w 1463858"/>
                  <a:gd name="connsiteY27" fmla="*/ 947349 h 1963806"/>
                  <a:gd name="connsiteX28" fmla="*/ 260162 w 1463858"/>
                  <a:gd name="connsiteY28" fmla="*/ 1223206 h 1963806"/>
                  <a:gd name="connsiteX29" fmla="*/ 44636 w 1463858"/>
                  <a:gd name="connsiteY29" fmla="*/ 1223206 h 1963806"/>
                  <a:gd name="connsiteX30" fmla="*/ 0 w 1463858"/>
                  <a:gd name="connsiteY30" fmla="*/ 1115443 h 196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463858" h="1963806">
                    <a:moveTo>
                      <a:pt x="0" y="1115443"/>
                    </a:moveTo>
                    <a:cubicBezTo>
                      <a:pt x="0" y="1076440"/>
                      <a:pt x="14879" y="1037437"/>
                      <a:pt x="44636" y="1007680"/>
                    </a:cubicBezTo>
                    <a:lnTo>
                      <a:pt x="502629" y="549687"/>
                    </a:lnTo>
                    <a:lnTo>
                      <a:pt x="536020" y="463919"/>
                    </a:lnTo>
                    <a:cubicBezTo>
                      <a:pt x="536020" y="207704"/>
                      <a:pt x="743724" y="0"/>
                      <a:pt x="999939" y="0"/>
                    </a:cubicBezTo>
                    <a:cubicBezTo>
                      <a:pt x="1256154" y="0"/>
                      <a:pt x="1463858" y="207704"/>
                      <a:pt x="1463858" y="463919"/>
                    </a:cubicBezTo>
                    <a:lnTo>
                      <a:pt x="1463858" y="674616"/>
                    </a:lnTo>
                    <a:lnTo>
                      <a:pt x="1463858" y="960708"/>
                    </a:lnTo>
                    <a:lnTo>
                      <a:pt x="1463858" y="1485910"/>
                    </a:lnTo>
                    <a:cubicBezTo>
                      <a:pt x="1463858" y="1535621"/>
                      <a:pt x="1423559" y="1575920"/>
                      <a:pt x="1373848" y="1575920"/>
                    </a:cubicBezTo>
                    <a:cubicBezTo>
                      <a:pt x="1324137" y="1575920"/>
                      <a:pt x="1283838" y="1535621"/>
                      <a:pt x="1283838" y="1485910"/>
                    </a:cubicBezTo>
                    <a:lnTo>
                      <a:pt x="1283838" y="960708"/>
                    </a:lnTo>
                    <a:lnTo>
                      <a:pt x="1244851" y="960708"/>
                    </a:lnTo>
                    <a:lnTo>
                      <a:pt x="1244851" y="1704902"/>
                    </a:lnTo>
                    <a:cubicBezTo>
                      <a:pt x="1244851" y="1762251"/>
                      <a:pt x="1198360" y="1808742"/>
                      <a:pt x="1141011" y="1808742"/>
                    </a:cubicBezTo>
                    <a:cubicBezTo>
                      <a:pt x="1083662" y="1808742"/>
                      <a:pt x="1037171" y="1762251"/>
                      <a:pt x="1037171" y="1704902"/>
                    </a:cubicBezTo>
                    <a:lnTo>
                      <a:pt x="1037171" y="960708"/>
                    </a:lnTo>
                    <a:lnTo>
                      <a:pt x="992514" y="960708"/>
                    </a:lnTo>
                    <a:lnTo>
                      <a:pt x="992514" y="1859966"/>
                    </a:lnTo>
                    <a:cubicBezTo>
                      <a:pt x="992514" y="1917315"/>
                      <a:pt x="946023" y="1963806"/>
                      <a:pt x="888674" y="1963806"/>
                    </a:cubicBezTo>
                    <a:cubicBezTo>
                      <a:pt x="831325" y="1963806"/>
                      <a:pt x="784834" y="1917315"/>
                      <a:pt x="784834" y="1859966"/>
                    </a:cubicBezTo>
                    <a:lnTo>
                      <a:pt x="784834" y="960708"/>
                    </a:lnTo>
                    <a:lnTo>
                      <a:pt x="743700" y="960708"/>
                    </a:lnTo>
                    <a:lnTo>
                      <a:pt x="743700" y="1659000"/>
                    </a:lnTo>
                    <a:cubicBezTo>
                      <a:pt x="743700" y="1716349"/>
                      <a:pt x="697209" y="1762840"/>
                      <a:pt x="639860" y="1762840"/>
                    </a:cubicBezTo>
                    <a:cubicBezTo>
                      <a:pt x="582511" y="1762840"/>
                      <a:pt x="536020" y="1716349"/>
                      <a:pt x="536020" y="1659000"/>
                    </a:cubicBezTo>
                    <a:lnTo>
                      <a:pt x="536020" y="960708"/>
                    </a:lnTo>
                    <a:lnTo>
                      <a:pt x="536020" y="947349"/>
                    </a:lnTo>
                    <a:lnTo>
                      <a:pt x="260162" y="1223206"/>
                    </a:lnTo>
                    <a:cubicBezTo>
                      <a:pt x="200647" y="1282722"/>
                      <a:pt x="104152" y="1282722"/>
                      <a:pt x="44636" y="1223206"/>
                    </a:cubicBezTo>
                    <a:cubicBezTo>
                      <a:pt x="14879" y="1193448"/>
                      <a:pt x="0" y="1154445"/>
                      <a:pt x="0" y="1115443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9" name="四角形: 上の 2 つの角を丸める 228">
                <a:extLst>
                  <a:ext uri="{FF2B5EF4-FFF2-40B4-BE49-F238E27FC236}">
                    <a16:creationId xmlns:a16="http://schemas.microsoft.com/office/drawing/2014/main" id="{37BA8F5B-F472-F973-0051-83010673B2A9}"/>
                  </a:ext>
                </a:extLst>
              </p:cNvPr>
              <p:cNvSpPr/>
              <p:nvPr/>
            </p:nvSpPr>
            <p:spPr>
              <a:xfrm rot="10800000">
                <a:off x="6513732" y="4972556"/>
                <a:ext cx="320456" cy="136019"/>
              </a:xfrm>
              <a:prstGeom prst="round2SameRect">
                <a:avLst>
                  <a:gd name="adj1" fmla="val 3404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8556247A-28FC-5E7D-D8F6-B11F6069D5D7}"/>
                </a:ext>
              </a:extLst>
            </p:cNvPr>
            <p:cNvSpPr/>
            <p:nvPr/>
          </p:nvSpPr>
          <p:spPr>
            <a:xfrm>
              <a:off x="5678198" y="2469703"/>
              <a:ext cx="698372" cy="1770703"/>
            </a:xfrm>
            <a:custGeom>
              <a:avLst/>
              <a:gdLst>
                <a:gd name="connsiteX0" fmla="*/ 637545 w 698372"/>
                <a:gd name="connsiteY0" fmla="*/ 274276 h 1770703"/>
                <a:gd name="connsiteX1" fmla="*/ 653427 w 698372"/>
                <a:gd name="connsiteY1" fmla="*/ 305902 h 1770703"/>
                <a:gd name="connsiteX2" fmla="*/ 512118 w 698372"/>
                <a:gd name="connsiteY2" fmla="*/ 820490 h 1770703"/>
                <a:gd name="connsiteX3" fmla="*/ 698372 w 698372"/>
                <a:gd name="connsiteY3" fmla="*/ 1344935 h 1770703"/>
                <a:gd name="connsiteX4" fmla="*/ 686250 w 698372"/>
                <a:gd name="connsiteY4" fmla="*/ 1377572 h 1770703"/>
                <a:gd name="connsiteX5" fmla="*/ 479435 w 698372"/>
                <a:gd name="connsiteY5" fmla="*/ 822286 h 1770703"/>
                <a:gd name="connsiteX6" fmla="*/ 637545 w 698372"/>
                <a:gd name="connsiteY6" fmla="*/ 274276 h 1770703"/>
                <a:gd name="connsiteX7" fmla="*/ 415856 w 698372"/>
                <a:gd name="connsiteY7" fmla="*/ 154819 h 1770703"/>
                <a:gd name="connsiteX8" fmla="*/ 439906 w 698372"/>
                <a:gd name="connsiteY8" fmla="*/ 187694 h 1770703"/>
                <a:gd name="connsiteX9" fmla="*/ 305693 w 698372"/>
                <a:gd name="connsiteY9" fmla="*/ 879860 h 1770703"/>
                <a:gd name="connsiteX10" fmla="*/ 584780 w 698372"/>
                <a:gd name="connsiteY10" fmla="*/ 1613247 h 1770703"/>
                <a:gd name="connsiteX11" fmla="*/ 570904 w 698372"/>
                <a:gd name="connsiteY11" fmla="*/ 1650604 h 1770703"/>
                <a:gd name="connsiteX12" fmla="*/ 268447 w 698372"/>
                <a:gd name="connsiteY12" fmla="*/ 885032 h 1770703"/>
                <a:gd name="connsiteX13" fmla="*/ 415856 w 698372"/>
                <a:gd name="connsiteY13" fmla="*/ 154819 h 1770703"/>
                <a:gd name="connsiteX14" fmla="*/ 208111 w 698372"/>
                <a:gd name="connsiteY14" fmla="*/ 0 h 1770703"/>
                <a:gd name="connsiteX15" fmla="*/ 232082 w 698372"/>
                <a:gd name="connsiteY15" fmla="*/ 38269 h 1770703"/>
                <a:gd name="connsiteX16" fmla="*/ 42868 w 698372"/>
                <a:gd name="connsiteY16" fmla="*/ 867260 h 1770703"/>
                <a:gd name="connsiteX17" fmla="*/ 363174 w 698372"/>
                <a:gd name="connsiteY17" fmla="*/ 1729297 h 1770703"/>
                <a:gd name="connsiteX18" fmla="*/ 347795 w 698372"/>
                <a:gd name="connsiteY18" fmla="*/ 1770703 h 1770703"/>
                <a:gd name="connsiteX19" fmla="*/ 1459 w 698372"/>
                <a:gd name="connsiteY19" fmla="*/ 871498 h 1770703"/>
                <a:gd name="connsiteX20" fmla="*/ 208111 w 698372"/>
                <a:gd name="connsiteY20" fmla="*/ 0 h 1770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98372" h="1770703">
                  <a:moveTo>
                    <a:pt x="637545" y="274276"/>
                  </a:moveTo>
                  <a:lnTo>
                    <a:pt x="653427" y="305902"/>
                  </a:lnTo>
                  <a:cubicBezTo>
                    <a:pt x="560287" y="432135"/>
                    <a:pt x="508084" y="622237"/>
                    <a:pt x="512118" y="820490"/>
                  </a:cubicBezTo>
                  <a:cubicBezTo>
                    <a:pt x="516497" y="1035672"/>
                    <a:pt x="586501" y="1232786"/>
                    <a:pt x="698372" y="1344935"/>
                  </a:cubicBezTo>
                  <a:lnTo>
                    <a:pt x="686250" y="1377572"/>
                  </a:lnTo>
                  <a:cubicBezTo>
                    <a:pt x="562361" y="1260798"/>
                    <a:pt x="484395" y="1051463"/>
                    <a:pt x="479435" y="822286"/>
                  </a:cubicBezTo>
                  <a:cubicBezTo>
                    <a:pt x="474842" y="610087"/>
                    <a:pt x="533463" y="406909"/>
                    <a:pt x="637545" y="274276"/>
                  </a:cubicBezTo>
                  <a:close/>
                  <a:moveTo>
                    <a:pt x="415856" y="154819"/>
                  </a:moveTo>
                  <a:lnTo>
                    <a:pt x="439906" y="187694"/>
                  </a:lnTo>
                  <a:cubicBezTo>
                    <a:pt x="340867" y="380438"/>
                    <a:pt x="292616" y="629279"/>
                    <a:pt x="305693" y="879860"/>
                  </a:cubicBezTo>
                  <a:cubicBezTo>
                    <a:pt x="321514" y="1183026"/>
                    <a:pt x="425236" y="1455588"/>
                    <a:pt x="584780" y="1613247"/>
                  </a:cubicBezTo>
                  <a:lnTo>
                    <a:pt x="570904" y="1650604"/>
                  </a:lnTo>
                  <a:cubicBezTo>
                    <a:pt x="398467" y="1488070"/>
                    <a:pt x="285844" y="1203001"/>
                    <a:pt x="268447" y="885032"/>
                  </a:cubicBezTo>
                  <a:cubicBezTo>
                    <a:pt x="253944" y="619954"/>
                    <a:pt x="307079" y="356743"/>
                    <a:pt x="415856" y="154819"/>
                  </a:cubicBezTo>
                  <a:close/>
                  <a:moveTo>
                    <a:pt x="208111" y="0"/>
                  </a:moveTo>
                  <a:lnTo>
                    <a:pt x="232082" y="38269"/>
                  </a:lnTo>
                  <a:cubicBezTo>
                    <a:pt x="99792" y="258415"/>
                    <a:pt x="31022" y="559712"/>
                    <a:pt x="42868" y="867260"/>
                  </a:cubicBezTo>
                  <a:cubicBezTo>
                    <a:pt x="56562" y="1222775"/>
                    <a:pt x="176221" y="1544813"/>
                    <a:pt x="363174" y="1729297"/>
                  </a:cubicBezTo>
                  <a:lnTo>
                    <a:pt x="347795" y="1770703"/>
                  </a:lnTo>
                  <a:cubicBezTo>
                    <a:pt x="146126" y="1580615"/>
                    <a:pt x="16480" y="1244013"/>
                    <a:pt x="1459" y="871498"/>
                  </a:cubicBezTo>
                  <a:cubicBezTo>
                    <a:pt x="-11620" y="547155"/>
                    <a:pt x="63687" y="229568"/>
                    <a:pt x="208111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6" name="フリーフォーム: 図形 225">
              <a:extLst>
                <a:ext uri="{FF2B5EF4-FFF2-40B4-BE49-F238E27FC236}">
                  <a16:creationId xmlns:a16="http://schemas.microsoft.com/office/drawing/2014/main" id="{5EAF001D-E1AD-DECE-6DF4-876A56D165F5}"/>
                </a:ext>
              </a:extLst>
            </p:cNvPr>
            <p:cNvSpPr/>
            <p:nvPr/>
          </p:nvSpPr>
          <p:spPr>
            <a:xfrm flipH="1">
              <a:off x="7758280" y="2469703"/>
              <a:ext cx="698372" cy="1770703"/>
            </a:xfrm>
            <a:custGeom>
              <a:avLst/>
              <a:gdLst>
                <a:gd name="connsiteX0" fmla="*/ 637545 w 698372"/>
                <a:gd name="connsiteY0" fmla="*/ 274276 h 1770703"/>
                <a:gd name="connsiteX1" fmla="*/ 653427 w 698372"/>
                <a:gd name="connsiteY1" fmla="*/ 305902 h 1770703"/>
                <a:gd name="connsiteX2" fmla="*/ 512118 w 698372"/>
                <a:gd name="connsiteY2" fmla="*/ 820490 h 1770703"/>
                <a:gd name="connsiteX3" fmla="*/ 698372 w 698372"/>
                <a:gd name="connsiteY3" fmla="*/ 1344935 h 1770703"/>
                <a:gd name="connsiteX4" fmla="*/ 686250 w 698372"/>
                <a:gd name="connsiteY4" fmla="*/ 1377572 h 1770703"/>
                <a:gd name="connsiteX5" fmla="*/ 479435 w 698372"/>
                <a:gd name="connsiteY5" fmla="*/ 822286 h 1770703"/>
                <a:gd name="connsiteX6" fmla="*/ 637545 w 698372"/>
                <a:gd name="connsiteY6" fmla="*/ 274276 h 1770703"/>
                <a:gd name="connsiteX7" fmla="*/ 415856 w 698372"/>
                <a:gd name="connsiteY7" fmla="*/ 154819 h 1770703"/>
                <a:gd name="connsiteX8" fmla="*/ 439906 w 698372"/>
                <a:gd name="connsiteY8" fmla="*/ 187694 h 1770703"/>
                <a:gd name="connsiteX9" fmla="*/ 305693 w 698372"/>
                <a:gd name="connsiteY9" fmla="*/ 879860 h 1770703"/>
                <a:gd name="connsiteX10" fmla="*/ 584780 w 698372"/>
                <a:gd name="connsiteY10" fmla="*/ 1613247 h 1770703"/>
                <a:gd name="connsiteX11" fmla="*/ 570904 w 698372"/>
                <a:gd name="connsiteY11" fmla="*/ 1650604 h 1770703"/>
                <a:gd name="connsiteX12" fmla="*/ 268447 w 698372"/>
                <a:gd name="connsiteY12" fmla="*/ 885032 h 1770703"/>
                <a:gd name="connsiteX13" fmla="*/ 415856 w 698372"/>
                <a:gd name="connsiteY13" fmla="*/ 154819 h 1770703"/>
                <a:gd name="connsiteX14" fmla="*/ 208111 w 698372"/>
                <a:gd name="connsiteY14" fmla="*/ 0 h 1770703"/>
                <a:gd name="connsiteX15" fmla="*/ 232082 w 698372"/>
                <a:gd name="connsiteY15" fmla="*/ 38269 h 1770703"/>
                <a:gd name="connsiteX16" fmla="*/ 42868 w 698372"/>
                <a:gd name="connsiteY16" fmla="*/ 867260 h 1770703"/>
                <a:gd name="connsiteX17" fmla="*/ 363174 w 698372"/>
                <a:gd name="connsiteY17" fmla="*/ 1729297 h 1770703"/>
                <a:gd name="connsiteX18" fmla="*/ 347795 w 698372"/>
                <a:gd name="connsiteY18" fmla="*/ 1770703 h 1770703"/>
                <a:gd name="connsiteX19" fmla="*/ 1459 w 698372"/>
                <a:gd name="connsiteY19" fmla="*/ 871498 h 1770703"/>
                <a:gd name="connsiteX20" fmla="*/ 208111 w 698372"/>
                <a:gd name="connsiteY20" fmla="*/ 0 h 1770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98372" h="1770703">
                  <a:moveTo>
                    <a:pt x="637545" y="274276"/>
                  </a:moveTo>
                  <a:lnTo>
                    <a:pt x="653427" y="305902"/>
                  </a:lnTo>
                  <a:cubicBezTo>
                    <a:pt x="560287" y="432135"/>
                    <a:pt x="508084" y="622237"/>
                    <a:pt x="512118" y="820490"/>
                  </a:cubicBezTo>
                  <a:cubicBezTo>
                    <a:pt x="516497" y="1035672"/>
                    <a:pt x="586501" y="1232786"/>
                    <a:pt x="698372" y="1344935"/>
                  </a:cubicBezTo>
                  <a:lnTo>
                    <a:pt x="686250" y="1377572"/>
                  </a:lnTo>
                  <a:cubicBezTo>
                    <a:pt x="562361" y="1260798"/>
                    <a:pt x="484395" y="1051463"/>
                    <a:pt x="479435" y="822286"/>
                  </a:cubicBezTo>
                  <a:cubicBezTo>
                    <a:pt x="474842" y="610087"/>
                    <a:pt x="533463" y="406909"/>
                    <a:pt x="637545" y="274276"/>
                  </a:cubicBezTo>
                  <a:close/>
                  <a:moveTo>
                    <a:pt x="415856" y="154819"/>
                  </a:moveTo>
                  <a:lnTo>
                    <a:pt x="439906" y="187694"/>
                  </a:lnTo>
                  <a:cubicBezTo>
                    <a:pt x="340867" y="380438"/>
                    <a:pt x="292616" y="629279"/>
                    <a:pt x="305693" y="879860"/>
                  </a:cubicBezTo>
                  <a:cubicBezTo>
                    <a:pt x="321514" y="1183026"/>
                    <a:pt x="425236" y="1455588"/>
                    <a:pt x="584780" y="1613247"/>
                  </a:cubicBezTo>
                  <a:lnTo>
                    <a:pt x="570904" y="1650604"/>
                  </a:lnTo>
                  <a:cubicBezTo>
                    <a:pt x="398467" y="1488070"/>
                    <a:pt x="285844" y="1203001"/>
                    <a:pt x="268447" y="885032"/>
                  </a:cubicBezTo>
                  <a:cubicBezTo>
                    <a:pt x="253944" y="619954"/>
                    <a:pt x="307079" y="356743"/>
                    <a:pt x="415856" y="154819"/>
                  </a:cubicBezTo>
                  <a:close/>
                  <a:moveTo>
                    <a:pt x="208111" y="0"/>
                  </a:moveTo>
                  <a:lnTo>
                    <a:pt x="232082" y="38269"/>
                  </a:lnTo>
                  <a:cubicBezTo>
                    <a:pt x="99792" y="258415"/>
                    <a:pt x="31022" y="559712"/>
                    <a:pt x="42868" y="867260"/>
                  </a:cubicBezTo>
                  <a:cubicBezTo>
                    <a:pt x="56562" y="1222775"/>
                    <a:pt x="176221" y="1544813"/>
                    <a:pt x="363174" y="1729297"/>
                  </a:cubicBezTo>
                  <a:lnTo>
                    <a:pt x="347795" y="1770703"/>
                  </a:lnTo>
                  <a:cubicBezTo>
                    <a:pt x="146126" y="1580615"/>
                    <a:pt x="16480" y="1244013"/>
                    <a:pt x="1459" y="871498"/>
                  </a:cubicBezTo>
                  <a:cubicBezTo>
                    <a:pt x="-11620" y="547155"/>
                    <a:pt x="63687" y="229568"/>
                    <a:pt x="208111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233" name="グループ化 232">
            <a:extLst>
              <a:ext uri="{FF2B5EF4-FFF2-40B4-BE49-F238E27FC236}">
                <a16:creationId xmlns:a16="http://schemas.microsoft.com/office/drawing/2014/main" id="{3EA500AD-57F3-4269-6488-0411F759B601}"/>
              </a:ext>
            </a:extLst>
          </p:cNvPr>
          <p:cNvGrpSpPr/>
          <p:nvPr/>
        </p:nvGrpSpPr>
        <p:grpSpPr>
          <a:xfrm>
            <a:off x="7259252" y="850714"/>
            <a:ext cx="1469997" cy="2727016"/>
            <a:chOff x="1031377" y="-494833"/>
            <a:chExt cx="3647724" cy="6766955"/>
          </a:xfrm>
        </p:grpSpPr>
        <p:sp>
          <p:nvSpPr>
            <p:cNvPr id="234" name="台形 233">
              <a:extLst>
                <a:ext uri="{FF2B5EF4-FFF2-40B4-BE49-F238E27FC236}">
                  <a16:creationId xmlns:a16="http://schemas.microsoft.com/office/drawing/2014/main" id="{85A4CC35-F5AC-2471-6621-19D3FC335F60}"/>
                </a:ext>
              </a:extLst>
            </p:cNvPr>
            <p:cNvSpPr/>
            <p:nvPr/>
          </p:nvSpPr>
          <p:spPr>
            <a:xfrm rot="10800000" flipV="1">
              <a:off x="2664039" y="3841928"/>
              <a:ext cx="300731" cy="261456"/>
            </a:xfrm>
            <a:prstGeom prst="trapezoid">
              <a:avLst>
                <a:gd name="adj" fmla="val 14320"/>
              </a:avLst>
            </a:prstGeom>
            <a:solidFill>
              <a:srgbClr val="FFCC9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CD9257FB-7110-B1C3-D8B5-3355AF0FBB7B}"/>
                </a:ext>
              </a:extLst>
            </p:cNvPr>
            <p:cNvSpPr/>
            <p:nvPr/>
          </p:nvSpPr>
          <p:spPr>
            <a:xfrm>
              <a:off x="2323692" y="4002336"/>
              <a:ext cx="982389" cy="963190"/>
            </a:xfrm>
            <a:custGeom>
              <a:avLst/>
              <a:gdLst>
                <a:gd name="connsiteX0" fmla="*/ 189919 w 982389"/>
                <a:gd name="connsiteY0" fmla="*/ 0 h 963190"/>
                <a:gd name="connsiteX1" fmla="*/ 792469 w 982389"/>
                <a:gd name="connsiteY1" fmla="*/ 0 h 963190"/>
                <a:gd name="connsiteX2" fmla="*/ 982389 w 982389"/>
                <a:gd name="connsiteY2" fmla="*/ 189919 h 963190"/>
                <a:gd name="connsiteX3" fmla="*/ 862535 w 982389"/>
                <a:gd name="connsiteY3" fmla="*/ 963190 h 963190"/>
                <a:gd name="connsiteX4" fmla="*/ 119855 w 982389"/>
                <a:gd name="connsiteY4" fmla="*/ 963190 h 963190"/>
                <a:gd name="connsiteX5" fmla="*/ 0 w 982389"/>
                <a:gd name="connsiteY5" fmla="*/ 189919 h 963190"/>
                <a:gd name="connsiteX6" fmla="*/ 189919 w 982389"/>
                <a:gd name="connsiteY6" fmla="*/ 0 h 963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2389" h="963190">
                  <a:moveTo>
                    <a:pt x="189919" y="0"/>
                  </a:moveTo>
                  <a:lnTo>
                    <a:pt x="792469" y="0"/>
                  </a:lnTo>
                  <a:cubicBezTo>
                    <a:pt x="897359" y="0"/>
                    <a:pt x="982389" y="85030"/>
                    <a:pt x="982389" y="189919"/>
                  </a:cubicBezTo>
                  <a:lnTo>
                    <a:pt x="862535" y="963190"/>
                  </a:lnTo>
                  <a:lnTo>
                    <a:pt x="119855" y="963190"/>
                  </a:lnTo>
                  <a:lnTo>
                    <a:pt x="0" y="189919"/>
                  </a:lnTo>
                  <a:cubicBezTo>
                    <a:pt x="0" y="85030"/>
                    <a:pt x="85030" y="0"/>
                    <a:pt x="189919" y="0"/>
                  </a:cubicBezTo>
                  <a:close/>
                </a:path>
              </a:pathLst>
            </a:custGeom>
            <a:solidFill>
              <a:srgbClr val="5B9BD5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36" name="グループ化 235">
              <a:extLst>
                <a:ext uri="{FF2B5EF4-FFF2-40B4-BE49-F238E27FC236}">
                  <a16:creationId xmlns:a16="http://schemas.microsoft.com/office/drawing/2014/main" id="{0ABBACE2-694E-157C-39F9-E4B443A186F1}"/>
                </a:ext>
              </a:extLst>
            </p:cNvPr>
            <p:cNvGrpSpPr/>
            <p:nvPr/>
          </p:nvGrpSpPr>
          <p:grpSpPr>
            <a:xfrm>
              <a:off x="2085872" y="2630024"/>
              <a:ext cx="1457065" cy="3642098"/>
              <a:chOff x="6365316" y="2589948"/>
              <a:chExt cx="1457065" cy="3642098"/>
            </a:xfrm>
          </p:grpSpPr>
          <p:sp>
            <p:nvSpPr>
              <p:cNvPr id="244" name="楕円 243">
                <a:extLst>
                  <a:ext uri="{FF2B5EF4-FFF2-40B4-BE49-F238E27FC236}">
                    <a16:creationId xmlns:a16="http://schemas.microsoft.com/office/drawing/2014/main" id="{80848C20-7E1B-031C-003F-2A0163F74AC5}"/>
                  </a:ext>
                </a:extLst>
              </p:cNvPr>
              <p:cNvSpPr/>
              <p:nvPr/>
            </p:nvSpPr>
            <p:spPr>
              <a:xfrm>
                <a:off x="6535826" y="2699584"/>
                <a:ext cx="1116045" cy="1202922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A6AB26F7-3CF3-B3F2-B95B-94DAC09AAB47}"/>
                  </a:ext>
                </a:extLst>
              </p:cNvPr>
              <p:cNvSpPr/>
              <p:nvPr/>
            </p:nvSpPr>
            <p:spPr>
              <a:xfrm>
                <a:off x="6561436" y="4925843"/>
                <a:ext cx="1064827" cy="1117477"/>
              </a:xfrm>
              <a:custGeom>
                <a:avLst/>
                <a:gdLst>
                  <a:gd name="connsiteX0" fmla="*/ 161074 w 1064827"/>
                  <a:gd name="connsiteY0" fmla="*/ 0 h 1117477"/>
                  <a:gd name="connsiteX1" fmla="*/ 903754 w 1064827"/>
                  <a:gd name="connsiteY1" fmla="*/ 0 h 1117477"/>
                  <a:gd name="connsiteX2" fmla="*/ 871260 w 1064827"/>
                  <a:gd name="connsiteY2" fmla="*/ 209642 h 1117477"/>
                  <a:gd name="connsiteX3" fmla="*/ 1064827 w 1064827"/>
                  <a:gd name="connsiteY3" fmla="*/ 1117477 h 1117477"/>
                  <a:gd name="connsiteX4" fmla="*/ 803651 w 1064827"/>
                  <a:gd name="connsiteY4" fmla="*/ 1117477 h 1117477"/>
                  <a:gd name="connsiteX5" fmla="*/ 540736 w 1064827"/>
                  <a:gd name="connsiteY5" fmla="*/ 306561 h 1117477"/>
                  <a:gd name="connsiteX6" fmla="*/ 524091 w 1064827"/>
                  <a:gd name="connsiteY6" fmla="*/ 306561 h 1117477"/>
                  <a:gd name="connsiteX7" fmla="*/ 261176 w 1064827"/>
                  <a:gd name="connsiteY7" fmla="*/ 1117477 h 1117477"/>
                  <a:gd name="connsiteX8" fmla="*/ 0 w 1064827"/>
                  <a:gd name="connsiteY8" fmla="*/ 1117477 h 1117477"/>
                  <a:gd name="connsiteX9" fmla="*/ 193567 w 1064827"/>
                  <a:gd name="connsiteY9" fmla="*/ 209641 h 1117477"/>
                  <a:gd name="connsiteX10" fmla="*/ 161074 w 1064827"/>
                  <a:gd name="connsiteY10" fmla="*/ 0 h 1117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4827" h="1117477">
                    <a:moveTo>
                      <a:pt x="161074" y="0"/>
                    </a:moveTo>
                    <a:lnTo>
                      <a:pt x="903754" y="0"/>
                    </a:lnTo>
                    <a:lnTo>
                      <a:pt x="871260" y="209642"/>
                    </a:lnTo>
                    <a:lnTo>
                      <a:pt x="1064827" y="1117477"/>
                    </a:lnTo>
                    <a:lnTo>
                      <a:pt x="803651" y="1117477"/>
                    </a:lnTo>
                    <a:lnTo>
                      <a:pt x="540736" y="306561"/>
                    </a:lnTo>
                    <a:lnTo>
                      <a:pt x="524091" y="306561"/>
                    </a:lnTo>
                    <a:lnTo>
                      <a:pt x="261176" y="1117477"/>
                    </a:lnTo>
                    <a:lnTo>
                      <a:pt x="0" y="1117477"/>
                    </a:lnTo>
                    <a:lnTo>
                      <a:pt x="193567" y="209641"/>
                    </a:lnTo>
                    <a:lnTo>
                      <a:pt x="161074" y="0"/>
                    </a:ln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548B11EF-9DD1-D539-B993-4196908AA30C}"/>
                  </a:ext>
                </a:extLst>
              </p:cNvPr>
              <p:cNvSpPr/>
              <p:nvPr/>
            </p:nvSpPr>
            <p:spPr>
              <a:xfrm>
                <a:off x="6365316" y="6023354"/>
                <a:ext cx="475517" cy="208692"/>
              </a:xfrm>
              <a:custGeom>
                <a:avLst/>
                <a:gdLst>
                  <a:gd name="connsiteX0" fmla="*/ 104346 w 475517"/>
                  <a:gd name="connsiteY0" fmla="*/ 0 h 208692"/>
                  <a:gd name="connsiteX1" fmla="*/ 218342 w 475517"/>
                  <a:gd name="connsiteY1" fmla="*/ 0 h 208692"/>
                  <a:gd name="connsiteX2" fmla="*/ 320371 w 475517"/>
                  <a:gd name="connsiteY2" fmla="*/ 0 h 208692"/>
                  <a:gd name="connsiteX3" fmla="*/ 475517 w 475517"/>
                  <a:gd name="connsiteY3" fmla="*/ 0 h 208692"/>
                  <a:gd name="connsiteX4" fmla="*/ 475517 w 475517"/>
                  <a:gd name="connsiteY4" fmla="*/ 208692 h 208692"/>
                  <a:gd name="connsiteX5" fmla="*/ 424717 w 475517"/>
                  <a:gd name="connsiteY5" fmla="*/ 208692 h 208692"/>
                  <a:gd name="connsiteX6" fmla="*/ 218342 w 475517"/>
                  <a:gd name="connsiteY6" fmla="*/ 208692 h 208692"/>
                  <a:gd name="connsiteX7" fmla="*/ 0 w 475517"/>
                  <a:gd name="connsiteY7" fmla="*/ 208692 h 208692"/>
                  <a:gd name="connsiteX8" fmla="*/ 0 w 475517"/>
                  <a:gd name="connsiteY8" fmla="*/ 104346 h 208692"/>
                  <a:gd name="connsiteX9" fmla="*/ 104346 w 475517"/>
                  <a:gd name="connsiteY9" fmla="*/ 0 h 208692"/>
                  <a:gd name="connsiteX0" fmla="*/ 104346 w 475517"/>
                  <a:gd name="connsiteY0" fmla="*/ 0 h 208692"/>
                  <a:gd name="connsiteX1" fmla="*/ 320371 w 475517"/>
                  <a:gd name="connsiteY1" fmla="*/ 0 h 208692"/>
                  <a:gd name="connsiteX2" fmla="*/ 475517 w 475517"/>
                  <a:gd name="connsiteY2" fmla="*/ 0 h 208692"/>
                  <a:gd name="connsiteX3" fmla="*/ 475517 w 475517"/>
                  <a:gd name="connsiteY3" fmla="*/ 208692 h 208692"/>
                  <a:gd name="connsiteX4" fmla="*/ 424717 w 475517"/>
                  <a:gd name="connsiteY4" fmla="*/ 208692 h 208692"/>
                  <a:gd name="connsiteX5" fmla="*/ 218342 w 475517"/>
                  <a:gd name="connsiteY5" fmla="*/ 208692 h 208692"/>
                  <a:gd name="connsiteX6" fmla="*/ 0 w 475517"/>
                  <a:gd name="connsiteY6" fmla="*/ 208692 h 208692"/>
                  <a:gd name="connsiteX7" fmla="*/ 0 w 475517"/>
                  <a:gd name="connsiteY7" fmla="*/ 104346 h 208692"/>
                  <a:gd name="connsiteX8" fmla="*/ 104346 w 475517"/>
                  <a:gd name="connsiteY8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424717 w 475517"/>
                  <a:gd name="connsiteY3" fmla="*/ 208692 h 208692"/>
                  <a:gd name="connsiteX4" fmla="*/ 218342 w 475517"/>
                  <a:gd name="connsiteY4" fmla="*/ 208692 h 208692"/>
                  <a:gd name="connsiteX5" fmla="*/ 0 w 475517"/>
                  <a:gd name="connsiteY5" fmla="*/ 208692 h 208692"/>
                  <a:gd name="connsiteX6" fmla="*/ 0 w 475517"/>
                  <a:gd name="connsiteY6" fmla="*/ 104346 h 208692"/>
                  <a:gd name="connsiteX7" fmla="*/ 104346 w 475517"/>
                  <a:gd name="connsiteY7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218342 w 475517"/>
                  <a:gd name="connsiteY3" fmla="*/ 208692 h 208692"/>
                  <a:gd name="connsiteX4" fmla="*/ 0 w 475517"/>
                  <a:gd name="connsiteY4" fmla="*/ 208692 h 208692"/>
                  <a:gd name="connsiteX5" fmla="*/ 0 w 475517"/>
                  <a:gd name="connsiteY5" fmla="*/ 104346 h 208692"/>
                  <a:gd name="connsiteX6" fmla="*/ 104346 w 475517"/>
                  <a:gd name="connsiteY6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0 w 475517"/>
                  <a:gd name="connsiteY3" fmla="*/ 208692 h 208692"/>
                  <a:gd name="connsiteX4" fmla="*/ 0 w 475517"/>
                  <a:gd name="connsiteY4" fmla="*/ 104346 h 208692"/>
                  <a:gd name="connsiteX5" fmla="*/ 104346 w 475517"/>
                  <a:gd name="connsiteY5" fmla="*/ 0 h 208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5517" h="208692">
                    <a:moveTo>
                      <a:pt x="104346" y="0"/>
                    </a:moveTo>
                    <a:lnTo>
                      <a:pt x="475517" y="0"/>
                    </a:lnTo>
                    <a:lnTo>
                      <a:pt x="475517" y="208692"/>
                    </a:lnTo>
                    <a:lnTo>
                      <a:pt x="0" y="208692"/>
                    </a:lnTo>
                    <a:lnTo>
                      <a:pt x="0" y="104346"/>
                    </a:lnTo>
                    <a:cubicBezTo>
                      <a:pt x="0" y="46717"/>
                      <a:pt x="46717" y="0"/>
                      <a:pt x="1043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EB2E559E-5D3E-053B-63CD-DFA1D689BF33}"/>
                  </a:ext>
                </a:extLst>
              </p:cNvPr>
              <p:cNvSpPr/>
              <p:nvPr/>
            </p:nvSpPr>
            <p:spPr>
              <a:xfrm flipH="1">
                <a:off x="7346864" y="6023354"/>
                <a:ext cx="475517" cy="208692"/>
              </a:xfrm>
              <a:custGeom>
                <a:avLst/>
                <a:gdLst>
                  <a:gd name="connsiteX0" fmla="*/ 104346 w 475517"/>
                  <a:gd name="connsiteY0" fmla="*/ 0 h 208692"/>
                  <a:gd name="connsiteX1" fmla="*/ 218342 w 475517"/>
                  <a:gd name="connsiteY1" fmla="*/ 0 h 208692"/>
                  <a:gd name="connsiteX2" fmla="*/ 320371 w 475517"/>
                  <a:gd name="connsiteY2" fmla="*/ 0 h 208692"/>
                  <a:gd name="connsiteX3" fmla="*/ 475517 w 475517"/>
                  <a:gd name="connsiteY3" fmla="*/ 0 h 208692"/>
                  <a:gd name="connsiteX4" fmla="*/ 475517 w 475517"/>
                  <a:gd name="connsiteY4" fmla="*/ 208692 h 208692"/>
                  <a:gd name="connsiteX5" fmla="*/ 424717 w 475517"/>
                  <a:gd name="connsiteY5" fmla="*/ 208692 h 208692"/>
                  <a:gd name="connsiteX6" fmla="*/ 218342 w 475517"/>
                  <a:gd name="connsiteY6" fmla="*/ 208692 h 208692"/>
                  <a:gd name="connsiteX7" fmla="*/ 0 w 475517"/>
                  <a:gd name="connsiteY7" fmla="*/ 208692 h 208692"/>
                  <a:gd name="connsiteX8" fmla="*/ 0 w 475517"/>
                  <a:gd name="connsiteY8" fmla="*/ 104346 h 208692"/>
                  <a:gd name="connsiteX9" fmla="*/ 104346 w 475517"/>
                  <a:gd name="connsiteY9" fmla="*/ 0 h 208692"/>
                  <a:gd name="connsiteX0" fmla="*/ 104346 w 475517"/>
                  <a:gd name="connsiteY0" fmla="*/ 0 h 208692"/>
                  <a:gd name="connsiteX1" fmla="*/ 320371 w 475517"/>
                  <a:gd name="connsiteY1" fmla="*/ 0 h 208692"/>
                  <a:gd name="connsiteX2" fmla="*/ 475517 w 475517"/>
                  <a:gd name="connsiteY2" fmla="*/ 0 h 208692"/>
                  <a:gd name="connsiteX3" fmla="*/ 475517 w 475517"/>
                  <a:gd name="connsiteY3" fmla="*/ 208692 h 208692"/>
                  <a:gd name="connsiteX4" fmla="*/ 424717 w 475517"/>
                  <a:gd name="connsiteY4" fmla="*/ 208692 h 208692"/>
                  <a:gd name="connsiteX5" fmla="*/ 218342 w 475517"/>
                  <a:gd name="connsiteY5" fmla="*/ 208692 h 208692"/>
                  <a:gd name="connsiteX6" fmla="*/ 0 w 475517"/>
                  <a:gd name="connsiteY6" fmla="*/ 208692 h 208692"/>
                  <a:gd name="connsiteX7" fmla="*/ 0 w 475517"/>
                  <a:gd name="connsiteY7" fmla="*/ 104346 h 208692"/>
                  <a:gd name="connsiteX8" fmla="*/ 104346 w 475517"/>
                  <a:gd name="connsiteY8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424717 w 475517"/>
                  <a:gd name="connsiteY3" fmla="*/ 208692 h 208692"/>
                  <a:gd name="connsiteX4" fmla="*/ 218342 w 475517"/>
                  <a:gd name="connsiteY4" fmla="*/ 208692 h 208692"/>
                  <a:gd name="connsiteX5" fmla="*/ 0 w 475517"/>
                  <a:gd name="connsiteY5" fmla="*/ 208692 h 208692"/>
                  <a:gd name="connsiteX6" fmla="*/ 0 w 475517"/>
                  <a:gd name="connsiteY6" fmla="*/ 104346 h 208692"/>
                  <a:gd name="connsiteX7" fmla="*/ 104346 w 475517"/>
                  <a:gd name="connsiteY7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218342 w 475517"/>
                  <a:gd name="connsiteY3" fmla="*/ 208692 h 208692"/>
                  <a:gd name="connsiteX4" fmla="*/ 0 w 475517"/>
                  <a:gd name="connsiteY4" fmla="*/ 208692 h 208692"/>
                  <a:gd name="connsiteX5" fmla="*/ 0 w 475517"/>
                  <a:gd name="connsiteY5" fmla="*/ 104346 h 208692"/>
                  <a:gd name="connsiteX6" fmla="*/ 104346 w 475517"/>
                  <a:gd name="connsiteY6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0 w 475517"/>
                  <a:gd name="connsiteY3" fmla="*/ 208692 h 208692"/>
                  <a:gd name="connsiteX4" fmla="*/ 0 w 475517"/>
                  <a:gd name="connsiteY4" fmla="*/ 104346 h 208692"/>
                  <a:gd name="connsiteX5" fmla="*/ 104346 w 475517"/>
                  <a:gd name="connsiteY5" fmla="*/ 0 h 208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5517" h="208692">
                    <a:moveTo>
                      <a:pt x="104346" y="0"/>
                    </a:moveTo>
                    <a:lnTo>
                      <a:pt x="475517" y="0"/>
                    </a:lnTo>
                    <a:lnTo>
                      <a:pt x="475517" y="208692"/>
                    </a:lnTo>
                    <a:lnTo>
                      <a:pt x="0" y="208692"/>
                    </a:lnTo>
                    <a:lnTo>
                      <a:pt x="0" y="104346"/>
                    </a:lnTo>
                    <a:cubicBezTo>
                      <a:pt x="0" y="46717"/>
                      <a:pt x="46717" y="0"/>
                      <a:pt x="1043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814F55C4-A635-B906-972B-A51F7350D2C1}"/>
                  </a:ext>
                </a:extLst>
              </p:cNvPr>
              <p:cNvSpPr/>
              <p:nvPr/>
            </p:nvSpPr>
            <p:spPr>
              <a:xfrm>
                <a:off x="6412658" y="3200430"/>
                <a:ext cx="169241" cy="339334"/>
              </a:xfrm>
              <a:custGeom>
                <a:avLst/>
                <a:gdLst>
                  <a:gd name="connsiteX0" fmla="*/ 134613 w 169241"/>
                  <a:gd name="connsiteY0" fmla="*/ 0 h 339334"/>
                  <a:gd name="connsiteX1" fmla="*/ 125202 w 169241"/>
                  <a:gd name="connsiteY1" fmla="*/ 100615 h 339334"/>
                  <a:gd name="connsiteX2" fmla="*/ 169054 w 169241"/>
                  <a:gd name="connsiteY2" fmla="*/ 334731 h 339334"/>
                  <a:gd name="connsiteX3" fmla="*/ 169241 w 169241"/>
                  <a:gd name="connsiteY3" fmla="*/ 335102 h 339334"/>
                  <a:gd name="connsiteX4" fmla="*/ 150811 w 169241"/>
                  <a:gd name="connsiteY4" fmla="*/ 339334 h 339334"/>
                  <a:gd name="connsiteX5" fmla="*/ 0 w 169241"/>
                  <a:gd name="connsiteY5" fmla="*/ 167807 h 339334"/>
                  <a:gd name="connsiteX6" fmla="*/ 92108 w 169241"/>
                  <a:gd name="connsiteY6" fmla="*/ 9759 h 339334"/>
                  <a:gd name="connsiteX7" fmla="*/ 134613 w 169241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41" h="339334">
                    <a:moveTo>
                      <a:pt x="134613" y="0"/>
                    </a:moveTo>
                    <a:lnTo>
                      <a:pt x="125202" y="100615"/>
                    </a:lnTo>
                    <a:cubicBezTo>
                      <a:pt x="125202" y="183660"/>
                      <a:pt x="140817" y="262773"/>
                      <a:pt x="169054" y="334731"/>
                    </a:cubicBezTo>
                    <a:lnTo>
                      <a:pt x="169241" y="335102"/>
                    </a:lnTo>
                    <a:lnTo>
                      <a:pt x="150811" y="339334"/>
                    </a:lnTo>
                    <a:cubicBezTo>
                      <a:pt x="67520" y="339334"/>
                      <a:pt x="0" y="262539"/>
                      <a:pt x="0" y="167807"/>
                    </a:cubicBezTo>
                    <a:cubicBezTo>
                      <a:pt x="0" y="96758"/>
                      <a:pt x="37980" y="35799"/>
                      <a:pt x="92108" y="9759"/>
                    </a:cubicBezTo>
                    <a:lnTo>
                      <a:pt x="1346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D99567CC-0C18-004B-A11D-0E3D64E04FAD}"/>
                  </a:ext>
                </a:extLst>
              </p:cNvPr>
              <p:cNvSpPr/>
              <p:nvPr/>
            </p:nvSpPr>
            <p:spPr>
              <a:xfrm>
                <a:off x="7609867" y="3200430"/>
                <a:ext cx="169239" cy="339334"/>
              </a:xfrm>
              <a:custGeom>
                <a:avLst/>
                <a:gdLst>
                  <a:gd name="connsiteX0" fmla="*/ 34629 w 169239"/>
                  <a:gd name="connsiteY0" fmla="*/ 0 h 339334"/>
                  <a:gd name="connsiteX1" fmla="*/ 77131 w 169239"/>
                  <a:gd name="connsiteY1" fmla="*/ 9759 h 339334"/>
                  <a:gd name="connsiteX2" fmla="*/ 169239 w 169239"/>
                  <a:gd name="connsiteY2" fmla="*/ 167807 h 339334"/>
                  <a:gd name="connsiteX3" fmla="*/ 18428 w 169239"/>
                  <a:gd name="connsiteY3" fmla="*/ 339334 h 339334"/>
                  <a:gd name="connsiteX4" fmla="*/ 0 w 169239"/>
                  <a:gd name="connsiteY4" fmla="*/ 335103 h 339334"/>
                  <a:gd name="connsiteX5" fmla="*/ 187 w 169239"/>
                  <a:gd name="connsiteY5" fmla="*/ 334731 h 339334"/>
                  <a:gd name="connsiteX6" fmla="*/ 44039 w 169239"/>
                  <a:gd name="connsiteY6" fmla="*/ 100615 h 339334"/>
                  <a:gd name="connsiteX7" fmla="*/ 34629 w 169239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39" h="339334">
                    <a:moveTo>
                      <a:pt x="34629" y="0"/>
                    </a:moveTo>
                    <a:lnTo>
                      <a:pt x="77131" y="9759"/>
                    </a:lnTo>
                    <a:cubicBezTo>
                      <a:pt x="131259" y="35799"/>
                      <a:pt x="169239" y="96758"/>
                      <a:pt x="169239" y="167807"/>
                    </a:cubicBezTo>
                    <a:cubicBezTo>
                      <a:pt x="169239" y="262539"/>
                      <a:pt x="101719" y="339334"/>
                      <a:pt x="18428" y="339334"/>
                    </a:cubicBezTo>
                    <a:lnTo>
                      <a:pt x="0" y="335103"/>
                    </a:lnTo>
                    <a:lnTo>
                      <a:pt x="187" y="334731"/>
                    </a:lnTo>
                    <a:cubicBezTo>
                      <a:pt x="28424" y="262773"/>
                      <a:pt x="44039" y="183660"/>
                      <a:pt x="44039" y="100615"/>
                    </a:cubicBezTo>
                    <a:lnTo>
                      <a:pt x="34629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1EAC602C-299A-2F45-871D-8EEA091E738E}"/>
                  </a:ext>
                </a:extLst>
              </p:cNvPr>
              <p:cNvSpPr/>
              <p:nvPr/>
            </p:nvSpPr>
            <p:spPr>
              <a:xfrm>
                <a:off x="6715844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FCC1165F-4B81-F9BF-F826-B963A9CF32CA}"/>
                  </a:ext>
                </a:extLst>
              </p:cNvPr>
              <p:cNvSpPr/>
              <p:nvPr/>
            </p:nvSpPr>
            <p:spPr>
              <a:xfrm flipH="1">
                <a:off x="7307530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171EB26A-D35F-0018-21DC-D7E9E76281EE}"/>
                  </a:ext>
                </a:extLst>
              </p:cNvPr>
              <p:cNvSpPr/>
              <p:nvPr/>
            </p:nvSpPr>
            <p:spPr>
              <a:xfrm>
                <a:off x="6961867" y="3607784"/>
                <a:ext cx="263962" cy="206496"/>
              </a:xfrm>
              <a:custGeom>
                <a:avLst/>
                <a:gdLst>
                  <a:gd name="connsiteX0" fmla="*/ 185305 w 370610"/>
                  <a:gd name="connsiteY0" fmla="*/ 0 h 298515"/>
                  <a:gd name="connsiteX1" fmla="*/ 370610 w 370610"/>
                  <a:gd name="connsiteY1" fmla="*/ 250317 h 298515"/>
                  <a:gd name="connsiteX2" fmla="*/ 363407 w 370610"/>
                  <a:gd name="connsiteY2" fmla="*/ 298515 h 298515"/>
                  <a:gd name="connsiteX3" fmla="*/ 7204 w 370610"/>
                  <a:gd name="connsiteY3" fmla="*/ 298515 h 298515"/>
                  <a:gd name="connsiteX4" fmla="*/ 0 w 370610"/>
                  <a:gd name="connsiteY4" fmla="*/ 250317 h 298515"/>
                  <a:gd name="connsiteX5" fmla="*/ 185305 w 370610"/>
                  <a:gd name="connsiteY5" fmla="*/ 0 h 298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610" h="298515">
                    <a:moveTo>
                      <a:pt x="185305" y="0"/>
                    </a:moveTo>
                    <a:cubicBezTo>
                      <a:pt x="287646" y="0"/>
                      <a:pt x="370610" y="112071"/>
                      <a:pt x="370610" y="250317"/>
                    </a:cubicBezTo>
                    <a:lnTo>
                      <a:pt x="363407" y="298515"/>
                    </a:lnTo>
                    <a:lnTo>
                      <a:pt x="7204" y="298515"/>
                    </a:lnTo>
                    <a:lnTo>
                      <a:pt x="0" y="250317"/>
                    </a:lnTo>
                    <a:cubicBezTo>
                      <a:pt x="0" y="112071"/>
                      <a:pt x="82964" y="0"/>
                      <a:pt x="18530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3" name="楕円 252">
                <a:extLst>
                  <a:ext uri="{FF2B5EF4-FFF2-40B4-BE49-F238E27FC236}">
                    <a16:creationId xmlns:a16="http://schemas.microsoft.com/office/drawing/2014/main" id="{40D3F9BA-D3B6-EBE8-3B7E-04533FEF47B4}"/>
                  </a:ext>
                </a:extLst>
              </p:cNvPr>
              <p:cNvSpPr/>
              <p:nvPr/>
            </p:nvSpPr>
            <p:spPr>
              <a:xfrm>
                <a:off x="7042847" y="3504467"/>
                <a:ext cx="102004" cy="53654"/>
              </a:xfrm>
              <a:prstGeom prst="ellipse">
                <a:avLst/>
              </a:prstGeom>
              <a:solidFill>
                <a:srgbClr val="FF99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04CEA2A1-7A55-8250-1D2A-7E56D98CCDB6}"/>
                  </a:ext>
                </a:extLst>
              </p:cNvPr>
              <p:cNvSpPr/>
              <p:nvPr/>
            </p:nvSpPr>
            <p:spPr>
              <a:xfrm rot="10800000">
                <a:off x="7004761" y="4053359"/>
                <a:ext cx="188582" cy="727941"/>
              </a:xfrm>
              <a:custGeom>
                <a:avLst/>
                <a:gdLst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37023 w 188582"/>
                  <a:gd name="connsiteY3" fmla="*/ 59766 h 703428"/>
                  <a:gd name="connsiteX4" fmla="*/ 94292 w 188582"/>
                  <a:gd name="connsiteY4" fmla="*/ 0 h 703428"/>
                  <a:gd name="connsiteX5" fmla="*/ 151560 w 188582"/>
                  <a:gd name="connsiteY5" fmla="*/ 59766 h 703428"/>
                  <a:gd name="connsiteX6" fmla="*/ 188582 w 188582"/>
                  <a:gd name="connsiteY6" fmla="*/ 59766 h 703428"/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37023 w 188582"/>
                  <a:gd name="connsiteY3" fmla="*/ 59766 h 703428"/>
                  <a:gd name="connsiteX4" fmla="*/ 94292 w 188582"/>
                  <a:gd name="connsiteY4" fmla="*/ 0 h 703428"/>
                  <a:gd name="connsiteX5" fmla="*/ 188582 w 188582"/>
                  <a:gd name="connsiteY5" fmla="*/ 59766 h 703428"/>
                  <a:gd name="connsiteX6" fmla="*/ 135920 w 188582"/>
                  <a:gd name="connsiteY6" fmla="*/ 703428 h 703428"/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94292 w 188582"/>
                  <a:gd name="connsiteY3" fmla="*/ 0 h 703428"/>
                  <a:gd name="connsiteX4" fmla="*/ 188582 w 188582"/>
                  <a:gd name="connsiteY4" fmla="*/ 59766 h 703428"/>
                  <a:gd name="connsiteX5" fmla="*/ 135920 w 188582"/>
                  <a:gd name="connsiteY5" fmla="*/ 703428 h 703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582" h="703428">
                    <a:moveTo>
                      <a:pt x="135920" y="703428"/>
                    </a:moveTo>
                    <a:lnTo>
                      <a:pt x="52662" y="703428"/>
                    </a:lnTo>
                    <a:lnTo>
                      <a:pt x="0" y="59766"/>
                    </a:lnTo>
                    <a:lnTo>
                      <a:pt x="94292" y="0"/>
                    </a:lnTo>
                    <a:lnTo>
                      <a:pt x="188582" y="59766"/>
                    </a:lnTo>
                    <a:lnTo>
                      <a:pt x="135920" y="703428"/>
                    </a:lnTo>
                    <a:close/>
                  </a:path>
                </a:pathLst>
              </a:cu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5" name="台形 254">
                <a:extLst>
                  <a:ext uri="{FF2B5EF4-FFF2-40B4-BE49-F238E27FC236}">
                    <a16:creationId xmlns:a16="http://schemas.microsoft.com/office/drawing/2014/main" id="{D9B6B606-7C34-F2AA-68F8-9F87515F413F}"/>
                  </a:ext>
                </a:extLst>
              </p:cNvPr>
              <p:cNvSpPr/>
              <p:nvPr/>
            </p:nvSpPr>
            <p:spPr>
              <a:xfrm rot="10800000">
                <a:off x="7004761" y="3962653"/>
                <a:ext cx="188582" cy="107190"/>
              </a:xfrm>
              <a:prstGeom prst="trapezoid">
                <a:avLst>
                  <a:gd name="adj" fmla="val 40551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005E1EAF-BB6C-997A-288A-58CC2667D041}"/>
                  </a:ext>
                </a:extLst>
              </p:cNvPr>
              <p:cNvSpPr/>
              <p:nvPr/>
            </p:nvSpPr>
            <p:spPr>
              <a:xfrm rot="10800000" flipH="1">
                <a:off x="6798444" y="3962652"/>
                <a:ext cx="601216" cy="183897"/>
              </a:xfrm>
              <a:custGeom>
                <a:avLst/>
                <a:gdLst>
                  <a:gd name="connsiteX0" fmla="*/ 327884 w 652013"/>
                  <a:gd name="connsiteY0" fmla="*/ 183897 h 183897"/>
                  <a:gd name="connsiteX1" fmla="*/ 652013 w 652013"/>
                  <a:gd name="connsiteY1" fmla="*/ 183897 h 183897"/>
                  <a:gd name="connsiteX2" fmla="*/ 571221 w 652013"/>
                  <a:gd name="connsiteY2" fmla="*/ 0 h 183897"/>
                  <a:gd name="connsiteX3" fmla="*/ 0 w 652013"/>
                  <a:gd name="connsiteY3" fmla="*/ 183897 h 183897"/>
                  <a:gd name="connsiteX4" fmla="*/ 324129 w 652013"/>
                  <a:gd name="connsiteY4" fmla="*/ 183897 h 183897"/>
                  <a:gd name="connsiteX5" fmla="*/ 80792 w 652013"/>
                  <a:gd name="connsiteY5" fmla="*/ 0 h 183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52013" h="183897">
                    <a:moveTo>
                      <a:pt x="327884" y="183897"/>
                    </a:moveTo>
                    <a:lnTo>
                      <a:pt x="652013" y="183897"/>
                    </a:lnTo>
                    <a:lnTo>
                      <a:pt x="571221" y="0"/>
                    </a:lnTo>
                    <a:close/>
                    <a:moveTo>
                      <a:pt x="0" y="183897"/>
                    </a:moveTo>
                    <a:lnTo>
                      <a:pt x="324129" y="183897"/>
                    </a:lnTo>
                    <a:lnTo>
                      <a:pt x="80792" y="0"/>
                    </a:lnTo>
                    <a:close/>
                  </a:path>
                </a:pathLst>
              </a:custGeom>
              <a:solidFill>
                <a:srgbClr val="5B9BD5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31354337-E7F1-A8C9-3A8E-458DC3347C12}"/>
                  </a:ext>
                </a:extLst>
              </p:cNvPr>
              <p:cNvSpPr/>
              <p:nvPr/>
            </p:nvSpPr>
            <p:spPr>
              <a:xfrm>
                <a:off x="6489868" y="2589948"/>
                <a:ext cx="1310427" cy="839052"/>
              </a:xfrm>
              <a:custGeom>
                <a:avLst/>
                <a:gdLst>
                  <a:gd name="connsiteX0" fmla="*/ 15164 w 1310427"/>
                  <a:gd name="connsiteY0" fmla="*/ 648344 h 839052"/>
                  <a:gd name="connsiteX1" fmla="*/ 15164 w 1310427"/>
                  <a:gd name="connsiteY1" fmla="*/ 648345 h 839052"/>
                  <a:gd name="connsiteX2" fmla="*/ 15163 w 1310427"/>
                  <a:gd name="connsiteY2" fmla="*/ 648345 h 839052"/>
                  <a:gd name="connsiteX3" fmla="*/ 542862 w 1310427"/>
                  <a:gd name="connsiteY3" fmla="*/ 2140 h 839052"/>
                  <a:gd name="connsiteX4" fmla="*/ 938636 w 1310427"/>
                  <a:gd name="connsiteY4" fmla="*/ 112805 h 839052"/>
                  <a:gd name="connsiteX5" fmla="*/ 952952 w 1310427"/>
                  <a:gd name="connsiteY5" fmla="*/ 126357 h 839052"/>
                  <a:gd name="connsiteX6" fmla="*/ 959872 w 1310427"/>
                  <a:gd name="connsiteY6" fmla="*/ 126547 h 839052"/>
                  <a:gd name="connsiteX7" fmla="*/ 1252448 w 1310427"/>
                  <a:gd name="connsiteY7" fmla="*/ 330201 h 839052"/>
                  <a:gd name="connsiteX8" fmla="*/ 1149317 w 1310427"/>
                  <a:gd name="connsiteY8" fmla="*/ 839052 h 839052"/>
                  <a:gd name="connsiteX9" fmla="*/ 991972 w 1310427"/>
                  <a:gd name="connsiteY9" fmla="*/ 480587 h 839052"/>
                  <a:gd name="connsiteX10" fmla="*/ 897157 w 1310427"/>
                  <a:gd name="connsiteY10" fmla="*/ 335373 h 839052"/>
                  <a:gd name="connsiteX11" fmla="*/ 895317 w 1310427"/>
                  <a:gd name="connsiteY11" fmla="*/ 335104 h 839052"/>
                  <a:gd name="connsiteX12" fmla="*/ 789469 w 1310427"/>
                  <a:gd name="connsiteY12" fmla="*/ 332627 h 839052"/>
                  <a:gd name="connsiteX13" fmla="*/ 735451 w 1310427"/>
                  <a:gd name="connsiteY13" fmla="*/ 337667 h 839052"/>
                  <a:gd name="connsiteX14" fmla="*/ 651803 w 1310427"/>
                  <a:gd name="connsiteY14" fmla="*/ 365882 h 839052"/>
                  <a:gd name="connsiteX15" fmla="*/ 417545 w 1310427"/>
                  <a:gd name="connsiteY15" fmla="*/ 521167 h 839052"/>
                  <a:gd name="connsiteX16" fmla="*/ 417544 w 1310427"/>
                  <a:gd name="connsiteY16" fmla="*/ 521167 h 839052"/>
                  <a:gd name="connsiteX17" fmla="*/ 407643 w 1310427"/>
                  <a:gd name="connsiteY17" fmla="*/ 455948 h 839052"/>
                  <a:gd name="connsiteX18" fmla="*/ 409512 w 1310427"/>
                  <a:gd name="connsiteY18" fmla="*/ 428978 h 839052"/>
                  <a:gd name="connsiteX19" fmla="*/ 380990 w 1310427"/>
                  <a:gd name="connsiteY19" fmla="*/ 442079 h 839052"/>
                  <a:gd name="connsiteX20" fmla="*/ 207995 w 1310427"/>
                  <a:gd name="connsiteY20" fmla="*/ 562445 h 839052"/>
                  <a:gd name="connsiteX21" fmla="*/ 207994 w 1310427"/>
                  <a:gd name="connsiteY21" fmla="*/ 562445 h 839052"/>
                  <a:gd name="connsiteX22" fmla="*/ 200124 w 1310427"/>
                  <a:gd name="connsiteY22" fmla="*/ 504729 h 839052"/>
                  <a:gd name="connsiteX23" fmla="*/ 127038 w 1310427"/>
                  <a:gd name="connsiteY23" fmla="*/ 552311 h 839052"/>
                  <a:gd name="connsiteX24" fmla="*/ 15164 w 1310427"/>
                  <a:gd name="connsiteY24" fmla="*/ 648344 h 839052"/>
                  <a:gd name="connsiteX25" fmla="*/ 259 w 1310427"/>
                  <a:gd name="connsiteY25" fmla="*/ 548492 h 839052"/>
                  <a:gd name="connsiteX26" fmla="*/ 430566 w 1310427"/>
                  <a:gd name="connsiteY26" fmla="*/ 21761 h 839052"/>
                  <a:gd name="connsiteX27" fmla="*/ 542862 w 1310427"/>
                  <a:gd name="connsiteY27" fmla="*/ 2140 h 839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310427" h="839052">
                    <a:moveTo>
                      <a:pt x="15164" y="648344"/>
                    </a:moveTo>
                    <a:lnTo>
                      <a:pt x="15164" y="648345"/>
                    </a:lnTo>
                    <a:lnTo>
                      <a:pt x="15163" y="648345"/>
                    </a:lnTo>
                    <a:close/>
                    <a:moveTo>
                      <a:pt x="542862" y="2140"/>
                    </a:moveTo>
                    <a:cubicBezTo>
                      <a:pt x="691436" y="-10215"/>
                      <a:pt x="832983" y="31462"/>
                      <a:pt x="938636" y="112805"/>
                    </a:cubicBezTo>
                    <a:lnTo>
                      <a:pt x="952952" y="126357"/>
                    </a:lnTo>
                    <a:lnTo>
                      <a:pt x="959872" y="126547"/>
                    </a:lnTo>
                    <a:cubicBezTo>
                      <a:pt x="1074020" y="141387"/>
                      <a:pt x="1185292" y="213883"/>
                      <a:pt x="1252448" y="330201"/>
                    </a:cubicBezTo>
                    <a:cubicBezTo>
                      <a:pt x="1359899" y="516311"/>
                      <a:pt x="1313725" y="744131"/>
                      <a:pt x="1149317" y="839052"/>
                    </a:cubicBezTo>
                    <a:cubicBezTo>
                      <a:pt x="1110286" y="714157"/>
                      <a:pt x="1057331" y="593792"/>
                      <a:pt x="991972" y="480587"/>
                    </a:cubicBezTo>
                    <a:lnTo>
                      <a:pt x="897157" y="335373"/>
                    </a:lnTo>
                    <a:lnTo>
                      <a:pt x="895317" y="335104"/>
                    </a:lnTo>
                    <a:cubicBezTo>
                      <a:pt x="860228" y="332170"/>
                      <a:pt x="824857" y="331368"/>
                      <a:pt x="789469" y="332627"/>
                    </a:cubicBezTo>
                    <a:lnTo>
                      <a:pt x="735451" y="337667"/>
                    </a:lnTo>
                    <a:lnTo>
                      <a:pt x="651803" y="365882"/>
                    </a:lnTo>
                    <a:cubicBezTo>
                      <a:pt x="564891" y="401506"/>
                      <a:pt x="484705" y="453830"/>
                      <a:pt x="417545" y="521167"/>
                    </a:cubicBezTo>
                    <a:lnTo>
                      <a:pt x="417544" y="521167"/>
                    </a:lnTo>
                    <a:cubicBezTo>
                      <a:pt x="411732" y="499475"/>
                      <a:pt x="408490" y="477644"/>
                      <a:pt x="407643" y="455948"/>
                    </a:cubicBezTo>
                    <a:lnTo>
                      <a:pt x="409512" y="428978"/>
                    </a:lnTo>
                    <a:lnTo>
                      <a:pt x="380990" y="442079"/>
                    </a:lnTo>
                    <a:cubicBezTo>
                      <a:pt x="318437" y="475287"/>
                      <a:pt x="260064" y="515598"/>
                      <a:pt x="207995" y="562445"/>
                    </a:cubicBezTo>
                    <a:lnTo>
                      <a:pt x="207994" y="562445"/>
                    </a:lnTo>
                    <a:lnTo>
                      <a:pt x="200124" y="504729"/>
                    </a:lnTo>
                    <a:lnTo>
                      <a:pt x="127038" y="552311"/>
                    </a:lnTo>
                    <a:lnTo>
                      <a:pt x="15164" y="648344"/>
                    </a:lnTo>
                    <a:lnTo>
                      <a:pt x="259" y="548492"/>
                    </a:lnTo>
                    <a:cubicBezTo>
                      <a:pt x="-7695" y="315820"/>
                      <a:pt x="167571" y="92230"/>
                      <a:pt x="430566" y="21761"/>
                    </a:cubicBezTo>
                    <a:cubicBezTo>
                      <a:pt x="468136" y="11694"/>
                      <a:pt x="505719" y="5228"/>
                      <a:pt x="542862" y="214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37" name="片側の 2 つの角を丸めた四角形 6">
              <a:extLst>
                <a:ext uri="{FF2B5EF4-FFF2-40B4-BE49-F238E27FC236}">
                  <a16:creationId xmlns:a16="http://schemas.microsoft.com/office/drawing/2014/main" id="{D13D9FE2-73AE-C8BE-9445-2D7B208E61A5}"/>
                </a:ext>
              </a:extLst>
            </p:cNvPr>
            <p:cNvSpPr/>
            <p:nvPr/>
          </p:nvSpPr>
          <p:spPr>
            <a:xfrm flipH="1">
              <a:off x="2255935" y="5007305"/>
              <a:ext cx="475517" cy="582358"/>
            </a:xfrm>
            <a:custGeom>
              <a:avLst/>
              <a:gdLst>
                <a:gd name="connsiteX0" fmla="*/ 0 w 1463858"/>
                <a:gd name="connsiteY0" fmla="*/ 1115443 h 1963806"/>
                <a:gd name="connsiteX1" fmla="*/ 44636 w 1463858"/>
                <a:gd name="connsiteY1" fmla="*/ 1007680 h 1963806"/>
                <a:gd name="connsiteX2" fmla="*/ 502629 w 1463858"/>
                <a:gd name="connsiteY2" fmla="*/ 549687 h 1963806"/>
                <a:gd name="connsiteX3" fmla="*/ 536020 w 1463858"/>
                <a:gd name="connsiteY3" fmla="*/ 463919 h 1963806"/>
                <a:gd name="connsiteX4" fmla="*/ 999939 w 1463858"/>
                <a:gd name="connsiteY4" fmla="*/ 0 h 1963806"/>
                <a:gd name="connsiteX5" fmla="*/ 1463858 w 1463858"/>
                <a:gd name="connsiteY5" fmla="*/ 463919 h 1963806"/>
                <a:gd name="connsiteX6" fmla="*/ 1463858 w 1463858"/>
                <a:gd name="connsiteY6" fmla="*/ 674616 h 1963806"/>
                <a:gd name="connsiteX7" fmla="*/ 1463858 w 1463858"/>
                <a:gd name="connsiteY7" fmla="*/ 960708 h 1963806"/>
                <a:gd name="connsiteX8" fmla="*/ 1463858 w 1463858"/>
                <a:gd name="connsiteY8" fmla="*/ 1485910 h 1963806"/>
                <a:gd name="connsiteX9" fmla="*/ 1373848 w 1463858"/>
                <a:gd name="connsiteY9" fmla="*/ 1575920 h 1963806"/>
                <a:gd name="connsiteX10" fmla="*/ 1283838 w 1463858"/>
                <a:gd name="connsiteY10" fmla="*/ 1485910 h 1963806"/>
                <a:gd name="connsiteX11" fmla="*/ 1283838 w 1463858"/>
                <a:gd name="connsiteY11" fmla="*/ 960708 h 1963806"/>
                <a:gd name="connsiteX12" fmla="*/ 1244851 w 1463858"/>
                <a:gd name="connsiteY12" fmla="*/ 960708 h 1963806"/>
                <a:gd name="connsiteX13" fmla="*/ 1244851 w 1463858"/>
                <a:gd name="connsiteY13" fmla="*/ 1704902 h 1963806"/>
                <a:gd name="connsiteX14" fmla="*/ 1141011 w 1463858"/>
                <a:gd name="connsiteY14" fmla="*/ 1808742 h 1963806"/>
                <a:gd name="connsiteX15" fmla="*/ 1037171 w 1463858"/>
                <a:gd name="connsiteY15" fmla="*/ 1704902 h 1963806"/>
                <a:gd name="connsiteX16" fmla="*/ 1037171 w 1463858"/>
                <a:gd name="connsiteY16" fmla="*/ 960708 h 1963806"/>
                <a:gd name="connsiteX17" fmla="*/ 992514 w 1463858"/>
                <a:gd name="connsiteY17" fmla="*/ 960708 h 1963806"/>
                <a:gd name="connsiteX18" fmla="*/ 992514 w 1463858"/>
                <a:gd name="connsiteY18" fmla="*/ 1859966 h 1963806"/>
                <a:gd name="connsiteX19" fmla="*/ 888674 w 1463858"/>
                <a:gd name="connsiteY19" fmla="*/ 1963806 h 1963806"/>
                <a:gd name="connsiteX20" fmla="*/ 784834 w 1463858"/>
                <a:gd name="connsiteY20" fmla="*/ 1859966 h 1963806"/>
                <a:gd name="connsiteX21" fmla="*/ 784834 w 1463858"/>
                <a:gd name="connsiteY21" fmla="*/ 960708 h 1963806"/>
                <a:gd name="connsiteX22" fmla="*/ 743700 w 1463858"/>
                <a:gd name="connsiteY22" fmla="*/ 960708 h 1963806"/>
                <a:gd name="connsiteX23" fmla="*/ 743700 w 1463858"/>
                <a:gd name="connsiteY23" fmla="*/ 1659000 h 1963806"/>
                <a:gd name="connsiteX24" fmla="*/ 639860 w 1463858"/>
                <a:gd name="connsiteY24" fmla="*/ 1762840 h 1963806"/>
                <a:gd name="connsiteX25" fmla="*/ 536020 w 1463858"/>
                <a:gd name="connsiteY25" fmla="*/ 1659000 h 1963806"/>
                <a:gd name="connsiteX26" fmla="*/ 536020 w 1463858"/>
                <a:gd name="connsiteY26" fmla="*/ 960708 h 1963806"/>
                <a:gd name="connsiteX27" fmla="*/ 536020 w 1463858"/>
                <a:gd name="connsiteY27" fmla="*/ 947349 h 1963806"/>
                <a:gd name="connsiteX28" fmla="*/ 260162 w 1463858"/>
                <a:gd name="connsiteY28" fmla="*/ 1223206 h 1963806"/>
                <a:gd name="connsiteX29" fmla="*/ 44636 w 1463858"/>
                <a:gd name="connsiteY29" fmla="*/ 1223206 h 1963806"/>
                <a:gd name="connsiteX30" fmla="*/ 0 w 1463858"/>
                <a:gd name="connsiteY30" fmla="*/ 1115443 h 1963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63858" h="1963806">
                  <a:moveTo>
                    <a:pt x="0" y="1115443"/>
                  </a:moveTo>
                  <a:cubicBezTo>
                    <a:pt x="0" y="1076440"/>
                    <a:pt x="14879" y="1037437"/>
                    <a:pt x="44636" y="1007680"/>
                  </a:cubicBezTo>
                  <a:lnTo>
                    <a:pt x="502629" y="549687"/>
                  </a:lnTo>
                  <a:lnTo>
                    <a:pt x="536020" y="463919"/>
                  </a:lnTo>
                  <a:cubicBezTo>
                    <a:pt x="536020" y="207704"/>
                    <a:pt x="743724" y="0"/>
                    <a:pt x="999939" y="0"/>
                  </a:cubicBezTo>
                  <a:cubicBezTo>
                    <a:pt x="1256154" y="0"/>
                    <a:pt x="1463858" y="207704"/>
                    <a:pt x="1463858" y="463919"/>
                  </a:cubicBezTo>
                  <a:lnTo>
                    <a:pt x="1463858" y="674616"/>
                  </a:lnTo>
                  <a:lnTo>
                    <a:pt x="1463858" y="960708"/>
                  </a:lnTo>
                  <a:lnTo>
                    <a:pt x="1463858" y="1485910"/>
                  </a:lnTo>
                  <a:cubicBezTo>
                    <a:pt x="1463858" y="1535621"/>
                    <a:pt x="1423559" y="1575920"/>
                    <a:pt x="1373848" y="1575920"/>
                  </a:cubicBezTo>
                  <a:cubicBezTo>
                    <a:pt x="1324137" y="1575920"/>
                    <a:pt x="1283838" y="1535621"/>
                    <a:pt x="1283838" y="1485910"/>
                  </a:cubicBezTo>
                  <a:lnTo>
                    <a:pt x="1283838" y="960708"/>
                  </a:lnTo>
                  <a:lnTo>
                    <a:pt x="1244851" y="960708"/>
                  </a:lnTo>
                  <a:lnTo>
                    <a:pt x="1244851" y="1704902"/>
                  </a:lnTo>
                  <a:cubicBezTo>
                    <a:pt x="1244851" y="1762251"/>
                    <a:pt x="1198360" y="1808742"/>
                    <a:pt x="1141011" y="1808742"/>
                  </a:cubicBezTo>
                  <a:cubicBezTo>
                    <a:pt x="1083662" y="1808742"/>
                    <a:pt x="1037171" y="1762251"/>
                    <a:pt x="1037171" y="1704902"/>
                  </a:cubicBezTo>
                  <a:lnTo>
                    <a:pt x="1037171" y="960708"/>
                  </a:lnTo>
                  <a:lnTo>
                    <a:pt x="992514" y="960708"/>
                  </a:lnTo>
                  <a:lnTo>
                    <a:pt x="992514" y="1859966"/>
                  </a:lnTo>
                  <a:cubicBezTo>
                    <a:pt x="992514" y="1917315"/>
                    <a:pt x="946023" y="1963806"/>
                    <a:pt x="888674" y="1963806"/>
                  </a:cubicBezTo>
                  <a:cubicBezTo>
                    <a:pt x="831325" y="1963806"/>
                    <a:pt x="784834" y="1917315"/>
                    <a:pt x="784834" y="1859966"/>
                  </a:cubicBezTo>
                  <a:lnTo>
                    <a:pt x="784834" y="960708"/>
                  </a:lnTo>
                  <a:lnTo>
                    <a:pt x="743700" y="960708"/>
                  </a:lnTo>
                  <a:lnTo>
                    <a:pt x="743700" y="1659000"/>
                  </a:lnTo>
                  <a:cubicBezTo>
                    <a:pt x="743700" y="1716349"/>
                    <a:pt x="697209" y="1762840"/>
                    <a:pt x="639860" y="1762840"/>
                  </a:cubicBezTo>
                  <a:cubicBezTo>
                    <a:pt x="582511" y="1762840"/>
                    <a:pt x="536020" y="1716349"/>
                    <a:pt x="536020" y="1659000"/>
                  </a:cubicBezTo>
                  <a:lnTo>
                    <a:pt x="536020" y="960708"/>
                  </a:lnTo>
                  <a:lnTo>
                    <a:pt x="536020" y="947349"/>
                  </a:lnTo>
                  <a:lnTo>
                    <a:pt x="260162" y="1223206"/>
                  </a:lnTo>
                  <a:cubicBezTo>
                    <a:pt x="200647" y="1282722"/>
                    <a:pt x="104152" y="1282722"/>
                    <a:pt x="44636" y="1223206"/>
                  </a:cubicBezTo>
                  <a:cubicBezTo>
                    <a:pt x="14879" y="1193448"/>
                    <a:pt x="0" y="1154445"/>
                    <a:pt x="0" y="1115443"/>
                  </a:cubicBezTo>
                  <a:close/>
                </a:path>
              </a:pathLst>
            </a:custGeom>
            <a:solidFill>
              <a:srgbClr val="FFCC9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8" name="四角形: 上の 2 つの角を丸める 3">
              <a:extLst>
                <a:ext uri="{FF2B5EF4-FFF2-40B4-BE49-F238E27FC236}">
                  <a16:creationId xmlns:a16="http://schemas.microsoft.com/office/drawing/2014/main" id="{31C68FC2-55D5-A889-0827-183BADC56FE6}"/>
                </a:ext>
              </a:extLst>
            </p:cNvPr>
            <p:cNvSpPr/>
            <p:nvPr/>
          </p:nvSpPr>
          <p:spPr>
            <a:xfrm>
              <a:off x="2276859" y="4071098"/>
              <a:ext cx="280424" cy="991083"/>
            </a:xfrm>
            <a:custGeom>
              <a:avLst/>
              <a:gdLst>
                <a:gd name="connsiteX0" fmla="*/ 140212 w 280424"/>
                <a:gd name="connsiteY0" fmla="*/ 0 h 991083"/>
                <a:gd name="connsiteX1" fmla="*/ 140212 w 280424"/>
                <a:gd name="connsiteY1" fmla="*/ 0 h 991083"/>
                <a:gd name="connsiteX2" fmla="*/ 280424 w 280424"/>
                <a:gd name="connsiteY2" fmla="*/ 140212 h 991083"/>
                <a:gd name="connsiteX3" fmla="*/ 280424 w 280424"/>
                <a:gd name="connsiteY3" fmla="*/ 991083 h 991083"/>
                <a:gd name="connsiteX4" fmla="*/ 280424 w 280424"/>
                <a:gd name="connsiteY4" fmla="*/ 991083 h 991083"/>
                <a:gd name="connsiteX5" fmla="*/ 0 w 280424"/>
                <a:gd name="connsiteY5" fmla="*/ 991083 h 991083"/>
                <a:gd name="connsiteX6" fmla="*/ 0 w 280424"/>
                <a:gd name="connsiteY6" fmla="*/ 991083 h 991083"/>
                <a:gd name="connsiteX7" fmla="*/ 0 w 280424"/>
                <a:gd name="connsiteY7" fmla="*/ 140212 h 991083"/>
                <a:gd name="connsiteX8" fmla="*/ 140212 w 280424"/>
                <a:gd name="connsiteY8" fmla="*/ 0 h 991083"/>
                <a:gd name="connsiteX0" fmla="*/ 140212 w 280424"/>
                <a:gd name="connsiteY0" fmla="*/ 0 h 991083"/>
                <a:gd name="connsiteX1" fmla="*/ 140212 w 280424"/>
                <a:gd name="connsiteY1" fmla="*/ 0 h 991083"/>
                <a:gd name="connsiteX2" fmla="*/ 228442 w 280424"/>
                <a:gd name="connsiteY2" fmla="*/ 40527 h 991083"/>
                <a:gd name="connsiteX3" fmla="*/ 280424 w 280424"/>
                <a:gd name="connsiteY3" fmla="*/ 140212 h 991083"/>
                <a:gd name="connsiteX4" fmla="*/ 280424 w 280424"/>
                <a:gd name="connsiteY4" fmla="*/ 991083 h 991083"/>
                <a:gd name="connsiteX5" fmla="*/ 280424 w 280424"/>
                <a:gd name="connsiteY5" fmla="*/ 991083 h 991083"/>
                <a:gd name="connsiteX6" fmla="*/ 0 w 280424"/>
                <a:gd name="connsiteY6" fmla="*/ 991083 h 991083"/>
                <a:gd name="connsiteX7" fmla="*/ 0 w 280424"/>
                <a:gd name="connsiteY7" fmla="*/ 991083 h 991083"/>
                <a:gd name="connsiteX8" fmla="*/ 0 w 280424"/>
                <a:gd name="connsiteY8" fmla="*/ 140212 h 991083"/>
                <a:gd name="connsiteX9" fmla="*/ 140212 w 280424"/>
                <a:gd name="connsiteY9" fmla="*/ 0 h 991083"/>
                <a:gd name="connsiteX0" fmla="*/ 228442 w 319882"/>
                <a:gd name="connsiteY0" fmla="*/ 40527 h 991083"/>
                <a:gd name="connsiteX1" fmla="*/ 280424 w 319882"/>
                <a:gd name="connsiteY1" fmla="*/ 140212 h 991083"/>
                <a:gd name="connsiteX2" fmla="*/ 280424 w 319882"/>
                <a:gd name="connsiteY2" fmla="*/ 991083 h 991083"/>
                <a:gd name="connsiteX3" fmla="*/ 280424 w 319882"/>
                <a:gd name="connsiteY3" fmla="*/ 991083 h 991083"/>
                <a:gd name="connsiteX4" fmla="*/ 0 w 319882"/>
                <a:gd name="connsiteY4" fmla="*/ 991083 h 991083"/>
                <a:gd name="connsiteX5" fmla="*/ 0 w 319882"/>
                <a:gd name="connsiteY5" fmla="*/ 991083 h 991083"/>
                <a:gd name="connsiteX6" fmla="*/ 0 w 319882"/>
                <a:gd name="connsiteY6" fmla="*/ 140212 h 991083"/>
                <a:gd name="connsiteX7" fmla="*/ 140212 w 319882"/>
                <a:gd name="connsiteY7" fmla="*/ 0 h 991083"/>
                <a:gd name="connsiteX8" fmla="*/ 140212 w 319882"/>
                <a:gd name="connsiteY8" fmla="*/ 0 h 991083"/>
                <a:gd name="connsiteX9" fmla="*/ 319882 w 319882"/>
                <a:gd name="connsiteY9" fmla="*/ 131967 h 991083"/>
                <a:gd name="connsiteX0" fmla="*/ 280424 w 319882"/>
                <a:gd name="connsiteY0" fmla="*/ 140212 h 991083"/>
                <a:gd name="connsiteX1" fmla="*/ 280424 w 319882"/>
                <a:gd name="connsiteY1" fmla="*/ 991083 h 991083"/>
                <a:gd name="connsiteX2" fmla="*/ 280424 w 319882"/>
                <a:gd name="connsiteY2" fmla="*/ 991083 h 991083"/>
                <a:gd name="connsiteX3" fmla="*/ 0 w 319882"/>
                <a:gd name="connsiteY3" fmla="*/ 991083 h 991083"/>
                <a:gd name="connsiteX4" fmla="*/ 0 w 319882"/>
                <a:gd name="connsiteY4" fmla="*/ 991083 h 991083"/>
                <a:gd name="connsiteX5" fmla="*/ 0 w 319882"/>
                <a:gd name="connsiteY5" fmla="*/ 140212 h 991083"/>
                <a:gd name="connsiteX6" fmla="*/ 140212 w 319882"/>
                <a:gd name="connsiteY6" fmla="*/ 0 h 991083"/>
                <a:gd name="connsiteX7" fmla="*/ 140212 w 319882"/>
                <a:gd name="connsiteY7" fmla="*/ 0 h 991083"/>
                <a:gd name="connsiteX8" fmla="*/ 319882 w 319882"/>
                <a:gd name="connsiteY8" fmla="*/ 131967 h 991083"/>
                <a:gd name="connsiteX0" fmla="*/ 280424 w 280424"/>
                <a:gd name="connsiteY0" fmla="*/ 140212 h 991083"/>
                <a:gd name="connsiteX1" fmla="*/ 280424 w 280424"/>
                <a:gd name="connsiteY1" fmla="*/ 991083 h 991083"/>
                <a:gd name="connsiteX2" fmla="*/ 280424 w 280424"/>
                <a:gd name="connsiteY2" fmla="*/ 991083 h 991083"/>
                <a:gd name="connsiteX3" fmla="*/ 0 w 280424"/>
                <a:gd name="connsiteY3" fmla="*/ 991083 h 991083"/>
                <a:gd name="connsiteX4" fmla="*/ 0 w 280424"/>
                <a:gd name="connsiteY4" fmla="*/ 991083 h 991083"/>
                <a:gd name="connsiteX5" fmla="*/ 0 w 280424"/>
                <a:gd name="connsiteY5" fmla="*/ 140212 h 991083"/>
                <a:gd name="connsiteX6" fmla="*/ 140212 w 280424"/>
                <a:gd name="connsiteY6" fmla="*/ 0 h 991083"/>
                <a:gd name="connsiteX7" fmla="*/ 140212 w 280424"/>
                <a:gd name="connsiteY7" fmla="*/ 0 h 991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0424" h="991083">
                  <a:moveTo>
                    <a:pt x="280424" y="140212"/>
                  </a:moveTo>
                  <a:lnTo>
                    <a:pt x="280424" y="991083"/>
                  </a:lnTo>
                  <a:lnTo>
                    <a:pt x="280424" y="991083"/>
                  </a:lnTo>
                  <a:lnTo>
                    <a:pt x="0" y="991083"/>
                  </a:lnTo>
                  <a:lnTo>
                    <a:pt x="0" y="991083"/>
                  </a:lnTo>
                  <a:lnTo>
                    <a:pt x="0" y="140212"/>
                  </a:lnTo>
                  <a:cubicBezTo>
                    <a:pt x="0" y="62775"/>
                    <a:pt x="62775" y="0"/>
                    <a:pt x="140212" y="0"/>
                  </a:cubicBezTo>
                  <a:lnTo>
                    <a:pt x="140212" y="0"/>
                  </a:lnTo>
                </a:path>
              </a:pathLst>
            </a:custGeom>
            <a:solidFill>
              <a:srgbClr val="5B9BD5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9" name="片側の 2 つの角を丸めた四角形 6">
              <a:extLst>
                <a:ext uri="{FF2B5EF4-FFF2-40B4-BE49-F238E27FC236}">
                  <a16:creationId xmlns:a16="http://schemas.microsoft.com/office/drawing/2014/main" id="{AFAF9F7E-092F-3C7E-FA5C-E475CBA3FE51}"/>
                </a:ext>
              </a:extLst>
            </p:cNvPr>
            <p:cNvSpPr/>
            <p:nvPr/>
          </p:nvSpPr>
          <p:spPr>
            <a:xfrm>
              <a:off x="2896910" y="5007305"/>
              <a:ext cx="475517" cy="582358"/>
            </a:xfrm>
            <a:custGeom>
              <a:avLst/>
              <a:gdLst>
                <a:gd name="connsiteX0" fmla="*/ 0 w 1463858"/>
                <a:gd name="connsiteY0" fmla="*/ 1115443 h 1963806"/>
                <a:gd name="connsiteX1" fmla="*/ 44636 w 1463858"/>
                <a:gd name="connsiteY1" fmla="*/ 1007680 h 1963806"/>
                <a:gd name="connsiteX2" fmla="*/ 502629 w 1463858"/>
                <a:gd name="connsiteY2" fmla="*/ 549687 h 1963806"/>
                <a:gd name="connsiteX3" fmla="*/ 536020 w 1463858"/>
                <a:gd name="connsiteY3" fmla="*/ 463919 h 1963806"/>
                <a:gd name="connsiteX4" fmla="*/ 999939 w 1463858"/>
                <a:gd name="connsiteY4" fmla="*/ 0 h 1963806"/>
                <a:gd name="connsiteX5" fmla="*/ 1463858 w 1463858"/>
                <a:gd name="connsiteY5" fmla="*/ 463919 h 1963806"/>
                <a:gd name="connsiteX6" fmla="*/ 1463858 w 1463858"/>
                <a:gd name="connsiteY6" fmla="*/ 674616 h 1963806"/>
                <a:gd name="connsiteX7" fmla="*/ 1463858 w 1463858"/>
                <a:gd name="connsiteY7" fmla="*/ 960708 h 1963806"/>
                <a:gd name="connsiteX8" fmla="*/ 1463858 w 1463858"/>
                <a:gd name="connsiteY8" fmla="*/ 1485910 h 1963806"/>
                <a:gd name="connsiteX9" fmla="*/ 1373848 w 1463858"/>
                <a:gd name="connsiteY9" fmla="*/ 1575920 h 1963806"/>
                <a:gd name="connsiteX10" fmla="*/ 1283838 w 1463858"/>
                <a:gd name="connsiteY10" fmla="*/ 1485910 h 1963806"/>
                <a:gd name="connsiteX11" fmla="*/ 1283838 w 1463858"/>
                <a:gd name="connsiteY11" fmla="*/ 960708 h 1963806"/>
                <a:gd name="connsiteX12" fmla="*/ 1244851 w 1463858"/>
                <a:gd name="connsiteY12" fmla="*/ 960708 h 1963806"/>
                <a:gd name="connsiteX13" fmla="*/ 1244851 w 1463858"/>
                <a:gd name="connsiteY13" fmla="*/ 1704902 h 1963806"/>
                <a:gd name="connsiteX14" fmla="*/ 1141011 w 1463858"/>
                <a:gd name="connsiteY14" fmla="*/ 1808742 h 1963806"/>
                <a:gd name="connsiteX15" fmla="*/ 1037171 w 1463858"/>
                <a:gd name="connsiteY15" fmla="*/ 1704902 h 1963806"/>
                <a:gd name="connsiteX16" fmla="*/ 1037171 w 1463858"/>
                <a:gd name="connsiteY16" fmla="*/ 960708 h 1963806"/>
                <a:gd name="connsiteX17" fmla="*/ 992514 w 1463858"/>
                <a:gd name="connsiteY17" fmla="*/ 960708 h 1963806"/>
                <a:gd name="connsiteX18" fmla="*/ 992514 w 1463858"/>
                <a:gd name="connsiteY18" fmla="*/ 1859966 h 1963806"/>
                <a:gd name="connsiteX19" fmla="*/ 888674 w 1463858"/>
                <a:gd name="connsiteY19" fmla="*/ 1963806 h 1963806"/>
                <a:gd name="connsiteX20" fmla="*/ 784834 w 1463858"/>
                <a:gd name="connsiteY20" fmla="*/ 1859966 h 1963806"/>
                <a:gd name="connsiteX21" fmla="*/ 784834 w 1463858"/>
                <a:gd name="connsiteY21" fmla="*/ 960708 h 1963806"/>
                <a:gd name="connsiteX22" fmla="*/ 743700 w 1463858"/>
                <a:gd name="connsiteY22" fmla="*/ 960708 h 1963806"/>
                <a:gd name="connsiteX23" fmla="*/ 743700 w 1463858"/>
                <a:gd name="connsiteY23" fmla="*/ 1659000 h 1963806"/>
                <a:gd name="connsiteX24" fmla="*/ 639860 w 1463858"/>
                <a:gd name="connsiteY24" fmla="*/ 1762840 h 1963806"/>
                <a:gd name="connsiteX25" fmla="*/ 536020 w 1463858"/>
                <a:gd name="connsiteY25" fmla="*/ 1659000 h 1963806"/>
                <a:gd name="connsiteX26" fmla="*/ 536020 w 1463858"/>
                <a:gd name="connsiteY26" fmla="*/ 960708 h 1963806"/>
                <a:gd name="connsiteX27" fmla="*/ 536020 w 1463858"/>
                <a:gd name="connsiteY27" fmla="*/ 947349 h 1963806"/>
                <a:gd name="connsiteX28" fmla="*/ 260162 w 1463858"/>
                <a:gd name="connsiteY28" fmla="*/ 1223206 h 1963806"/>
                <a:gd name="connsiteX29" fmla="*/ 44636 w 1463858"/>
                <a:gd name="connsiteY29" fmla="*/ 1223206 h 1963806"/>
                <a:gd name="connsiteX30" fmla="*/ 0 w 1463858"/>
                <a:gd name="connsiteY30" fmla="*/ 1115443 h 1963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63858" h="1963806">
                  <a:moveTo>
                    <a:pt x="0" y="1115443"/>
                  </a:moveTo>
                  <a:cubicBezTo>
                    <a:pt x="0" y="1076440"/>
                    <a:pt x="14879" y="1037437"/>
                    <a:pt x="44636" y="1007680"/>
                  </a:cubicBezTo>
                  <a:lnTo>
                    <a:pt x="502629" y="549687"/>
                  </a:lnTo>
                  <a:lnTo>
                    <a:pt x="536020" y="463919"/>
                  </a:lnTo>
                  <a:cubicBezTo>
                    <a:pt x="536020" y="207704"/>
                    <a:pt x="743724" y="0"/>
                    <a:pt x="999939" y="0"/>
                  </a:cubicBezTo>
                  <a:cubicBezTo>
                    <a:pt x="1256154" y="0"/>
                    <a:pt x="1463858" y="207704"/>
                    <a:pt x="1463858" y="463919"/>
                  </a:cubicBezTo>
                  <a:lnTo>
                    <a:pt x="1463858" y="674616"/>
                  </a:lnTo>
                  <a:lnTo>
                    <a:pt x="1463858" y="960708"/>
                  </a:lnTo>
                  <a:lnTo>
                    <a:pt x="1463858" y="1485910"/>
                  </a:lnTo>
                  <a:cubicBezTo>
                    <a:pt x="1463858" y="1535621"/>
                    <a:pt x="1423559" y="1575920"/>
                    <a:pt x="1373848" y="1575920"/>
                  </a:cubicBezTo>
                  <a:cubicBezTo>
                    <a:pt x="1324137" y="1575920"/>
                    <a:pt x="1283838" y="1535621"/>
                    <a:pt x="1283838" y="1485910"/>
                  </a:cubicBezTo>
                  <a:lnTo>
                    <a:pt x="1283838" y="960708"/>
                  </a:lnTo>
                  <a:lnTo>
                    <a:pt x="1244851" y="960708"/>
                  </a:lnTo>
                  <a:lnTo>
                    <a:pt x="1244851" y="1704902"/>
                  </a:lnTo>
                  <a:cubicBezTo>
                    <a:pt x="1244851" y="1762251"/>
                    <a:pt x="1198360" y="1808742"/>
                    <a:pt x="1141011" y="1808742"/>
                  </a:cubicBezTo>
                  <a:cubicBezTo>
                    <a:pt x="1083662" y="1808742"/>
                    <a:pt x="1037171" y="1762251"/>
                    <a:pt x="1037171" y="1704902"/>
                  </a:cubicBezTo>
                  <a:lnTo>
                    <a:pt x="1037171" y="960708"/>
                  </a:lnTo>
                  <a:lnTo>
                    <a:pt x="992514" y="960708"/>
                  </a:lnTo>
                  <a:lnTo>
                    <a:pt x="992514" y="1859966"/>
                  </a:lnTo>
                  <a:cubicBezTo>
                    <a:pt x="992514" y="1917315"/>
                    <a:pt x="946023" y="1963806"/>
                    <a:pt x="888674" y="1963806"/>
                  </a:cubicBezTo>
                  <a:cubicBezTo>
                    <a:pt x="831325" y="1963806"/>
                    <a:pt x="784834" y="1917315"/>
                    <a:pt x="784834" y="1859966"/>
                  </a:cubicBezTo>
                  <a:lnTo>
                    <a:pt x="784834" y="960708"/>
                  </a:lnTo>
                  <a:lnTo>
                    <a:pt x="743700" y="960708"/>
                  </a:lnTo>
                  <a:lnTo>
                    <a:pt x="743700" y="1659000"/>
                  </a:lnTo>
                  <a:cubicBezTo>
                    <a:pt x="743700" y="1716349"/>
                    <a:pt x="697209" y="1762840"/>
                    <a:pt x="639860" y="1762840"/>
                  </a:cubicBezTo>
                  <a:cubicBezTo>
                    <a:pt x="582511" y="1762840"/>
                    <a:pt x="536020" y="1716349"/>
                    <a:pt x="536020" y="1659000"/>
                  </a:cubicBezTo>
                  <a:lnTo>
                    <a:pt x="536020" y="960708"/>
                  </a:lnTo>
                  <a:lnTo>
                    <a:pt x="536020" y="947349"/>
                  </a:lnTo>
                  <a:lnTo>
                    <a:pt x="260162" y="1223206"/>
                  </a:lnTo>
                  <a:cubicBezTo>
                    <a:pt x="200647" y="1282722"/>
                    <a:pt x="104152" y="1282722"/>
                    <a:pt x="44636" y="1223206"/>
                  </a:cubicBezTo>
                  <a:cubicBezTo>
                    <a:pt x="14879" y="1193448"/>
                    <a:pt x="0" y="1154445"/>
                    <a:pt x="0" y="1115443"/>
                  </a:cubicBezTo>
                  <a:close/>
                </a:path>
              </a:pathLst>
            </a:custGeom>
            <a:solidFill>
              <a:srgbClr val="FFCC9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0" name="四角形: 上の 2 つの角を丸める 3">
              <a:extLst>
                <a:ext uri="{FF2B5EF4-FFF2-40B4-BE49-F238E27FC236}">
                  <a16:creationId xmlns:a16="http://schemas.microsoft.com/office/drawing/2014/main" id="{6873E8B1-F5F6-7D6F-F535-78EE0E10DA3D}"/>
                </a:ext>
              </a:extLst>
            </p:cNvPr>
            <p:cNvSpPr/>
            <p:nvPr/>
          </p:nvSpPr>
          <p:spPr>
            <a:xfrm flipH="1">
              <a:off x="3083309" y="4071098"/>
              <a:ext cx="280424" cy="991083"/>
            </a:xfrm>
            <a:custGeom>
              <a:avLst/>
              <a:gdLst>
                <a:gd name="connsiteX0" fmla="*/ 140212 w 280424"/>
                <a:gd name="connsiteY0" fmla="*/ 0 h 991083"/>
                <a:gd name="connsiteX1" fmla="*/ 140212 w 280424"/>
                <a:gd name="connsiteY1" fmla="*/ 0 h 991083"/>
                <a:gd name="connsiteX2" fmla="*/ 280424 w 280424"/>
                <a:gd name="connsiteY2" fmla="*/ 140212 h 991083"/>
                <a:gd name="connsiteX3" fmla="*/ 280424 w 280424"/>
                <a:gd name="connsiteY3" fmla="*/ 991083 h 991083"/>
                <a:gd name="connsiteX4" fmla="*/ 280424 w 280424"/>
                <a:gd name="connsiteY4" fmla="*/ 991083 h 991083"/>
                <a:gd name="connsiteX5" fmla="*/ 0 w 280424"/>
                <a:gd name="connsiteY5" fmla="*/ 991083 h 991083"/>
                <a:gd name="connsiteX6" fmla="*/ 0 w 280424"/>
                <a:gd name="connsiteY6" fmla="*/ 991083 h 991083"/>
                <a:gd name="connsiteX7" fmla="*/ 0 w 280424"/>
                <a:gd name="connsiteY7" fmla="*/ 140212 h 991083"/>
                <a:gd name="connsiteX8" fmla="*/ 140212 w 280424"/>
                <a:gd name="connsiteY8" fmla="*/ 0 h 991083"/>
                <a:gd name="connsiteX0" fmla="*/ 140212 w 280424"/>
                <a:gd name="connsiteY0" fmla="*/ 0 h 991083"/>
                <a:gd name="connsiteX1" fmla="*/ 140212 w 280424"/>
                <a:gd name="connsiteY1" fmla="*/ 0 h 991083"/>
                <a:gd name="connsiteX2" fmla="*/ 228442 w 280424"/>
                <a:gd name="connsiteY2" fmla="*/ 40527 h 991083"/>
                <a:gd name="connsiteX3" fmla="*/ 280424 w 280424"/>
                <a:gd name="connsiteY3" fmla="*/ 140212 h 991083"/>
                <a:gd name="connsiteX4" fmla="*/ 280424 w 280424"/>
                <a:gd name="connsiteY4" fmla="*/ 991083 h 991083"/>
                <a:gd name="connsiteX5" fmla="*/ 280424 w 280424"/>
                <a:gd name="connsiteY5" fmla="*/ 991083 h 991083"/>
                <a:gd name="connsiteX6" fmla="*/ 0 w 280424"/>
                <a:gd name="connsiteY6" fmla="*/ 991083 h 991083"/>
                <a:gd name="connsiteX7" fmla="*/ 0 w 280424"/>
                <a:gd name="connsiteY7" fmla="*/ 991083 h 991083"/>
                <a:gd name="connsiteX8" fmla="*/ 0 w 280424"/>
                <a:gd name="connsiteY8" fmla="*/ 140212 h 991083"/>
                <a:gd name="connsiteX9" fmla="*/ 140212 w 280424"/>
                <a:gd name="connsiteY9" fmla="*/ 0 h 991083"/>
                <a:gd name="connsiteX0" fmla="*/ 228442 w 319882"/>
                <a:gd name="connsiteY0" fmla="*/ 40527 h 991083"/>
                <a:gd name="connsiteX1" fmla="*/ 280424 w 319882"/>
                <a:gd name="connsiteY1" fmla="*/ 140212 h 991083"/>
                <a:gd name="connsiteX2" fmla="*/ 280424 w 319882"/>
                <a:gd name="connsiteY2" fmla="*/ 991083 h 991083"/>
                <a:gd name="connsiteX3" fmla="*/ 280424 w 319882"/>
                <a:gd name="connsiteY3" fmla="*/ 991083 h 991083"/>
                <a:gd name="connsiteX4" fmla="*/ 0 w 319882"/>
                <a:gd name="connsiteY4" fmla="*/ 991083 h 991083"/>
                <a:gd name="connsiteX5" fmla="*/ 0 w 319882"/>
                <a:gd name="connsiteY5" fmla="*/ 991083 h 991083"/>
                <a:gd name="connsiteX6" fmla="*/ 0 w 319882"/>
                <a:gd name="connsiteY6" fmla="*/ 140212 h 991083"/>
                <a:gd name="connsiteX7" fmla="*/ 140212 w 319882"/>
                <a:gd name="connsiteY7" fmla="*/ 0 h 991083"/>
                <a:gd name="connsiteX8" fmla="*/ 140212 w 319882"/>
                <a:gd name="connsiteY8" fmla="*/ 0 h 991083"/>
                <a:gd name="connsiteX9" fmla="*/ 319882 w 319882"/>
                <a:gd name="connsiteY9" fmla="*/ 131967 h 991083"/>
                <a:gd name="connsiteX0" fmla="*/ 280424 w 319882"/>
                <a:gd name="connsiteY0" fmla="*/ 140212 h 991083"/>
                <a:gd name="connsiteX1" fmla="*/ 280424 w 319882"/>
                <a:gd name="connsiteY1" fmla="*/ 991083 h 991083"/>
                <a:gd name="connsiteX2" fmla="*/ 280424 w 319882"/>
                <a:gd name="connsiteY2" fmla="*/ 991083 h 991083"/>
                <a:gd name="connsiteX3" fmla="*/ 0 w 319882"/>
                <a:gd name="connsiteY3" fmla="*/ 991083 h 991083"/>
                <a:gd name="connsiteX4" fmla="*/ 0 w 319882"/>
                <a:gd name="connsiteY4" fmla="*/ 991083 h 991083"/>
                <a:gd name="connsiteX5" fmla="*/ 0 w 319882"/>
                <a:gd name="connsiteY5" fmla="*/ 140212 h 991083"/>
                <a:gd name="connsiteX6" fmla="*/ 140212 w 319882"/>
                <a:gd name="connsiteY6" fmla="*/ 0 h 991083"/>
                <a:gd name="connsiteX7" fmla="*/ 140212 w 319882"/>
                <a:gd name="connsiteY7" fmla="*/ 0 h 991083"/>
                <a:gd name="connsiteX8" fmla="*/ 319882 w 319882"/>
                <a:gd name="connsiteY8" fmla="*/ 131967 h 991083"/>
                <a:gd name="connsiteX0" fmla="*/ 280424 w 280424"/>
                <a:gd name="connsiteY0" fmla="*/ 140212 h 991083"/>
                <a:gd name="connsiteX1" fmla="*/ 280424 w 280424"/>
                <a:gd name="connsiteY1" fmla="*/ 991083 h 991083"/>
                <a:gd name="connsiteX2" fmla="*/ 280424 w 280424"/>
                <a:gd name="connsiteY2" fmla="*/ 991083 h 991083"/>
                <a:gd name="connsiteX3" fmla="*/ 0 w 280424"/>
                <a:gd name="connsiteY3" fmla="*/ 991083 h 991083"/>
                <a:gd name="connsiteX4" fmla="*/ 0 w 280424"/>
                <a:gd name="connsiteY4" fmla="*/ 991083 h 991083"/>
                <a:gd name="connsiteX5" fmla="*/ 0 w 280424"/>
                <a:gd name="connsiteY5" fmla="*/ 140212 h 991083"/>
                <a:gd name="connsiteX6" fmla="*/ 140212 w 280424"/>
                <a:gd name="connsiteY6" fmla="*/ 0 h 991083"/>
                <a:gd name="connsiteX7" fmla="*/ 140212 w 280424"/>
                <a:gd name="connsiteY7" fmla="*/ 0 h 991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0424" h="991083">
                  <a:moveTo>
                    <a:pt x="280424" y="140212"/>
                  </a:moveTo>
                  <a:lnTo>
                    <a:pt x="280424" y="991083"/>
                  </a:lnTo>
                  <a:lnTo>
                    <a:pt x="280424" y="991083"/>
                  </a:lnTo>
                  <a:lnTo>
                    <a:pt x="0" y="991083"/>
                  </a:lnTo>
                  <a:lnTo>
                    <a:pt x="0" y="991083"/>
                  </a:lnTo>
                  <a:lnTo>
                    <a:pt x="0" y="140212"/>
                  </a:lnTo>
                  <a:cubicBezTo>
                    <a:pt x="0" y="62775"/>
                    <a:pt x="62775" y="0"/>
                    <a:pt x="140212" y="0"/>
                  </a:cubicBezTo>
                  <a:lnTo>
                    <a:pt x="140212" y="0"/>
                  </a:lnTo>
                </a:path>
              </a:pathLst>
            </a:custGeom>
            <a:solidFill>
              <a:srgbClr val="5B9BD5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1" name="楕円 240">
              <a:extLst>
                <a:ext uri="{FF2B5EF4-FFF2-40B4-BE49-F238E27FC236}">
                  <a16:creationId xmlns:a16="http://schemas.microsoft.com/office/drawing/2014/main" id="{A3387F83-8AD5-A89B-3010-66434FF3E461}"/>
                </a:ext>
              </a:extLst>
            </p:cNvPr>
            <p:cNvSpPr/>
            <p:nvPr/>
          </p:nvSpPr>
          <p:spPr>
            <a:xfrm>
              <a:off x="1031377" y="-494833"/>
              <a:ext cx="3647724" cy="3647724"/>
            </a:xfrm>
            <a:prstGeom prst="ellipse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32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問題</a:t>
              </a:r>
            </a:p>
          </p:txBody>
        </p:sp>
        <p:sp>
          <p:nvSpPr>
            <p:cNvPr id="242" name="フリーフォーム: 図形 241">
              <a:extLst>
                <a:ext uri="{FF2B5EF4-FFF2-40B4-BE49-F238E27FC236}">
                  <a16:creationId xmlns:a16="http://schemas.microsoft.com/office/drawing/2014/main" id="{A680753E-31C3-4AED-18AD-1F5C3B6F9FC1}"/>
                </a:ext>
              </a:extLst>
            </p:cNvPr>
            <p:cNvSpPr/>
            <p:nvPr/>
          </p:nvSpPr>
          <p:spPr>
            <a:xfrm>
              <a:off x="1437892" y="2469703"/>
              <a:ext cx="698372" cy="1770703"/>
            </a:xfrm>
            <a:custGeom>
              <a:avLst/>
              <a:gdLst>
                <a:gd name="connsiteX0" fmla="*/ 637545 w 698372"/>
                <a:gd name="connsiteY0" fmla="*/ 274276 h 1770703"/>
                <a:gd name="connsiteX1" fmla="*/ 653427 w 698372"/>
                <a:gd name="connsiteY1" fmla="*/ 305902 h 1770703"/>
                <a:gd name="connsiteX2" fmla="*/ 512118 w 698372"/>
                <a:gd name="connsiteY2" fmla="*/ 820490 h 1770703"/>
                <a:gd name="connsiteX3" fmla="*/ 698372 w 698372"/>
                <a:gd name="connsiteY3" fmla="*/ 1344935 h 1770703"/>
                <a:gd name="connsiteX4" fmla="*/ 686250 w 698372"/>
                <a:gd name="connsiteY4" fmla="*/ 1377572 h 1770703"/>
                <a:gd name="connsiteX5" fmla="*/ 479435 w 698372"/>
                <a:gd name="connsiteY5" fmla="*/ 822286 h 1770703"/>
                <a:gd name="connsiteX6" fmla="*/ 637545 w 698372"/>
                <a:gd name="connsiteY6" fmla="*/ 274276 h 1770703"/>
                <a:gd name="connsiteX7" fmla="*/ 415856 w 698372"/>
                <a:gd name="connsiteY7" fmla="*/ 154819 h 1770703"/>
                <a:gd name="connsiteX8" fmla="*/ 439906 w 698372"/>
                <a:gd name="connsiteY8" fmla="*/ 187694 h 1770703"/>
                <a:gd name="connsiteX9" fmla="*/ 305693 w 698372"/>
                <a:gd name="connsiteY9" fmla="*/ 879860 h 1770703"/>
                <a:gd name="connsiteX10" fmla="*/ 584780 w 698372"/>
                <a:gd name="connsiteY10" fmla="*/ 1613247 h 1770703"/>
                <a:gd name="connsiteX11" fmla="*/ 570904 w 698372"/>
                <a:gd name="connsiteY11" fmla="*/ 1650604 h 1770703"/>
                <a:gd name="connsiteX12" fmla="*/ 268447 w 698372"/>
                <a:gd name="connsiteY12" fmla="*/ 885032 h 1770703"/>
                <a:gd name="connsiteX13" fmla="*/ 415856 w 698372"/>
                <a:gd name="connsiteY13" fmla="*/ 154819 h 1770703"/>
                <a:gd name="connsiteX14" fmla="*/ 208111 w 698372"/>
                <a:gd name="connsiteY14" fmla="*/ 0 h 1770703"/>
                <a:gd name="connsiteX15" fmla="*/ 232082 w 698372"/>
                <a:gd name="connsiteY15" fmla="*/ 38269 h 1770703"/>
                <a:gd name="connsiteX16" fmla="*/ 42868 w 698372"/>
                <a:gd name="connsiteY16" fmla="*/ 867260 h 1770703"/>
                <a:gd name="connsiteX17" fmla="*/ 363174 w 698372"/>
                <a:gd name="connsiteY17" fmla="*/ 1729297 h 1770703"/>
                <a:gd name="connsiteX18" fmla="*/ 347795 w 698372"/>
                <a:gd name="connsiteY18" fmla="*/ 1770703 h 1770703"/>
                <a:gd name="connsiteX19" fmla="*/ 1459 w 698372"/>
                <a:gd name="connsiteY19" fmla="*/ 871498 h 1770703"/>
                <a:gd name="connsiteX20" fmla="*/ 208111 w 698372"/>
                <a:gd name="connsiteY20" fmla="*/ 0 h 1770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98372" h="1770703">
                  <a:moveTo>
                    <a:pt x="637545" y="274276"/>
                  </a:moveTo>
                  <a:lnTo>
                    <a:pt x="653427" y="305902"/>
                  </a:lnTo>
                  <a:cubicBezTo>
                    <a:pt x="560287" y="432135"/>
                    <a:pt x="508084" y="622237"/>
                    <a:pt x="512118" y="820490"/>
                  </a:cubicBezTo>
                  <a:cubicBezTo>
                    <a:pt x="516497" y="1035672"/>
                    <a:pt x="586501" y="1232786"/>
                    <a:pt x="698372" y="1344935"/>
                  </a:cubicBezTo>
                  <a:lnTo>
                    <a:pt x="686250" y="1377572"/>
                  </a:lnTo>
                  <a:cubicBezTo>
                    <a:pt x="562361" y="1260798"/>
                    <a:pt x="484395" y="1051463"/>
                    <a:pt x="479435" y="822286"/>
                  </a:cubicBezTo>
                  <a:cubicBezTo>
                    <a:pt x="474842" y="610087"/>
                    <a:pt x="533463" y="406909"/>
                    <a:pt x="637545" y="274276"/>
                  </a:cubicBezTo>
                  <a:close/>
                  <a:moveTo>
                    <a:pt x="415856" y="154819"/>
                  </a:moveTo>
                  <a:lnTo>
                    <a:pt x="439906" y="187694"/>
                  </a:lnTo>
                  <a:cubicBezTo>
                    <a:pt x="340867" y="380438"/>
                    <a:pt x="292616" y="629279"/>
                    <a:pt x="305693" y="879860"/>
                  </a:cubicBezTo>
                  <a:cubicBezTo>
                    <a:pt x="321514" y="1183026"/>
                    <a:pt x="425236" y="1455588"/>
                    <a:pt x="584780" y="1613247"/>
                  </a:cubicBezTo>
                  <a:lnTo>
                    <a:pt x="570904" y="1650604"/>
                  </a:lnTo>
                  <a:cubicBezTo>
                    <a:pt x="398467" y="1488070"/>
                    <a:pt x="285844" y="1203001"/>
                    <a:pt x="268447" y="885032"/>
                  </a:cubicBezTo>
                  <a:cubicBezTo>
                    <a:pt x="253944" y="619954"/>
                    <a:pt x="307079" y="356743"/>
                    <a:pt x="415856" y="154819"/>
                  </a:cubicBezTo>
                  <a:close/>
                  <a:moveTo>
                    <a:pt x="208111" y="0"/>
                  </a:moveTo>
                  <a:lnTo>
                    <a:pt x="232082" y="38269"/>
                  </a:lnTo>
                  <a:cubicBezTo>
                    <a:pt x="99792" y="258415"/>
                    <a:pt x="31022" y="559712"/>
                    <a:pt x="42868" y="867260"/>
                  </a:cubicBezTo>
                  <a:cubicBezTo>
                    <a:pt x="56562" y="1222775"/>
                    <a:pt x="176221" y="1544813"/>
                    <a:pt x="363174" y="1729297"/>
                  </a:cubicBezTo>
                  <a:lnTo>
                    <a:pt x="347795" y="1770703"/>
                  </a:lnTo>
                  <a:cubicBezTo>
                    <a:pt x="146126" y="1580615"/>
                    <a:pt x="16480" y="1244013"/>
                    <a:pt x="1459" y="871498"/>
                  </a:cubicBezTo>
                  <a:cubicBezTo>
                    <a:pt x="-11620" y="547155"/>
                    <a:pt x="63687" y="229568"/>
                    <a:pt x="208111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3" name="フリーフォーム: 図形 242">
              <a:extLst>
                <a:ext uri="{FF2B5EF4-FFF2-40B4-BE49-F238E27FC236}">
                  <a16:creationId xmlns:a16="http://schemas.microsoft.com/office/drawing/2014/main" id="{0BF4F654-8BF4-F5FF-82B0-C7421EDD4F30}"/>
                </a:ext>
              </a:extLst>
            </p:cNvPr>
            <p:cNvSpPr/>
            <p:nvPr/>
          </p:nvSpPr>
          <p:spPr>
            <a:xfrm flipH="1">
              <a:off x="3517974" y="2469703"/>
              <a:ext cx="698372" cy="1770703"/>
            </a:xfrm>
            <a:custGeom>
              <a:avLst/>
              <a:gdLst>
                <a:gd name="connsiteX0" fmla="*/ 637545 w 698372"/>
                <a:gd name="connsiteY0" fmla="*/ 274276 h 1770703"/>
                <a:gd name="connsiteX1" fmla="*/ 653427 w 698372"/>
                <a:gd name="connsiteY1" fmla="*/ 305902 h 1770703"/>
                <a:gd name="connsiteX2" fmla="*/ 512118 w 698372"/>
                <a:gd name="connsiteY2" fmla="*/ 820490 h 1770703"/>
                <a:gd name="connsiteX3" fmla="*/ 698372 w 698372"/>
                <a:gd name="connsiteY3" fmla="*/ 1344935 h 1770703"/>
                <a:gd name="connsiteX4" fmla="*/ 686250 w 698372"/>
                <a:gd name="connsiteY4" fmla="*/ 1377572 h 1770703"/>
                <a:gd name="connsiteX5" fmla="*/ 479435 w 698372"/>
                <a:gd name="connsiteY5" fmla="*/ 822286 h 1770703"/>
                <a:gd name="connsiteX6" fmla="*/ 637545 w 698372"/>
                <a:gd name="connsiteY6" fmla="*/ 274276 h 1770703"/>
                <a:gd name="connsiteX7" fmla="*/ 415856 w 698372"/>
                <a:gd name="connsiteY7" fmla="*/ 154819 h 1770703"/>
                <a:gd name="connsiteX8" fmla="*/ 439906 w 698372"/>
                <a:gd name="connsiteY8" fmla="*/ 187694 h 1770703"/>
                <a:gd name="connsiteX9" fmla="*/ 305693 w 698372"/>
                <a:gd name="connsiteY9" fmla="*/ 879860 h 1770703"/>
                <a:gd name="connsiteX10" fmla="*/ 584780 w 698372"/>
                <a:gd name="connsiteY10" fmla="*/ 1613247 h 1770703"/>
                <a:gd name="connsiteX11" fmla="*/ 570904 w 698372"/>
                <a:gd name="connsiteY11" fmla="*/ 1650604 h 1770703"/>
                <a:gd name="connsiteX12" fmla="*/ 268447 w 698372"/>
                <a:gd name="connsiteY12" fmla="*/ 885032 h 1770703"/>
                <a:gd name="connsiteX13" fmla="*/ 415856 w 698372"/>
                <a:gd name="connsiteY13" fmla="*/ 154819 h 1770703"/>
                <a:gd name="connsiteX14" fmla="*/ 208111 w 698372"/>
                <a:gd name="connsiteY14" fmla="*/ 0 h 1770703"/>
                <a:gd name="connsiteX15" fmla="*/ 232082 w 698372"/>
                <a:gd name="connsiteY15" fmla="*/ 38269 h 1770703"/>
                <a:gd name="connsiteX16" fmla="*/ 42868 w 698372"/>
                <a:gd name="connsiteY16" fmla="*/ 867260 h 1770703"/>
                <a:gd name="connsiteX17" fmla="*/ 363174 w 698372"/>
                <a:gd name="connsiteY17" fmla="*/ 1729297 h 1770703"/>
                <a:gd name="connsiteX18" fmla="*/ 347795 w 698372"/>
                <a:gd name="connsiteY18" fmla="*/ 1770703 h 1770703"/>
                <a:gd name="connsiteX19" fmla="*/ 1459 w 698372"/>
                <a:gd name="connsiteY19" fmla="*/ 871498 h 1770703"/>
                <a:gd name="connsiteX20" fmla="*/ 208111 w 698372"/>
                <a:gd name="connsiteY20" fmla="*/ 0 h 1770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98372" h="1770703">
                  <a:moveTo>
                    <a:pt x="637545" y="274276"/>
                  </a:moveTo>
                  <a:lnTo>
                    <a:pt x="653427" y="305902"/>
                  </a:lnTo>
                  <a:cubicBezTo>
                    <a:pt x="560287" y="432135"/>
                    <a:pt x="508084" y="622237"/>
                    <a:pt x="512118" y="820490"/>
                  </a:cubicBezTo>
                  <a:cubicBezTo>
                    <a:pt x="516497" y="1035672"/>
                    <a:pt x="586501" y="1232786"/>
                    <a:pt x="698372" y="1344935"/>
                  </a:cubicBezTo>
                  <a:lnTo>
                    <a:pt x="686250" y="1377572"/>
                  </a:lnTo>
                  <a:cubicBezTo>
                    <a:pt x="562361" y="1260798"/>
                    <a:pt x="484395" y="1051463"/>
                    <a:pt x="479435" y="822286"/>
                  </a:cubicBezTo>
                  <a:cubicBezTo>
                    <a:pt x="474842" y="610087"/>
                    <a:pt x="533463" y="406909"/>
                    <a:pt x="637545" y="274276"/>
                  </a:cubicBezTo>
                  <a:close/>
                  <a:moveTo>
                    <a:pt x="415856" y="154819"/>
                  </a:moveTo>
                  <a:lnTo>
                    <a:pt x="439906" y="187694"/>
                  </a:lnTo>
                  <a:cubicBezTo>
                    <a:pt x="340867" y="380438"/>
                    <a:pt x="292616" y="629279"/>
                    <a:pt x="305693" y="879860"/>
                  </a:cubicBezTo>
                  <a:cubicBezTo>
                    <a:pt x="321514" y="1183026"/>
                    <a:pt x="425236" y="1455588"/>
                    <a:pt x="584780" y="1613247"/>
                  </a:cubicBezTo>
                  <a:lnTo>
                    <a:pt x="570904" y="1650604"/>
                  </a:lnTo>
                  <a:cubicBezTo>
                    <a:pt x="398467" y="1488070"/>
                    <a:pt x="285844" y="1203001"/>
                    <a:pt x="268447" y="885032"/>
                  </a:cubicBezTo>
                  <a:cubicBezTo>
                    <a:pt x="253944" y="619954"/>
                    <a:pt x="307079" y="356743"/>
                    <a:pt x="415856" y="154819"/>
                  </a:cubicBezTo>
                  <a:close/>
                  <a:moveTo>
                    <a:pt x="208111" y="0"/>
                  </a:moveTo>
                  <a:lnTo>
                    <a:pt x="232082" y="38269"/>
                  </a:lnTo>
                  <a:cubicBezTo>
                    <a:pt x="99792" y="258415"/>
                    <a:pt x="31022" y="559712"/>
                    <a:pt x="42868" y="867260"/>
                  </a:cubicBezTo>
                  <a:cubicBezTo>
                    <a:pt x="56562" y="1222775"/>
                    <a:pt x="176221" y="1544813"/>
                    <a:pt x="363174" y="1729297"/>
                  </a:cubicBezTo>
                  <a:lnTo>
                    <a:pt x="347795" y="1770703"/>
                  </a:lnTo>
                  <a:cubicBezTo>
                    <a:pt x="146126" y="1580615"/>
                    <a:pt x="16480" y="1244013"/>
                    <a:pt x="1459" y="871498"/>
                  </a:cubicBezTo>
                  <a:cubicBezTo>
                    <a:pt x="-11620" y="547155"/>
                    <a:pt x="63687" y="229568"/>
                    <a:pt x="208111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903131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4201C3-DD4F-EC45-4975-5EBFAD5753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42B7D97F-128D-F7E6-9AB7-D440A20C905A}"/>
              </a:ext>
            </a:extLst>
          </p:cNvPr>
          <p:cNvGrpSpPr/>
          <p:nvPr/>
        </p:nvGrpSpPr>
        <p:grpSpPr>
          <a:xfrm>
            <a:off x="735989" y="3802928"/>
            <a:ext cx="2327140" cy="2576997"/>
            <a:chOff x="735988" y="2586483"/>
            <a:chExt cx="3413975" cy="3780521"/>
          </a:xfrm>
        </p:grpSpPr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E160F6F9-EA01-B556-9963-F569758F4724}"/>
                </a:ext>
              </a:extLst>
            </p:cNvPr>
            <p:cNvGrpSpPr/>
            <p:nvPr/>
          </p:nvGrpSpPr>
          <p:grpSpPr>
            <a:xfrm>
              <a:off x="735988" y="3694418"/>
              <a:ext cx="1811329" cy="2672586"/>
              <a:chOff x="326608" y="1849019"/>
              <a:chExt cx="2971202" cy="4383960"/>
            </a:xfrm>
          </p:grpSpPr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5EE66850-4519-790F-848B-FC39AEFE9F80}"/>
                  </a:ext>
                </a:extLst>
              </p:cNvPr>
              <p:cNvSpPr/>
              <p:nvPr/>
            </p:nvSpPr>
            <p:spPr>
              <a:xfrm flipH="1">
                <a:off x="1505928" y="5958820"/>
                <a:ext cx="475517" cy="274159"/>
              </a:xfrm>
              <a:custGeom>
                <a:avLst/>
                <a:gdLst>
                  <a:gd name="connsiteX0" fmla="*/ 290518 w 475517"/>
                  <a:gd name="connsiteY0" fmla="*/ 0 h 274159"/>
                  <a:gd name="connsiteX1" fmla="*/ 475517 w 475517"/>
                  <a:gd name="connsiteY1" fmla="*/ 0 h 274159"/>
                  <a:gd name="connsiteX2" fmla="*/ 475517 w 475517"/>
                  <a:gd name="connsiteY2" fmla="*/ 108919 h 274159"/>
                  <a:gd name="connsiteX3" fmla="*/ 475517 w 475517"/>
                  <a:gd name="connsiteY3" fmla="*/ 136045 h 274159"/>
                  <a:gd name="connsiteX4" fmla="*/ 475517 w 475517"/>
                  <a:gd name="connsiteY4" fmla="*/ 274159 h 274159"/>
                  <a:gd name="connsiteX5" fmla="*/ 384039 w 475517"/>
                  <a:gd name="connsiteY5" fmla="*/ 274159 h 274159"/>
                  <a:gd name="connsiteX6" fmla="*/ 384039 w 475517"/>
                  <a:gd name="connsiteY6" fmla="*/ 191539 h 274159"/>
                  <a:gd name="connsiteX7" fmla="*/ 277275 w 475517"/>
                  <a:gd name="connsiteY7" fmla="*/ 274159 h 274159"/>
                  <a:gd name="connsiteX8" fmla="*/ 0 w 475517"/>
                  <a:gd name="connsiteY8" fmla="*/ 274159 h 274159"/>
                  <a:gd name="connsiteX9" fmla="*/ 0 w 475517"/>
                  <a:gd name="connsiteY9" fmla="*/ 191539 h 274159"/>
                  <a:gd name="connsiteX10" fmla="*/ 104346 w 475517"/>
                  <a:gd name="connsiteY10" fmla="*/ 108919 h 274159"/>
                  <a:gd name="connsiteX11" fmla="*/ 238509 w 475517"/>
                  <a:gd name="connsiteY11" fmla="*/ 108919 h 274159"/>
                  <a:gd name="connsiteX12" fmla="*/ 238509 w 475517"/>
                  <a:gd name="connsiteY12" fmla="*/ 68023 h 274159"/>
                  <a:gd name="connsiteX13" fmla="*/ 290518 w 475517"/>
                  <a:gd name="connsiteY13" fmla="*/ 0 h 27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5517" h="274159">
                    <a:moveTo>
                      <a:pt x="290518" y="0"/>
                    </a:moveTo>
                    <a:lnTo>
                      <a:pt x="475517" y="0"/>
                    </a:lnTo>
                    <a:lnTo>
                      <a:pt x="475517" y="108919"/>
                    </a:lnTo>
                    <a:lnTo>
                      <a:pt x="475517" y="136045"/>
                    </a:lnTo>
                    <a:lnTo>
                      <a:pt x="475517" y="274159"/>
                    </a:lnTo>
                    <a:lnTo>
                      <a:pt x="384039" y="274159"/>
                    </a:lnTo>
                    <a:lnTo>
                      <a:pt x="384039" y="191539"/>
                    </a:lnTo>
                    <a:lnTo>
                      <a:pt x="277275" y="274159"/>
                    </a:lnTo>
                    <a:lnTo>
                      <a:pt x="0" y="274159"/>
                    </a:lnTo>
                    <a:lnTo>
                      <a:pt x="0" y="191539"/>
                    </a:lnTo>
                    <a:cubicBezTo>
                      <a:pt x="0" y="145909"/>
                      <a:pt x="46717" y="108919"/>
                      <a:pt x="104346" y="108919"/>
                    </a:cubicBezTo>
                    <a:lnTo>
                      <a:pt x="238509" y="108919"/>
                    </a:lnTo>
                    <a:lnTo>
                      <a:pt x="238509" y="68023"/>
                    </a:lnTo>
                    <a:cubicBezTo>
                      <a:pt x="238509" y="30455"/>
                      <a:pt x="261794" y="0"/>
                      <a:pt x="290518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FE7E0C17-EB59-6D69-406A-D7B3B2FEAD4C}"/>
                  </a:ext>
                </a:extLst>
              </p:cNvPr>
              <p:cNvSpPr/>
              <p:nvPr/>
            </p:nvSpPr>
            <p:spPr>
              <a:xfrm>
                <a:off x="650630" y="3372933"/>
                <a:ext cx="489852" cy="619739"/>
              </a:xfrm>
              <a:custGeom>
                <a:avLst/>
                <a:gdLst>
                  <a:gd name="connsiteX0" fmla="*/ 59606 w 489852"/>
                  <a:gd name="connsiteY0" fmla="*/ 0 h 619739"/>
                  <a:gd name="connsiteX1" fmla="*/ 489852 w 489852"/>
                  <a:gd name="connsiteY1" fmla="*/ 0 h 619739"/>
                  <a:gd name="connsiteX2" fmla="*/ 440376 w 489852"/>
                  <a:gd name="connsiteY2" fmla="*/ 160433 h 619739"/>
                  <a:gd name="connsiteX3" fmla="*/ 353568 w 489852"/>
                  <a:gd name="connsiteY3" fmla="*/ 619739 h 619739"/>
                  <a:gd name="connsiteX4" fmla="*/ 222839 w 489852"/>
                  <a:gd name="connsiteY4" fmla="*/ 502296 h 619739"/>
                  <a:gd name="connsiteX5" fmla="*/ 202507 w 489852"/>
                  <a:gd name="connsiteY5" fmla="*/ 441490 h 619739"/>
                  <a:gd name="connsiteX6" fmla="*/ 175768 w 489852"/>
                  <a:gd name="connsiteY6" fmla="*/ 619739 h 619739"/>
                  <a:gd name="connsiteX7" fmla="*/ 25742 w 489852"/>
                  <a:gd name="connsiteY7" fmla="*/ 96974 h 619739"/>
                  <a:gd name="connsiteX8" fmla="*/ 51325 w 489852"/>
                  <a:gd name="connsiteY8" fmla="*/ 18407 h 619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9852" h="619739">
                    <a:moveTo>
                      <a:pt x="59606" y="0"/>
                    </a:moveTo>
                    <a:lnTo>
                      <a:pt x="489852" y="0"/>
                    </a:lnTo>
                    <a:lnTo>
                      <a:pt x="440376" y="160433"/>
                    </a:lnTo>
                    <a:cubicBezTo>
                      <a:pt x="399848" y="311686"/>
                      <a:pt x="370598" y="465960"/>
                      <a:pt x="353568" y="619739"/>
                    </a:cubicBezTo>
                    <a:cubicBezTo>
                      <a:pt x="297511" y="604719"/>
                      <a:pt x="253030" y="562418"/>
                      <a:pt x="222839" y="502296"/>
                    </a:cubicBezTo>
                    <a:lnTo>
                      <a:pt x="202507" y="441490"/>
                    </a:lnTo>
                    <a:lnTo>
                      <a:pt x="175768" y="619739"/>
                    </a:lnTo>
                    <a:cubicBezTo>
                      <a:pt x="26283" y="579684"/>
                      <a:pt x="-40887" y="345635"/>
                      <a:pt x="25742" y="96974"/>
                    </a:cubicBezTo>
                    <a:cubicBezTo>
                      <a:pt x="33030" y="69777"/>
                      <a:pt x="41616" y="43531"/>
                      <a:pt x="51325" y="18407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11A04799-5242-7C0D-C9D6-00715917FB31}"/>
                  </a:ext>
                </a:extLst>
              </p:cNvPr>
              <p:cNvSpPr/>
              <p:nvPr/>
            </p:nvSpPr>
            <p:spPr>
              <a:xfrm flipH="1">
                <a:off x="1300813" y="3372933"/>
                <a:ext cx="489852" cy="619739"/>
              </a:xfrm>
              <a:custGeom>
                <a:avLst/>
                <a:gdLst>
                  <a:gd name="connsiteX0" fmla="*/ 59606 w 489852"/>
                  <a:gd name="connsiteY0" fmla="*/ 0 h 619739"/>
                  <a:gd name="connsiteX1" fmla="*/ 489852 w 489852"/>
                  <a:gd name="connsiteY1" fmla="*/ 0 h 619739"/>
                  <a:gd name="connsiteX2" fmla="*/ 440376 w 489852"/>
                  <a:gd name="connsiteY2" fmla="*/ 160433 h 619739"/>
                  <a:gd name="connsiteX3" fmla="*/ 353568 w 489852"/>
                  <a:gd name="connsiteY3" fmla="*/ 619739 h 619739"/>
                  <a:gd name="connsiteX4" fmla="*/ 222839 w 489852"/>
                  <a:gd name="connsiteY4" fmla="*/ 502296 h 619739"/>
                  <a:gd name="connsiteX5" fmla="*/ 202507 w 489852"/>
                  <a:gd name="connsiteY5" fmla="*/ 441490 h 619739"/>
                  <a:gd name="connsiteX6" fmla="*/ 175768 w 489852"/>
                  <a:gd name="connsiteY6" fmla="*/ 619739 h 619739"/>
                  <a:gd name="connsiteX7" fmla="*/ 25742 w 489852"/>
                  <a:gd name="connsiteY7" fmla="*/ 96974 h 619739"/>
                  <a:gd name="connsiteX8" fmla="*/ 51325 w 489852"/>
                  <a:gd name="connsiteY8" fmla="*/ 18407 h 619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9852" h="619739">
                    <a:moveTo>
                      <a:pt x="59606" y="0"/>
                    </a:moveTo>
                    <a:lnTo>
                      <a:pt x="489852" y="0"/>
                    </a:lnTo>
                    <a:lnTo>
                      <a:pt x="440376" y="160433"/>
                    </a:lnTo>
                    <a:cubicBezTo>
                      <a:pt x="399848" y="311686"/>
                      <a:pt x="370598" y="465960"/>
                      <a:pt x="353568" y="619739"/>
                    </a:cubicBezTo>
                    <a:cubicBezTo>
                      <a:pt x="297511" y="604719"/>
                      <a:pt x="253030" y="562418"/>
                      <a:pt x="222839" y="502296"/>
                    </a:cubicBezTo>
                    <a:lnTo>
                      <a:pt x="202507" y="441490"/>
                    </a:lnTo>
                    <a:lnTo>
                      <a:pt x="175768" y="619739"/>
                    </a:lnTo>
                    <a:cubicBezTo>
                      <a:pt x="26283" y="579684"/>
                      <a:pt x="-40887" y="345635"/>
                      <a:pt x="25742" y="96974"/>
                    </a:cubicBezTo>
                    <a:cubicBezTo>
                      <a:pt x="33030" y="69777"/>
                      <a:pt x="41616" y="43531"/>
                      <a:pt x="51325" y="18407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3" name="グループ化 42">
                <a:extLst>
                  <a:ext uri="{FF2B5EF4-FFF2-40B4-BE49-F238E27FC236}">
                    <a16:creationId xmlns:a16="http://schemas.microsoft.com/office/drawing/2014/main" id="{9EB768A6-2DD4-4AF4-357A-60BCDAB3D475}"/>
                  </a:ext>
                </a:extLst>
              </p:cNvPr>
              <p:cNvGrpSpPr/>
              <p:nvPr/>
            </p:nvGrpSpPr>
            <p:grpSpPr>
              <a:xfrm>
                <a:off x="981776" y="1849019"/>
                <a:ext cx="466165" cy="678466"/>
                <a:chOff x="5734751" y="1849019"/>
                <a:chExt cx="466165" cy="678466"/>
              </a:xfrm>
            </p:grpSpPr>
            <p:sp>
              <p:nvSpPr>
                <p:cNvPr id="65" name="四角形: 上の 2 つの角を丸める 64">
                  <a:extLst>
                    <a:ext uri="{FF2B5EF4-FFF2-40B4-BE49-F238E27FC236}">
                      <a16:creationId xmlns:a16="http://schemas.microsoft.com/office/drawing/2014/main" id="{05CD5240-B73A-EE1C-8A6F-6A5AAC873B8C}"/>
                    </a:ext>
                  </a:extLst>
                </p:cNvPr>
                <p:cNvSpPr/>
                <p:nvPr/>
              </p:nvSpPr>
              <p:spPr>
                <a:xfrm rot="13500000" flipV="1">
                  <a:off x="6028878" y="2107372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F2D930EF-1C3D-0791-602E-F2DD188D08DA}"/>
                    </a:ext>
                  </a:extLst>
                </p:cNvPr>
                <p:cNvSpPr/>
                <p:nvPr/>
              </p:nvSpPr>
              <p:spPr>
                <a:xfrm rot="4500000">
                  <a:off x="5582396" y="2001374"/>
                  <a:ext cx="678466" cy="373755"/>
                </a:xfrm>
                <a:custGeom>
                  <a:avLst/>
                  <a:gdLst>
                    <a:gd name="connsiteX0" fmla="*/ 142 w 678466"/>
                    <a:gd name="connsiteY0" fmla="*/ 41992 h 373755"/>
                    <a:gd name="connsiteX1" fmla="*/ 9090 w 678466"/>
                    <a:gd name="connsiteY1" fmla="*/ 13770 h 373755"/>
                    <a:gd name="connsiteX2" fmla="*/ 35373 w 678466"/>
                    <a:gd name="connsiteY2" fmla="*/ 142 h 373755"/>
                    <a:gd name="connsiteX3" fmla="*/ 63596 w 678466"/>
                    <a:gd name="connsiteY3" fmla="*/ 9090 h 373755"/>
                    <a:gd name="connsiteX4" fmla="*/ 159211 w 678466"/>
                    <a:gd name="connsiteY4" fmla="*/ 89585 h 373755"/>
                    <a:gd name="connsiteX5" fmla="*/ 250240 w 678466"/>
                    <a:gd name="connsiteY5" fmla="*/ 105787 h 373755"/>
                    <a:gd name="connsiteX6" fmla="*/ 252235 w 678466"/>
                    <a:gd name="connsiteY6" fmla="*/ 102426 h 373755"/>
                    <a:gd name="connsiteX7" fmla="*/ 468305 w 678466"/>
                    <a:gd name="connsiteY7" fmla="*/ 66283 h 373755"/>
                    <a:gd name="connsiteX8" fmla="*/ 618070 w 678466"/>
                    <a:gd name="connsiteY8" fmla="*/ 128715 h 373755"/>
                    <a:gd name="connsiteX9" fmla="*/ 625180 w 678466"/>
                    <a:gd name="connsiteY9" fmla="*/ 136785 h 373755"/>
                    <a:gd name="connsiteX10" fmla="*/ 646616 w 678466"/>
                    <a:gd name="connsiteY10" fmla="*/ 151238 h 373755"/>
                    <a:gd name="connsiteX11" fmla="*/ 678466 w 678466"/>
                    <a:gd name="connsiteY11" fmla="*/ 228131 h 373755"/>
                    <a:gd name="connsiteX12" fmla="*/ 678465 w 678466"/>
                    <a:gd name="connsiteY12" fmla="*/ 373755 h 373755"/>
                    <a:gd name="connsiteX13" fmla="*/ 460980 w 678466"/>
                    <a:gd name="connsiteY13" fmla="*/ 373755 h 373755"/>
                    <a:gd name="connsiteX14" fmla="*/ 460980 w 678466"/>
                    <a:gd name="connsiteY14" fmla="*/ 228131 h 373755"/>
                    <a:gd name="connsiteX15" fmla="*/ 461623 w 678466"/>
                    <a:gd name="connsiteY15" fmla="*/ 224948 h 373755"/>
                    <a:gd name="connsiteX16" fmla="*/ 233943 w 678466"/>
                    <a:gd name="connsiteY16" fmla="*/ 184424 h 373755"/>
                    <a:gd name="connsiteX17" fmla="*/ 233942 w 678466"/>
                    <a:gd name="connsiteY17" fmla="*/ 184423 h 373755"/>
                    <a:gd name="connsiteX18" fmla="*/ 141571 w 678466"/>
                    <a:gd name="connsiteY18" fmla="*/ 167983 h 373755"/>
                    <a:gd name="connsiteX19" fmla="*/ 13770 w 678466"/>
                    <a:gd name="connsiteY19" fmla="*/ 68276 h 373755"/>
                    <a:gd name="connsiteX20" fmla="*/ 142 w 678466"/>
                    <a:gd name="connsiteY20" fmla="*/ 41992 h 373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78466" h="373755">
                      <a:moveTo>
                        <a:pt x="142" y="41992"/>
                      </a:moveTo>
                      <a:cubicBezTo>
                        <a:pt x="-705" y="32129"/>
                        <a:pt x="2211" y="21942"/>
                        <a:pt x="9090" y="13770"/>
                      </a:cubicBezTo>
                      <a:cubicBezTo>
                        <a:pt x="15970" y="5599"/>
                        <a:pt x="25510" y="989"/>
                        <a:pt x="35373" y="142"/>
                      </a:cubicBezTo>
                      <a:cubicBezTo>
                        <a:pt x="45237" y="-705"/>
                        <a:pt x="55424" y="2211"/>
                        <a:pt x="63596" y="9090"/>
                      </a:cubicBezTo>
                      <a:lnTo>
                        <a:pt x="159211" y="89585"/>
                      </a:lnTo>
                      <a:lnTo>
                        <a:pt x="250240" y="105787"/>
                      </a:lnTo>
                      <a:lnTo>
                        <a:pt x="252235" y="102426"/>
                      </a:lnTo>
                      <a:cubicBezTo>
                        <a:pt x="293277" y="65891"/>
                        <a:pt x="376958" y="50025"/>
                        <a:pt x="468305" y="66283"/>
                      </a:cubicBezTo>
                      <a:cubicBezTo>
                        <a:pt x="529202" y="77123"/>
                        <a:pt x="581976" y="100187"/>
                        <a:pt x="618070" y="128715"/>
                      </a:cubicBezTo>
                      <a:lnTo>
                        <a:pt x="625180" y="136785"/>
                      </a:lnTo>
                      <a:lnTo>
                        <a:pt x="646616" y="151238"/>
                      </a:lnTo>
                      <a:cubicBezTo>
                        <a:pt x="666294" y="170917"/>
                        <a:pt x="678466" y="198103"/>
                        <a:pt x="678466" y="228131"/>
                      </a:cubicBezTo>
                      <a:cubicBezTo>
                        <a:pt x="678466" y="276672"/>
                        <a:pt x="678465" y="325214"/>
                        <a:pt x="678465" y="373755"/>
                      </a:cubicBezTo>
                      <a:lnTo>
                        <a:pt x="460980" y="373755"/>
                      </a:lnTo>
                      <a:lnTo>
                        <a:pt x="460980" y="228131"/>
                      </a:lnTo>
                      <a:lnTo>
                        <a:pt x="461623" y="224948"/>
                      </a:lnTo>
                      <a:lnTo>
                        <a:pt x="233943" y="184424"/>
                      </a:lnTo>
                      <a:lnTo>
                        <a:pt x="233942" y="184423"/>
                      </a:lnTo>
                      <a:lnTo>
                        <a:pt x="141571" y="167983"/>
                      </a:lnTo>
                      <a:lnTo>
                        <a:pt x="13770" y="68276"/>
                      </a:lnTo>
                      <a:cubicBezTo>
                        <a:pt x="5599" y="61396"/>
                        <a:pt x="989" y="51856"/>
                        <a:pt x="142" y="4199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4" name="台形 43">
                <a:extLst>
                  <a:ext uri="{FF2B5EF4-FFF2-40B4-BE49-F238E27FC236}">
                    <a16:creationId xmlns:a16="http://schemas.microsoft.com/office/drawing/2014/main" id="{C7DFF26C-54FA-9F8C-C6F0-99443ED5B0CB}"/>
                  </a:ext>
                </a:extLst>
              </p:cNvPr>
              <p:cNvSpPr/>
              <p:nvPr/>
            </p:nvSpPr>
            <p:spPr>
              <a:xfrm rot="10800000" flipV="1">
                <a:off x="1070221" y="3801852"/>
                <a:ext cx="300731" cy="261456"/>
              </a:xfrm>
              <a:prstGeom prst="trapezoid">
                <a:avLst>
                  <a:gd name="adj" fmla="val 14320"/>
                </a:avLst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" name="楕円 44">
                <a:extLst>
                  <a:ext uri="{FF2B5EF4-FFF2-40B4-BE49-F238E27FC236}">
                    <a16:creationId xmlns:a16="http://schemas.microsoft.com/office/drawing/2014/main" id="{3ED7F753-3D99-A229-D3C2-C9A83ED102A4}"/>
                  </a:ext>
                </a:extLst>
              </p:cNvPr>
              <p:cNvSpPr/>
              <p:nvPr/>
            </p:nvSpPr>
            <p:spPr>
              <a:xfrm>
                <a:off x="662564" y="2699584"/>
                <a:ext cx="1116045" cy="1202922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617C9C16-220F-8AE7-6654-A12D8B08AB99}"/>
                  </a:ext>
                </a:extLst>
              </p:cNvPr>
              <p:cNvSpPr/>
              <p:nvPr/>
            </p:nvSpPr>
            <p:spPr>
              <a:xfrm>
                <a:off x="463734" y="5958820"/>
                <a:ext cx="475517" cy="274159"/>
              </a:xfrm>
              <a:custGeom>
                <a:avLst/>
                <a:gdLst>
                  <a:gd name="connsiteX0" fmla="*/ 290518 w 475517"/>
                  <a:gd name="connsiteY0" fmla="*/ 0 h 274159"/>
                  <a:gd name="connsiteX1" fmla="*/ 475517 w 475517"/>
                  <a:gd name="connsiteY1" fmla="*/ 0 h 274159"/>
                  <a:gd name="connsiteX2" fmla="*/ 475517 w 475517"/>
                  <a:gd name="connsiteY2" fmla="*/ 108919 h 274159"/>
                  <a:gd name="connsiteX3" fmla="*/ 475517 w 475517"/>
                  <a:gd name="connsiteY3" fmla="*/ 136045 h 274159"/>
                  <a:gd name="connsiteX4" fmla="*/ 475517 w 475517"/>
                  <a:gd name="connsiteY4" fmla="*/ 274159 h 274159"/>
                  <a:gd name="connsiteX5" fmla="*/ 384039 w 475517"/>
                  <a:gd name="connsiteY5" fmla="*/ 274159 h 274159"/>
                  <a:gd name="connsiteX6" fmla="*/ 384039 w 475517"/>
                  <a:gd name="connsiteY6" fmla="*/ 191539 h 274159"/>
                  <a:gd name="connsiteX7" fmla="*/ 277275 w 475517"/>
                  <a:gd name="connsiteY7" fmla="*/ 274159 h 274159"/>
                  <a:gd name="connsiteX8" fmla="*/ 0 w 475517"/>
                  <a:gd name="connsiteY8" fmla="*/ 274159 h 274159"/>
                  <a:gd name="connsiteX9" fmla="*/ 0 w 475517"/>
                  <a:gd name="connsiteY9" fmla="*/ 191539 h 274159"/>
                  <a:gd name="connsiteX10" fmla="*/ 104346 w 475517"/>
                  <a:gd name="connsiteY10" fmla="*/ 108919 h 274159"/>
                  <a:gd name="connsiteX11" fmla="*/ 238509 w 475517"/>
                  <a:gd name="connsiteY11" fmla="*/ 108919 h 274159"/>
                  <a:gd name="connsiteX12" fmla="*/ 238509 w 475517"/>
                  <a:gd name="connsiteY12" fmla="*/ 68023 h 274159"/>
                  <a:gd name="connsiteX13" fmla="*/ 290518 w 475517"/>
                  <a:gd name="connsiteY13" fmla="*/ 0 h 27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5517" h="274159">
                    <a:moveTo>
                      <a:pt x="290518" y="0"/>
                    </a:moveTo>
                    <a:lnTo>
                      <a:pt x="475517" y="0"/>
                    </a:lnTo>
                    <a:lnTo>
                      <a:pt x="475517" y="108919"/>
                    </a:lnTo>
                    <a:lnTo>
                      <a:pt x="475517" y="136045"/>
                    </a:lnTo>
                    <a:lnTo>
                      <a:pt x="475517" y="274159"/>
                    </a:lnTo>
                    <a:lnTo>
                      <a:pt x="384039" y="274159"/>
                    </a:lnTo>
                    <a:lnTo>
                      <a:pt x="384039" y="191539"/>
                    </a:lnTo>
                    <a:lnTo>
                      <a:pt x="277275" y="274159"/>
                    </a:lnTo>
                    <a:lnTo>
                      <a:pt x="0" y="274159"/>
                    </a:lnTo>
                    <a:lnTo>
                      <a:pt x="0" y="191539"/>
                    </a:lnTo>
                    <a:cubicBezTo>
                      <a:pt x="0" y="145909"/>
                      <a:pt x="46717" y="108919"/>
                      <a:pt x="104346" y="108919"/>
                    </a:cubicBezTo>
                    <a:lnTo>
                      <a:pt x="238509" y="108919"/>
                    </a:lnTo>
                    <a:lnTo>
                      <a:pt x="238509" y="68023"/>
                    </a:lnTo>
                    <a:cubicBezTo>
                      <a:pt x="238509" y="30455"/>
                      <a:pt x="261794" y="0"/>
                      <a:pt x="290518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7EAEC519-904D-7CD1-35DD-7EF4E733CE38}"/>
                  </a:ext>
                </a:extLst>
              </p:cNvPr>
              <p:cNvGrpSpPr/>
              <p:nvPr/>
            </p:nvGrpSpPr>
            <p:grpSpPr>
              <a:xfrm>
                <a:off x="2523979" y="3232845"/>
                <a:ext cx="773831" cy="406020"/>
                <a:chOff x="7070306" y="4631331"/>
                <a:chExt cx="773831" cy="406020"/>
              </a:xfrm>
            </p:grpSpPr>
            <p:sp>
              <p:nvSpPr>
                <p:cNvPr id="63" name="四角形: 上の 2 つの角を丸める 62">
                  <a:extLst>
                    <a:ext uri="{FF2B5EF4-FFF2-40B4-BE49-F238E27FC236}">
                      <a16:creationId xmlns:a16="http://schemas.microsoft.com/office/drawing/2014/main" id="{81A1CBAB-5D04-5914-AAA6-525CAFCB8DD5}"/>
                    </a:ext>
                  </a:extLst>
                </p:cNvPr>
                <p:cNvSpPr/>
                <p:nvPr/>
              </p:nvSpPr>
              <p:spPr>
                <a:xfrm rot="2700000">
                  <a:off x="7387117" y="4562588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AF55FA32-150A-BEBF-D8C6-4EA6269A64EE}"/>
                    </a:ext>
                  </a:extLst>
                </p:cNvPr>
                <p:cNvSpPr/>
                <p:nvPr/>
              </p:nvSpPr>
              <p:spPr>
                <a:xfrm>
                  <a:off x="7070306" y="4702068"/>
                  <a:ext cx="773831" cy="335283"/>
                </a:xfrm>
                <a:custGeom>
                  <a:avLst/>
                  <a:gdLst>
                    <a:gd name="connsiteX0" fmla="*/ 307331 w 773831"/>
                    <a:gd name="connsiteY0" fmla="*/ 0 h 335283"/>
                    <a:gd name="connsiteX1" fmla="*/ 513724 w 773831"/>
                    <a:gd name="connsiteY1" fmla="*/ 73446 h 335283"/>
                    <a:gd name="connsiteX2" fmla="*/ 515099 w 773831"/>
                    <a:gd name="connsiteY2" fmla="*/ 77105 h 335283"/>
                    <a:gd name="connsiteX3" fmla="*/ 607559 w 773831"/>
                    <a:gd name="connsiteY3" fmla="*/ 77105 h 335283"/>
                    <a:gd name="connsiteX4" fmla="*/ 715800 w 773831"/>
                    <a:gd name="connsiteY4" fmla="*/ 14611 h 335283"/>
                    <a:gd name="connsiteX5" fmla="*/ 745154 w 773831"/>
                    <a:gd name="connsiteY5" fmla="*/ 10747 h 335283"/>
                    <a:gd name="connsiteX6" fmla="*/ 768642 w 773831"/>
                    <a:gd name="connsiteY6" fmla="*/ 28770 h 335283"/>
                    <a:gd name="connsiteX7" fmla="*/ 754483 w 773831"/>
                    <a:gd name="connsiteY7" fmla="*/ 81612 h 335283"/>
                    <a:gd name="connsiteX8" fmla="*/ 611188 w 773831"/>
                    <a:gd name="connsiteY8" fmla="*/ 157381 h 335283"/>
                    <a:gd name="connsiteX9" fmla="*/ 517365 w 773831"/>
                    <a:gd name="connsiteY9" fmla="*/ 157380 h 335283"/>
                    <a:gd name="connsiteX10" fmla="*/ 517364 w 773831"/>
                    <a:gd name="connsiteY10" fmla="*/ 157381 h 335283"/>
                    <a:gd name="connsiteX11" fmla="*/ 274167 w 773831"/>
                    <a:gd name="connsiteY11" fmla="*/ 157381 h 335283"/>
                    <a:gd name="connsiteX12" fmla="*/ 274924 w 773831"/>
                    <a:gd name="connsiteY12" fmla="*/ 168240 h 335283"/>
                    <a:gd name="connsiteX13" fmla="*/ 261161 w 773831"/>
                    <a:gd name="connsiteY13" fmla="*/ 209170 h 335283"/>
                    <a:gd name="connsiteX14" fmla="*/ 188348 w 773831"/>
                    <a:gd name="connsiteY14" fmla="*/ 335283 h 335283"/>
                    <a:gd name="connsiteX15" fmla="*/ 0 w 773831"/>
                    <a:gd name="connsiteY15" fmla="*/ 226541 h 335283"/>
                    <a:gd name="connsiteX16" fmla="*/ 72812 w 773831"/>
                    <a:gd name="connsiteY16" fmla="*/ 100427 h 335283"/>
                    <a:gd name="connsiteX17" fmla="*/ 101377 w 773831"/>
                    <a:gd name="connsiteY17" fmla="*/ 68043 h 335283"/>
                    <a:gd name="connsiteX18" fmla="*/ 117773 w 773831"/>
                    <a:gd name="connsiteY18" fmla="*/ 60041 h 335283"/>
                    <a:gd name="connsiteX19" fmla="*/ 148943 w 773831"/>
                    <a:gd name="connsiteY19" fmla="*/ 35222 h 335283"/>
                    <a:gd name="connsiteX20" fmla="*/ 307331 w 773831"/>
                    <a:gd name="connsiteY20" fmla="*/ 0 h 335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3831" h="335283">
                      <a:moveTo>
                        <a:pt x="307331" y="0"/>
                      </a:moveTo>
                      <a:cubicBezTo>
                        <a:pt x="400113" y="0"/>
                        <a:pt x="479719" y="30285"/>
                        <a:pt x="513724" y="73446"/>
                      </a:cubicBezTo>
                      <a:lnTo>
                        <a:pt x="515099" y="77105"/>
                      </a:lnTo>
                      <a:lnTo>
                        <a:pt x="607559" y="77105"/>
                      </a:lnTo>
                      <a:lnTo>
                        <a:pt x="715800" y="14611"/>
                      </a:lnTo>
                      <a:cubicBezTo>
                        <a:pt x="725051" y="9270"/>
                        <a:pt x="735591" y="8185"/>
                        <a:pt x="745154" y="10747"/>
                      </a:cubicBezTo>
                      <a:cubicBezTo>
                        <a:pt x="754716" y="13309"/>
                        <a:pt x="763301" y="19520"/>
                        <a:pt x="768642" y="28770"/>
                      </a:cubicBezTo>
                      <a:cubicBezTo>
                        <a:pt x="779324" y="47272"/>
                        <a:pt x="772985" y="70930"/>
                        <a:pt x="754483" y="81612"/>
                      </a:cubicBezTo>
                      <a:lnTo>
                        <a:pt x="611188" y="157381"/>
                      </a:lnTo>
                      <a:lnTo>
                        <a:pt x="517365" y="157380"/>
                      </a:lnTo>
                      <a:lnTo>
                        <a:pt x="517364" y="157381"/>
                      </a:lnTo>
                      <a:lnTo>
                        <a:pt x="274167" y="157381"/>
                      </a:lnTo>
                      <a:lnTo>
                        <a:pt x="274924" y="168240"/>
                      </a:lnTo>
                      <a:cubicBezTo>
                        <a:pt x="273184" y="182258"/>
                        <a:pt x="268668" y="196167"/>
                        <a:pt x="261161" y="209170"/>
                      </a:cubicBezTo>
                      <a:cubicBezTo>
                        <a:pt x="236890" y="251207"/>
                        <a:pt x="212618" y="293245"/>
                        <a:pt x="188348" y="335283"/>
                      </a:cubicBezTo>
                      <a:lnTo>
                        <a:pt x="0" y="226541"/>
                      </a:lnTo>
                      <a:lnTo>
                        <a:pt x="72812" y="100427"/>
                      </a:lnTo>
                      <a:cubicBezTo>
                        <a:pt x="80319" y="87424"/>
                        <a:pt x="90106" y="76558"/>
                        <a:pt x="101377" y="68043"/>
                      </a:cubicBezTo>
                      <a:lnTo>
                        <a:pt x="117773" y="60041"/>
                      </a:lnTo>
                      <a:lnTo>
                        <a:pt x="148943" y="35222"/>
                      </a:lnTo>
                      <a:cubicBezTo>
                        <a:pt x="189478" y="13460"/>
                        <a:pt x="245477" y="0"/>
                        <a:pt x="30733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03ACFC56-0AF4-2EB1-CCDF-5B9C214AA8D1}"/>
                  </a:ext>
                </a:extLst>
              </p:cNvPr>
              <p:cNvSpPr/>
              <p:nvPr/>
            </p:nvSpPr>
            <p:spPr>
              <a:xfrm>
                <a:off x="688174" y="4925843"/>
                <a:ext cx="1064827" cy="1117477"/>
              </a:xfrm>
              <a:custGeom>
                <a:avLst/>
                <a:gdLst>
                  <a:gd name="connsiteX0" fmla="*/ 161074 w 1064827"/>
                  <a:gd name="connsiteY0" fmla="*/ 0 h 1117477"/>
                  <a:gd name="connsiteX1" fmla="*/ 903754 w 1064827"/>
                  <a:gd name="connsiteY1" fmla="*/ 0 h 1117477"/>
                  <a:gd name="connsiteX2" fmla="*/ 871260 w 1064827"/>
                  <a:gd name="connsiteY2" fmla="*/ 209642 h 1117477"/>
                  <a:gd name="connsiteX3" fmla="*/ 1064827 w 1064827"/>
                  <a:gd name="connsiteY3" fmla="*/ 1117477 h 1117477"/>
                  <a:gd name="connsiteX4" fmla="*/ 803651 w 1064827"/>
                  <a:gd name="connsiteY4" fmla="*/ 1117477 h 1117477"/>
                  <a:gd name="connsiteX5" fmla="*/ 540736 w 1064827"/>
                  <a:gd name="connsiteY5" fmla="*/ 306561 h 1117477"/>
                  <a:gd name="connsiteX6" fmla="*/ 524091 w 1064827"/>
                  <a:gd name="connsiteY6" fmla="*/ 306561 h 1117477"/>
                  <a:gd name="connsiteX7" fmla="*/ 261176 w 1064827"/>
                  <a:gd name="connsiteY7" fmla="*/ 1117477 h 1117477"/>
                  <a:gd name="connsiteX8" fmla="*/ 0 w 1064827"/>
                  <a:gd name="connsiteY8" fmla="*/ 1117477 h 1117477"/>
                  <a:gd name="connsiteX9" fmla="*/ 193567 w 1064827"/>
                  <a:gd name="connsiteY9" fmla="*/ 209641 h 1117477"/>
                  <a:gd name="connsiteX10" fmla="*/ 161074 w 1064827"/>
                  <a:gd name="connsiteY10" fmla="*/ 0 h 1117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4827" h="1117477">
                    <a:moveTo>
                      <a:pt x="161074" y="0"/>
                    </a:moveTo>
                    <a:lnTo>
                      <a:pt x="903754" y="0"/>
                    </a:lnTo>
                    <a:lnTo>
                      <a:pt x="871260" y="209642"/>
                    </a:lnTo>
                    <a:lnTo>
                      <a:pt x="1064827" y="1117477"/>
                    </a:lnTo>
                    <a:lnTo>
                      <a:pt x="803651" y="1117477"/>
                    </a:lnTo>
                    <a:lnTo>
                      <a:pt x="540736" y="306561"/>
                    </a:lnTo>
                    <a:lnTo>
                      <a:pt x="524091" y="306561"/>
                    </a:lnTo>
                    <a:lnTo>
                      <a:pt x="261176" y="1117477"/>
                    </a:lnTo>
                    <a:lnTo>
                      <a:pt x="0" y="1117477"/>
                    </a:lnTo>
                    <a:lnTo>
                      <a:pt x="193567" y="209641"/>
                    </a:lnTo>
                    <a:lnTo>
                      <a:pt x="161074" y="0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385F6EF2-F477-EC3A-7F2B-6697F6D7F846}"/>
                  </a:ext>
                </a:extLst>
              </p:cNvPr>
              <p:cNvSpPr/>
              <p:nvPr/>
            </p:nvSpPr>
            <p:spPr>
              <a:xfrm>
                <a:off x="326608" y="2312331"/>
                <a:ext cx="2474519" cy="2611920"/>
              </a:xfrm>
              <a:custGeom>
                <a:avLst/>
                <a:gdLst>
                  <a:gd name="connsiteX0" fmla="*/ 804083 w 2474519"/>
                  <a:gd name="connsiteY0" fmla="*/ 0 h 2611920"/>
                  <a:gd name="connsiteX1" fmla="*/ 868967 w 2474519"/>
                  <a:gd name="connsiteY1" fmla="*/ 250722 h 2611920"/>
                  <a:gd name="connsiteX2" fmla="*/ 274331 w 2474519"/>
                  <a:gd name="connsiteY2" fmla="*/ 881476 h 2611920"/>
                  <a:gd name="connsiteX3" fmla="*/ 497807 w 2474519"/>
                  <a:gd name="connsiteY3" fmla="*/ 1614541 h 2611920"/>
                  <a:gd name="connsiteX4" fmla="*/ 547817 w 2474519"/>
                  <a:gd name="connsiteY4" fmla="*/ 1657792 h 2611920"/>
                  <a:gd name="connsiteX5" fmla="*/ 592704 w 2474519"/>
                  <a:gd name="connsiteY5" fmla="*/ 1648730 h 2611920"/>
                  <a:gd name="connsiteX6" fmla="*/ 1195254 w 2474519"/>
                  <a:gd name="connsiteY6" fmla="*/ 1648730 h 2611920"/>
                  <a:gd name="connsiteX7" fmla="*/ 1269180 w 2474519"/>
                  <a:gd name="connsiteY7" fmla="*/ 1663655 h 2611920"/>
                  <a:gd name="connsiteX8" fmla="*/ 1272577 w 2474519"/>
                  <a:gd name="connsiteY8" fmla="*/ 1665946 h 2611920"/>
                  <a:gd name="connsiteX9" fmla="*/ 1322419 w 2474519"/>
                  <a:gd name="connsiteY9" fmla="*/ 1677203 h 2611920"/>
                  <a:gd name="connsiteX10" fmla="*/ 2230162 w 2474519"/>
                  <a:gd name="connsiteY10" fmla="*/ 1145024 h 2611920"/>
                  <a:gd name="connsiteX11" fmla="*/ 2474519 w 2474519"/>
                  <a:gd name="connsiteY11" fmla="*/ 1230819 h 2611920"/>
                  <a:gd name="connsiteX12" fmla="*/ 1380059 w 2474519"/>
                  <a:gd name="connsiteY12" fmla="*/ 1945251 h 2611920"/>
                  <a:gd name="connsiteX13" fmla="*/ 1368870 w 2474519"/>
                  <a:gd name="connsiteY13" fmla="*/ 1943837 h 2611920"/>
                  <a:gd name="connsiteX14" fmla="*/ 1265320 w 2474519"/>
                  <a:gd name="connsiteY14" fmla="*/ 2611920 h 2611920"/>
                  <a:gd name="connsiteX15" fmla="*/ 522640 w 2474519"/>
                  <a:gd name="connsiteY15" fmla="*/ 2611920 h 2611920"/>
                  <a:gd name="connsiteX16" fmla="*/ 409094 w 2474519"/>
                  <a:gd name="connsiteY16" fmla="*/ 1879350 h 2611920"/>
                  <a:gd name="connsiteX17" fmla="*/ 314813 w 2474519"/>
                  <a:gd name="connsiteY17" fmla="*/ 1797811 h 2611920"/>
                  <a:gd name="connsiteX18" fmla="*/ 20223 w 2474519"/>
                  <a:gd name="connsiteY18" fmla="*/ 831472 h 2611920"/>
                  <a:gd name="connsiteX19" fmla="*/ 804083 w 2474519"/>
                  <a:gd name="connsiteY19" fmla="*/ 0 h 2611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474519" h="2611920">
                    <a:moveTo>
                      <a:pt x="804083" y="0"/>
                    </a:moveTo>
                    <a:cubicBezTo>
                      <a:pt x="825711" y="83574"/>
                      <a:pt x="847339" y="167148"/>
                      <a:pt x="868967" y="250722"/>
                    </a:cubicBezTo>
                    <a:cubicBezTo>
                      <a:pt x="565957" y="329137"/>
                      <a:pt x="334764" y="574374"/>
                      <a:pt x="274331" y="881476"/>
                    </a:cubicBezTo>
                    <a:cubicBezTo>
                      <a:pt x="221453" y="1150192"/>
                      <a:pt x="307512" y="1424607"/>
                      <a:pt x="497807" y="1614541"/>
                    </a:cubicBezTo>
                    <a:lnTo>
                      <a:pt x="547817" y="1657792"/>
                    </a:lnTo>
                    <a:lnTo>
                      <a:pt x="592704" y="1648730"/>
                    </a:lnTo>
                    <a:lnTo>
                      <a:pt x="1195254" y="1648730"/>
                    </a:lnTo>
                    <a:cubicBezTo>
                      <a:pt x="1221477" y="1648730"/>
                      <a:pt x="1246458" y="1654045"/>
                      <a:pt x="1269180" y="1663655"/>
                    </a:cubicBezTo>
                    <a:lnTo>
                      <a:pt x="1272577" y="1665946"/>
                    </a:lnTo>
                    <a:lnTo>
                      <a:pt x="1322419" y="1677203"/>
                    </a:lnTo>
                    <a:cubicBezTo>
                      <a:pt x="1710294" y="1745246"/>
                      <a:pt x="2097164" y="1523823"/>
                      <a:pt x="2230162" y="1145024"/>
                    </a:cubicBezTo>
                    <a:lnTo>
                      <a:pt x="2474519" y="1230819"/>
                    </a:lnTo>
                    <a:cubicBezTo>
                      <a:pt x="2310885" y="1696870"/>
                      <a:pt x="1855728" y="1982203"/>
                      <a:pt x="1380059" y="1945251"/>
                    </a:cubicBezTo>
                    <a:lnTo>
                      <a:pt x="1368870" y="1943837"/>
                    </a:lnTo>
                    <a:lnTo>
                      <a:pt x="1265320" y="2611920"/>
                    </a:lnTo>
                    <a:lnTo>
                      <a:pt x="522640" y="2611920"/>
                    </a:lnTo>
                    <a:lnTo>
                      <a:pt x="409094" y="1879350"/>
                    </a:lnTo>
                    <a:lnTo>
                      <a:pt x="314813" y="1797811"/>
                    </a:lnTo>
                    <a:cubicBezTo>
                      <a:pt x="63963" y="1547437"/>
                      <a:pt x="-49482" y="1185697"/>
                      <a:pt x="20223" y="831472"/>
                    </a:cubicBezTo>
                    <a:cubicBezTo>
                      <a:pt x="99886" y="426644"/>
                      <a:pt x="404649" y="103369"/>
                      <a:pt x="804083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2BE3D447-CB5E-C557-2A03-68A754A46682}"/>
                  </a:ext>
                </a:extLst>
              </p:cNvPr>
              <p:cNvSpPr/>
              <p:nvPr/>
            </p:nvSpPr>
            <p:spPr>
              <a:xfrm>
                <a:off x="539396" y="3200430"/>
                <a:ext cx="169241" cy="339334"/>
              </a:xfrm>
              <a:custGeom>
                <a:avLst/>
                <a:gdLst>
                  <a:gd name="connsiteX0" fmla="*/ 134613 w 169241"/>
                  <a:gd name="connsiteY0" fmla="*/ 0 h 339334"/>
                  <a:gd name="connsiteX1" fmla="*/ 125202 w 169241"/>
                  <a:gd name="connsiteY1" fmla="*/ 100615 h 339334"/>
                  <a:gd name="connsiteX2" fmla="*/ 169054 w 169241"/>
                  <a:gd name="connsiteY2" fmla="*/ 334731 h 339334"/>
                  <a:gd name="connsiteX3" fmla="*/ 169241 w 169241"/>
                  <a:gd name="connsiteY3" fmla="*/ 335102 h 339334"/>
                  <a:gd name="connsiteX4" fmla="*/ 150811 w 169241"/>
                  <a:gd name="connsiteY4" fmla="*/ 339334 h 339334"/>
                  <a:gd name="connsiteX5" fmla="*/ 0 w 169241"/>
                  <a:gd name="connsiteY5" fmla="*/ 167807 h 339334"/>
                  <a:gd name="connsiteX6" fmla="*/ 92108 w 169241"/>
                  <a:gd name="connsiteY6" fmla="*/ 9759 h 339334"/>
                  <a:gd name="connsiteX7" fmla="*/ 134613 w 169241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41" h="339334">
                    <a:moveTo>
                      <a:pt x="134613" y="0"/>
                    </a:moveTo>
                    <a:lnTo>
                      <a:pt x="125202" y="100615"/>
                    </a:lnTo>
                    <a:cubicBezTo>
                      <a:pt x="125202" y="183660"/>
                      <a:pt x="140817" y="262773"/>
                      <a:pt x="169054" y="334731"/>
                    </a:cubicBezTo>
                    <a:lnTo>
                      <a:pt x="169241" y="335102"/>
                    </a:lnTo>
                    <a:lnTo>
                      <a:pt x="150811" y="339334"/>
                    </a:lnTo>
                    <a:cubicBezTo>
                      <a:pt x="67520" y="339334"/>
                      <a:pt x="0" y="262539"/>
                      <a:pt x="0" y="167807"/>
                    </a:cubicBezTo>
                    <a:cubicBezTo>
                      <a:pt x="0" y="96758"/>
                      <a:pt x="37980" y="35799"/>
                      <a:pt x="92108" y="9759"/>
                    </a:cubicBezTo>
                    <a:lnTo>
                      <a:pt x="1346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7B3031A3-22DA-C887-4B23-939DFCE22A05}"/>
                  </a:ext>
                </a:extLst>
              </p:cNvPr>
              <p:cNvSpPr/>
              <p:nvPr/>
            </p:nvSpPr>
            <p:spPr>
              <a:xfrm>
                <a:off x="1736605" y="3200430"/>
                <a:ext cx="169239" cy="339334"/>
              </a:xfrm>
              <a:custGeom>
                <a:avLst/>
                <a:gdLst>
                  <a:gd name="connsiteX0" fmla="*/ 34629 w 169239"/>
                  <a:gd name="connsiteY0" fmla="*/ 0 h 339334"/>
                  <a:gd name="connsiteX1" fmla="*/ 77131 w 169239"/>
                  <a:gd name="connsiteY1" fmla="*/ 9759 h 339334"/>
                  <a:gd name="connsiteX2" fmla="*/ 169239 w 169239"/>
                  <a:gd name="connsiteY2" fmla="*/ 167807 h 339334"/>
                  <a:gd name="connsiteX3" fmla="*/ 18428 w 169239"/>
                  <a:gd name="connsiteY3" fmla="*/ 339334 h 339334"/>
                  <a:gd name="connsiteX4" fmla="*/ 0 w 169239"/>
                  <a:gd name="connsiteY4" fmla="*/ 335103 h 339334"/>
                  <a:gd name="connsiteX5" fmla="*/ 187 w 169239"/>
                  <a:gd name="connsiteY5" fmla="*/ 334731 h 339334"/>
                  <a:gd name="connsiteX6" fmla="*/ 44039 w 169239"/>
                  <a:gd name="connsiteY6" fmla="*/ 100615 h 339334"/>
                  <a:gd name="connsiteX7" fmla="*/ 34629 w 169239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39" h="339334">
                    <a:moveTo>
                      <a:pt x="34629" y="0"/>
                    </a:moveTo>
                    <a:lnTo>
                      <a:pt x="77131" y="9759"/>
                    </a:lnTo>
                    <a:cubicBezTo>
                      <a:pt x="131259" y="35799"/>
                      <a:pt x="169239" y="96758"/>
                      <a:pt x="169239" y="167807"/>
                    </a:cubicBezTo>
                    <a:cubicBezTo>
                      <a:pt x="169239" y="262539"/>
                      <a:pt x="101719" y="339334"/>
                      <a:pt x="18428" y="339334"/>
                    </a:cubicBezTo>
                    <a:lnTo>
                      <a:pt x="0" y="335103"/>
                    </a:lnTo>
                    <a:lnTo>
                      <a:pt x="187" y="334731"/>
                    </a:lnTo>
                    <a:cubicBezTo>
                      <a:pt x="28424" y="262773"/>
                      <a:pt x="44039" y="183660"/>
                      <a:pt x="44039" y="100615"/>
                    </a:cubicBezTo>
                    <a:lnTo>
                      <a:pt x="34629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A05CD29C-A5C5-296E-652A-1DB42E01911F}"/>
                  </a:ext>
                </a:extLst>
              </p:cNvPr>
              <p:cNvSpPr/>
              <p:nvPr/>
            </p:nvSpPr>
            <p:spPr>
              <a:xfrm>
                <a:off x="842582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D655E32D-D166-07E9-789D-CBAEEB0686D4}"/>
                  </a:ext>
                </a:extLst>
              </p:cNvPr>
              <p:cNvSpPr/>
              <p:nvPr/>
            </p:nvSpPr>
            <p:spPr>
              <a:xfrm flipH="1">
                <a:off x="1434268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FDB0C9FC-CDA9-32BC-C208-28BED368FFCB}"/>
                  </a:ext>
                </a:extLst>
              </p:cNvPr>
              <p:cNvSpPr/>
              <p:nvPr/>
            </p:nvSpPr>
            <p:spPr>
              <a:xfrm>
                <a:off x="1088605" y="3607784"/>
                <a:ext cx="263962" cy="206496"/>
              </a:xfrm>
              <a:custGeom>
                <a:avLst/>
                <a:gdLst>
                  <a:gd name="connsiteX0" fmla="*/ 185305 w 370610"/>
                  <a:gd name="connsiteY0" fmla="*/ 0 h 298515"/>
                  <a:gd name="connsiteX1" fmla="*/ 370610 w 370610"/>
                  <a:gd name="connsiteY1" fmla="*/ 250317 h 298515"/>
                  <a:gd name="connsiteX2" fmla="*/ 363407 w 370610"/>
                  <a:gd name="connsiteY2" fmla="*/ 298515 h 298515"/>
                  <a:gd name="connsiteX3" fmla="*/ 7204 w 370610"/>
                  <a:gd name="connsiteY3" fmla="*/ 298515 h 298515"/>
                  <a:gd name="connsiteX4" fmla="*/ 0 w 370610"/>
                  <a:gd name="connsiteY4" fmla="*/ 250317 h 298515"/>
                  <a:gd name="connsiteX5" fmla="*/ 185305 w 370610"/>
                  <a:gd name="connsiteY5" fmla="*/ 0 h 298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610" h="298515">
                    <a:moveTo>
                      <a:pt x="185305" y="0"/>
                    </a:moveTo>
                    <a:cubicBezTo>
                      <a:pt x="287646" y="0"/>
                      <a:pt x="370610" y="112071"/>
                      <a:pt x="370610" y="250317"/>
                    </a:cubicBezTo>
                    <a:lnTo>
                      <a:pt x="363407" y="298515"/>
                    </a:lnTo>
                    <a:lnTo>
                      <a:pt x="7204" y="298515"/>
                    </a:lnTo>
                    <a:lnTo>
                      <a:pt x="0" y="250317"/>
                    </a:lnTo>
                    <a:cubicBezTo>
                      <a:pt x="0" y="112071"/>
                      <a:pt x="82964" y="0"/>
                      <a:pt x="18530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" name="楕円 54">
                <a:extLst>
                  <a:ext uri="{FF2B5EF4-FFF2-40B4-BE49-F238E27FC236}">
                    <a16:creationId xmlns:a16="http://schemas.microsoft.com/office/drawing/2014/main" id="{9F723576-424E-236A-4C88-49BAE1BF4568}"/>
                  </a:ext>
                </a:extLst>
              </p:cNvPr>
              <p:cNvSpPr/>
              <p:nvPr/>
            </p:nvSpPr>
            <p:spPr>
              <a:xfrm>
                <a:off x="1169585" y="3504467"/>
                <a:ext cx="102004" cy="53654"/>
              </a:xfrm>
              <a:prstGeom prst="ellipse">
                <a:avLst/>
              </a:prstGeom>
              <a:solidFill>
                <a:srgbClr val="FF9966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" name="月 55">
                <a:extLst>
                  <a:ext uri="{FF2B5EF4-FFF2-40B4-BE49-F238E27FC236}">
                    <a16:creationId xmlns:a16="http://schemas.microsoft.com/office/drawing/2014/main" id="{55CECB62-08A5-6582-5480-661137976489}"/>
                  </a:ext>
                </a:extLst>
              </p:cNvPr>
              <p:cNvSpPr/>
              <p:nvPr/>
            </p:nvSpPr>
            <p:spPr>
              <a:xfrm>
                <a:off x="667505" y="2915882"/>
                <a:ext cx="82264" cy="932246"/>
              </a:xfrm>
              <a:prstGeom prst="moon">
                <a:avLst>
                  <a:gd name="adj" fmla="val 54037"/>
                </a:avLst>
              </a:prstGeom>
              <a:solidFill>
                <a:srgbClr val="ED7D31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" name="月 56">
                <a:extLst>
                  <a:ext uri="{FF2B5EF4-FFF2-40B4-BE49-F238E27FC236}">
                    <a16:creationId xmlns:a16="http://schemas.microsoft.com/office/drawing/2014/main" id="{AF792DA7-75BA-155E-6141-4A42B1F5517B}"/>
                  </a:ext>
                </a:extLst>
              </p:cNvPr>
              <p:cNvSpPr/>
              <p:nvPr/>
            </p:nvSpPr>
            <p:spPr>
              <a:xfrm flipH="1">
                <a:off x="1709331" y="2915882"/>
                <a:ext cx="82264" cy="932246"/>
              </a:xfrm>
              <a:prstGeom prst="moon">
                <a:avLst>
                  <a:gd name="adj" fmla="val 54037"/>
                </a:avLst>
              </a:prstGeom>
              <a:solidFill>
                <a:srgbClr val="ED7D31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840DEF7B-F852-26C3-F939-2268CB8B3039}"/>
                  </a:ext>
                </a:extLst>
              </p:cNvPr>
              <p:cNvSpPr/>
              <p:nvPr/>
            </p:nvSpPr>
            <p:spPr>
              <a:xfrm flipH="1">
                <a:off x="617621" y="2585365"/>
                <a:ext cx="1224071" cy="796640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" name="四角形: 上の 2 つの角を丸める 58">
                <a:extLst>
                  <a:ext uri="{FF2B5EF4-FFF2-40B4-BE49-F238E27FC236}">
                    <a16:creationId xmlns:a16="http://schemas.microsoft.com/office/drawing/2014/main" id="{E70F50E1-DDE3-1F1F-A481-0BBBBEBA5F79}"/>
                  </a:ext>
                </a:extLst>
              </p:cNvPr>
              <p:cNvSpPr/>
              <p:nvPr/>
            </p:nvSpPr>
            <p:spPr>
              <a:xfrm rot="4500000">
                <a:off x="952203" y="2385399"/>
                <a:ext cx="314686" cy="145592"/>
              </a:xfrm>
              <a:prstGeom prst="round2SameRect">
                <a:avLst>
                  <a:gd name="adj1" fmla="val 3404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" name="四角形: 上の 2 つの角を丸める 59">
                <a:extLst>
                  <a:ext uri="{FF2B5EF4-FFF2-40B4-BE49-F238E27FC236}">
                    <a16:creationId xmlns:a16="http://schemas.microsoft.com/office/drawing/2014/main" id="{E7F51E8D-44F7-F015-7A3F-779811478ED6}"/>
                  </a:ext>
                </a:extLst>
              </p:cNvPr>
              <p:cNvSpPr/>
              <p:nvPr/>
            </p:nvSpPr>
            <p:spPr>
              <a:xfrm rot="1046422">
                <a:off x="2517993" y="3445381"/>
                <a:ext cx="314686" cy="145592"/>
              </a:xfrm>
              <a:prstGeom prst="round2SameRect">
                <a:avLst>
                  <a:gd name="adj1" fmla="val 3404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" name="二等辺三角形 60">
                <a:extLst>
                  <a:ext uri="{FF2B5EF4-FFF2-40B4-BE49-F238E27FC236}">
                    <a16:creationId xmlns:a16="http://schemas.microsoft.com/office/drawing/2014/main" id="{908277F5-0192-9900-4B48-8059BD3D2343}"/>
                  </a:ext>
                </a:extLst>
              </p:cNvPr>
              <p:cNvSpPr/>
              <p:nvPr/>
            </p:nvSpPr>
            <p:spPr>
              <a:xfrm rot="10800000">
                <a:off x="865895" y="3961061"/>
                <a:ext cx="709384" cy="404799"/>
              </a:xfrm>
              <a:prstGeom prst="triangle">
                <a:avLst/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" name="二等辺三角形 61">
                <a:extLst>
                  <a:ext uri="{FF2B5EF4-FFF2-40B4-BE49-F238E27FC236}">
                    <a16:creationId xmlns:a16="http://schemas.microsoft.com/office/drawing/2014/main" id="{FC14DD88-7A02-884F-C15F-75533D2B310D}"/>
                  </a:ext>
                </a:extLst>
              </p:cNvPr>
              <p:cNvSpPr/>
              <p:nvPr/>
            </p:nvSpPr>
            <p:spPr>
              <a:xfrm rot="10800000">
                <a:off x="1063538" y="3961061"/>
                <a:ext cx="314098" cy="404799"/>
              </a:xfrm>
              <a:prstGeom prst="triangl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A83DB161-E93A-93CC-DF62-86BA35B913DF}"/>
                </a:ext>
              </a:extLst>
            </p:cNvPr>
            <p:cNvSpPr/>
            <p:nvPr/>
          </p:nvSpPr>
          <p:spPr>
            <a:xfrm rot="900000">
              <a:off x="2151107" y="2586483"/>
              <a:ext cx="1998856" cy="1998855"/>
            </a:xfrm>
            <a:prstGeom prst="ellipse">
              <a:avLst/>
            </a:prstGeom>
            <a:solidFill>
              <a:srgbClr val="FFCCCC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3200" b="1" i="0" u="none" strike="noStrike" kern="0" cap="none" spc="0" normalizeH="0" baseline="0" noProof="0" dirty="0"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問題</a:t>
              </a:r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95E95DBE-8738-6625-B94F-49F675F10001}"/>
                </a:ext>
              </a:extLst>
            </p:cNvPr>
            <p:cNvSpPr/>
            <p:nvPr/>
          </p:nvSpPr>
          <p:spPr>
            <a:xfrm>
              <a:off x="1547446" y="3640015"/>
              <a:ext cx="545123" cy="518747"/>
            </a:xfrm>
            <a:custGeom>
              <a:avLst/>
              <a:gdLst>
                <a:gd name="connsiteX0" fmla="*/ 553309 w 554831"/>
                <a:gd name="connsiteY0" fmla="*/ 228599 h 604597"/>
                <a:gd name="connsiteX1" fmla="*/ 554831 w 554831"/>
                <a:gd name="connsiteY1" fmla="*/ 271222 h 604597"/>
                <a:gd name="connsiteX2" fmla="*/ 233150 w 554831"/>
                <a:gd name="connsiteY2" fmla="*/ 604596 h 604597"/>
                <a:gd name="connsiteX3" fmla="*/ 190500 w 554831"/>
                <a:gd name="connsiteY3" fmla="*/ 604597 h 604597"/>
                <a:gd name="connsiteX4" fmla="*/ 553309 w 554831"/>
                <a:gd name="connsiteY4" fmla="*/ 228599 h 604597"/>
                <a:gd name="connsiteX5" fmla="*/ 458059 w 554831"/>
                <a:gd name="connsiteY5" fmla="*/ 95250 h 604597"/>
                <a:gd name="connsiteX6" fmla="*/ 459581 w 554831"/>
                <a:gd name="connsiteY6" fmla="*/ 137873 h 604597"/>
                <a:gd name="connsiteX7" fmla="*/ 137900 w 554831"/>
                <a:gd name="connsiteY7" fmla="*/ 471247 h 604597"/>
                <a:gd name="connsiteX8" fmla="*/ 95250 w 554831"/>
                <a:gd name="connsiteY8" fmla="*/ 471248 h 604597"/>
                <a:gd name="connsiteX9" fmla="*/ 458059 w 554831"/>
                <a:gd name="connsiteY9" fmla="*/ 95250 h 604597"/>
                <a:gd name="connsiteX10" fmla="*/ 362809 w 554831"/>
                <a:gd name="connsiteY10" fmla="*/ 0 h 604597"/>
                <a:gd name="connsiteX11" fmla="*/ 364331 w 554831"/>
                <a:gd name="connsiteY11" fmla="*/ 42623 h 604597"/>
                <a:gd name="connsiteX12" fmla="*/ 42650 w 554831"/>
                <a:gd name="connsiteY12" fmla="*/ 375997 h 604597"/>
                <a:gd name="connsiteX13" fmla="*/ 0 w 554831"/>
                <a:gd name="connsiteY13" fmla="*/ 375998 h 604597"/>
                <a:gd name="connsiteX14" fmla="*/ 362809 w 554831"/>
                <a:gd name="connsiteY14" fmla="*/ 0 h 604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54831" h="604597">
                  <a:moveTo>
                    <a:pt x="553309" y="228599"/>
                  </a:moveTo>
                  <a:cubicBezTo>
                    <a:pt x="553816" y="242807"/>
                    <a:pt x="554324" y="257014"/>
                    <a:pt x="554831" y="271222"/>
                  </a:cubicBezTo>
                  <a:cubicBezTo>
                    <a:pt x="375344" y="277632"/>
                    <a:pt x="233150" y="424995"/>
                    <a:pt x="233150" y="604596"/>
                  </a:cubicBezTo>
                  <a:lnTo>
                    <a:pt x="190500" y="604597"/>
                  </a:lnTo>
                  <a:cubicBezTo>
                    <a:pt x="190500" y="402033"/>
                    <a:pt x="350874" y="235829"/>
                    <a:pt x="553309" y="228599"/>
                  </a:cubicBezTo>
                  <a:close/>
                  <a:moveTo>
                    <a:pt x="458059" y="95250"/>
                  </a:moveTo>
                  <a:cubicBezTo>
                    <a:pt x="458566" y="109458"/>
                    <a:pt x="459074" y="123665"/>
                    <a:pt x="459581" y="137873"/>
                  </a:cubicBezTo>
                  <a:cubicBezTo>
                    <a:pt x="280094" y="144283"/>
                    <a:pt x="137900" y="291646"/>
                    <a:pt x="137900" y="471247"/>
                  </a:cubicBezTo>
                  <a:lnTo>
                    <a:pt x="95250" y="471248"/>
                  </a:lnTo>
                  <a:cubicBezTo>
                    <a:pt x="95250" y="268684"/>
                    <a:pt x="255624" y="102480"/>
                    <a:pt x="458059" y="95250"/>
                  </a:cubicBezTo>
                  <a:close/>
                  <a:moveTo>
                    <a:pt x="362809" y="0"/>
                  </a:moveTo>
                  <a:cubicBezTo>
                    <a:pt x="363316" y="14208"/>
                    <a:pt x="363824" y="28415"/>
                    <a:pt x="364331" y="42623"/>
                  </a:cubicBezTo>
                  <a:cubicBezTo>
                    <a:pt x="184844" y="49033"/>
                    <a:pt x="42650" y="196396"/>
                    <a:pt x="42650" y="375997"/>
                  </a:cubicBezTo>
                  <a:lnTo>
                    <a:pt x="0" y="375998"/>
                  </a:lnTo>
                  <a:cubicBezTo>
                    <a:pt x="0" y="173434"/>
                    <a:pt x="160374" y="7230"/>
                    <a:pt x="36280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7F967A2E-C8F0-30E4-B0B6-E5F738532152}"/>
              </a:ext>
            </a:extLst>
          </p:cNvPr>
          <p:cNvGrpSpPr/>
          <p:nvPr/>
        </p:nvGrpSpPr>
        <p:grpSpPr>
          <a:xfrm>
            <a:off x="781051" y="854874"/>
            <a:ext cx="2428874" cy="2574126"/>
            <a:chOff x="342901" y="-476423"/>
            <a:chExt cx="3563222" cy="3776310"/>
          </a:xfrm>
        </p:grpSpPr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76C20DED-2C2E-60DC-5096-4075D3496849}"/>
                </a:ext>
              </a:extLst>
            </p:cNvPr>
            <p:cNvGrpSpPr/>
            <p:nvPr/>
          </p:nvGrpSpPr>
          <p:grpSpPr>
            <a:xfrm>
              <a:off x="342901" y="627870"/>
              <a:ext cx="1811329" cy="2672017"/>
              <a:chOff x="326608" y="1849019"/>
              <a:chExt cx="2971202" cy="4383027"/>
            </a:xfrm>
          </p:grpSpPr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E620D6F5-874B-8636-26B2-8C52D0E6D5C6}"/>
                  </a:ext>
                </a:extLst>
              </p:cNvPr>
              <p:cNvGrpSpPr/>
              <p:nvPr/>
            </p:nvGrpSpPr>
            <p:grpSpPr>
              <a:xfrm>
                <a:off x="981776" y="1849019"/>
                <a:ext cx="466165" cy="678466"/>
                <a:chOff x="5734751" y="1849019"/>
                <a:chExt cx="466165" cy="678466"/>
              </a:xfrm>
              <a:solidFill>
                <a:srgbClr val="FFCC99"/>
              </a:solidFill>
            </p:grpSpPr>
            <p:sp>
              <p:nvSpPr>
                <p:cNvPr id="91" name="四角形: 上の 2 つの角を丸める 90">
                  <a:extLst>
                    <a:ext uri="{FF2B5EF4-FFF2-40B4-BE49-F238E27FC236}">
                      <a16:creationId xmlns:a16="http://schemas.microsoft.com/office/drawing/2014/main" id="{9140F465-1A7B-A2BE-4269-7872204F5138}"/>
                    </a:ext>
                  </a:extLst>
                </p:cNvPr>
                <p:cNvSpPr/>
                <p:nvPr/>
              </p:nvSpPr>
              <p:spPr>
                <a:xfrm rot="13500000" flipV="1">
                  <a:off x="6028878" y="2107372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FA235F45-646A-383D-3BFE-4DC7614C9656}"/>
                    </a:ext>
                  </a:extLst>
                </p:cNvPr>
                <p:cNvSpPr/>
                <p:nvPr/>
              </p:nvSpPr>
              <p:spPr>
                <a:xfrm rot="4500000">
                  <a:off x="5582396" y="2001374"/>
                  <a:ext cx="678466" cy="373755"/>
                </a:xfrm>
                <a:custGeom>
                  <a:avLst/>
                  <a:gdLst>
                    <a:gd name="connsiteX0" fmla="*/ 142 w 678466"/>
                    <a:gd name="connsiteY0" fmla="*/ 41992 h 373755"/>
                    <a:gd name="connsiteX1" fmla="*/ 9090 w 678466"/>
                    <a:gd name="connsiteY1" fmla="*/ 13770 h 373755"/>
                    <a:gd name="connsiteX2" fmla="*/ 35373 w 678466"/>
                    <a:gd name="connsiteY2" fmla="*/ 142 h 373755"/>
                    <a:gd name="connsiteX3" fmla="*/ 63596 w 678466"/>
                    <a:gd name="connsiteY3" fmla="*/ 9090 h 373755"/>
                    <a:gd name="connsiteX4" fmla="*/ 159211 w 678466"/>
                    <a:gd name="connsiteY4" fmla="*/ 89585 h 373755"/>
                    <a:gd name="connsiteX5" fmla="*/ 250240 w 678466"/>
                    <a:gd name="connsiteY5" fmla="*/ 105787 h 373755"/>
                    <a:gd name="connsiteX6" fmla="*/ 252235 w 678466"/>
                    <a:gd name="connsiteY6" fmla="*/ 102426 h 373755"/>
                    <a:gd name="connsiteX7" fmla="*/ 468305 w 678466"/>
                    <a:gd name="connsiteY7" fmla="*/ 66283 h 373755"/>
                    <a:gd name="connsiteX8" fmla="*/ 618070 w 678466"/>
                    <a:gd name="connsiteY8" fmla="*/ 128715 h 373755"/>
                    <a:gd name="connsiteX9" fmla="*/ 625180 w 678466"/>
                    <a:gd name="connsiteY9" fmla="*/ 136785 h 373755"/>
                    <a:gd name="connsiteX10" fmla="*/ 646616 w 678466"/>
                    <a:gd name="connsiteY10" fmla="*/ 151238 h 373755"/>
                    <a:gd name="connsiteX11" fmla="*/ 678466 w 678466"/>
                    <a:gd name="connsiteY11" fmla="*/ 228131 h 373755"/>
                    <a:gd name="connsiteX12" fmla="*/ 678465 w 678466"/>
                    <a:gd name="connsiteY12" fmla="*/ 373755 h 373755"/>
                    <a:gd name="connsiteX13" fmla="*/ 460980 w 678466"/>
                    <a:gd name="connsiteY13" fmla="*/ 373755 h 373755"/>
                    <a:gd name="connsiteX14" fmla="*/ 460980 w 678466"/>
                    <a:gd name="connsiteY14" fmla="*/ 228131 h 373755"/>
                    <a:gd name="connsiteX15" fmla="*/ 461623 w 678466"/>
                    <a:gd name="connsiteY15" fmla="*/ 224948 h 373755"/>
                    <a:gd name="connsiteX16" fmla="*/ 233943 w 678466"/>
                    <a:gd name="connsiteY16" fmla="*/ 184424 h 373755"/>
                    <a:gd name="connsiteX17" fmla="*/ 233942 w 678466"/>
                    <a:gd name="connsiteY17" fmla="*/ 184423 h 373755"/>
                    <a:gd name="connsiteX18" fmla="*/ 141571 w 678466"/>
                    <a:gd name="connsiteY18" fmla="*/ 167983 h 373755"/>
                    <a:gd name="connsiteX19" fmla="*/ 13770 w 678466"/>
                    <a:gd name="connsiteY19" fmla="*/ 68276 h 373755"/>
                    <a:gd name="connsiteX20" fmla="*/ 142 w 678466"/>
                    <a:gd name="connsiteY20" fmla="*/ 41992 h 373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78466" h="373755">
                      <a:moveTo>
                        <a:pt x="142" y="41992"/>
                      </a:moveTo>
                      <a:cubicBezTo>
                        <a:pt x="-705" y="32129"/>
                        <a:pt x="2211" y="21942"/>
                        <a:pt x="9090" y="13770"/>
                      </a:cubicBezTo>
                      <a:cubicBezTo>
                        <a:pt x="15970" y="5599"/>
                        <a:pt x="25510" y="989"/>
                        <a:pt x="35373" y="142"/>
                      </a:cubicBezTo>
                      <a:cubicBezTo>
                        <a:pt x="45237" y="-705"/>
                        <a:pt x="55424" y="2211"/>
                        <a:pt x="63596" y="9090"/>
                      </a:cubicBezTo>
                      <a:lnTo>
                        <a:pt x="159211" y="89585"/>
                      </a:lnTo>
                      <a:lnTo>
                        <a:pt x="250240" y="105787"/>
                      </a:lnTo>
                      <a:lnTo>
                        <a:pt x="252235" y="102426"/>
                      </a:lnTo>
                      <a:cubicBezTo>
                        <a:pt x="293277" y="65891"/>
                        <a:pt x="376958" y="50025"/>
                        <a:pt x="468305" y="66283"/>
                      </a:cubicBezTo>
                      <a:cubicBezTo>
                        <a:pt x="529202" y="77123"/>
                        <a:pt x="581976" y="100187"/>
                        <a:pt x="618070" y="128715"/>
                      </a:cubicBezTo>
                      <a:lnTo>
                        <a:pt x="625180" y="136785"/>
                      </a:lnTo>
                      <a:lnTo>
                        <a:pt x="646616" y="151238"/>
                      </a:lnTo>
                      <a:cubicBezTo>
                        <a:pt x="666294" y="170917"/>
                        <a:pt x="678466" y="198103"/>
                        <a:pt x="678466" y="228131"/>
                      </a:cubicBezTo>
                      <a:cubicBezTo>
                        <a:pt x="678466" y="276672"/>
                        <a:pt x="678465" y="325214"/>
                        <a:pt x="678465" y="373755"/>
                      </a:cubicBezTo>
                      <a:lnTo>
                        <a:pt x="460980" y="373755"/>
                      </a:lnTo>
                      <a:lnTo>
                        <a:pt x="460980" y="228131"/>
                      </a:lnTo>
                      <a:lnTo>
                        <a:pt x="461623" y="224948"/>
                      </a:lnTo>
                      <a:lnTo>
                        <a:pt x="233943" y="184424"/>
                      </a:lnTo>
                      <a:lnTo>
                        <a:pt x="233942" y="184423"/>
                      </a:lnTo>
                      <a:lnTo>
                        <a:pt x="141571" y="167983"/>
                      </a:lnTo>
                      <a:lnTo>
                        <a:pt x="13770" y="68276"/>
                      </a:lnTo>
                      <a:cubicBezTo>
                        <a:pt x="5599" y="61396"/>
                        <a:pt x="989" y="51856"/>
                        <a:pt x="142" y="41992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2" name="台形 71">
                <a:extLst>
                  <a:ext uri="{FF2B5EF4-FFF2-40B4-BE49-F238E27FC236}">
                    <a16:creationId xmlns:a16="http://schemas.microsoft.com/office/drawing/2014/main" id="{3E3E2075-2349-74D3-C30C-BA753814193D}"/>
                  </a:ext>
                </a:extLst>
              </p:cNvPr>
              <p:cNvSpPr/>
              <p:nvPr/>
            </p:nvSpPr>
            <p:spPr>
              <a:xfrm rot="10800000" flipV="1">
                <a:off x="1070221" y="3801852"/>
                <a:ext cx="300731" cy="261456"/>
              </a:xfrm>
              <a:prstGeom prst="trapezoid">
                <a:avLst>
                  <a:gd name="adj" fmla="val 14320"/>
                </a:avLst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" name="楕円 72">
                <a:extLst>
                  <a:ext uri="{FF2B5EF4-FFF2-40B4-BE49-F238E27FC236}">
                    <a16:creationId xmlns:a16="http://schemas.microsoft.com/office/drawing/2014/main" id="{EE626C93-F306-E2A7-CFA4-F177D55C9C6B}"/>
                  </a:ext>
                </a:extLst>
              </p:cNvPr>
              <p:cNvSpPr/>
              <p:nvPr/>
            </p:nvSpPr>
            <p:spPr>
              <a:xfrm>
                <a:off x="662564" y="2699584"/>
                <a:ext cx="1116045" cy="1202922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02079D7D-3045-6BA6-DEFE-E399096D89B5}"/>
                  </a:ext>
                </a:extLst>
              </p:cNvPr>
              <p:cNvGrpSpPr/>
              <p:nvPr/>
            </p:nvGrpSpPr>
            <p:grpSpPr>
              <a:xfrm>
                <a:off x="2523979" y="3232845"/>
                <a:ext cx="773831" cy="406020"/>
                <a:chOff x="7070306" y="4631331"/>
                <a:chExt cx="773831" cy="406020"/>
              </a:xfrm>
              <a:solidFill>
                <a:srgbClr val="FFCC99"/>
              </a:solidFill>
            </p:grpSpPr>
            <p:sp>
              <p:nvSpPr>
                <p:cNvPr id="89" name="四角形: 上の 2 つの角を丸める 88">
                  <a:extLst>
                    <a:ext uri="{FF2B5EF4-FFF2-40B4-BE49-F238E27FC236}">
                      <a16:creationId xmlns:a16="http://schemas.microsoft.com/office/drawing/2014/main" id="{CF638F4C-1C39-BB95-269D-7C22B933E179}"/>
                    </a:ext>
                  </a:extLst>
                </p:cNvPr>
                <p:cNvSpPr/>
                <p:nvPr/>
              </p:nvSpPr>
              <p:spPr>
                <a:xfrm rot="2700000">
                  <a:off x="7387117" y="4562588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8E24234D-70FE-47C9-B266-98F886FC2E8D}"/>
                    </a:ext>
                  </a:extLst>
                </p:cNvPr>
                <p:cNvSpPr/>
                <p:nvPr/>
              </p:nvSpPr>
              <p:spPr>
                <a:xfrm>
                  <a:off x="7070306" y="4702068"/>
                  <a:ext cx="773831" cy="335283"/>
                </a:xfrm>
                <a:custGeom>
                  <a:avLst/>
                  <a:gdLst>
                    <a:gd name="connsiteX0" fmla="*/ 307331 w 773831"/>
                    <a:gd name="connsiteY0" fmla="*/ 0 h 335283"/>
                    <a:gd name="connsiteX1" fmla="*/ 513724 w 773831"/>
                    <a:gd name="connsiteY1" fmla="*/ 73446 h 335283"/>
                    <a:gd name="connsiteX2" fmla="*/ 515099 w 773831"/>
                    <a:gd name="connsiteY2" fmla="*/ 77105 h 335283"/>
                    <a:gd name="connsiteX3" fmla="*/ 607559 w 773831"/>
                    <a:gd name="connsiteY3" fmla="*/ 77105 h 335283"/>
                    <a:gd name="connsiteX4" fmla="*/ 715800 w 773831"/>
                    <a:gd name="connsiteY4" fmla="*/ 14611 h 335283"/>
                    <a:gd name="connsiteX5" fmla="*/ 745154 w 773831"/>
                    <a:gd name="connsiteY5" fmla="*/ 10747 h 335283"/>
                    <a:gd name="connsiteX6" fmla="*/ 768642 w 773831"/>
                    <a:gd name="connsiteY6" fmla="*/ 28770 h 335283"/>
                    <a:gd name="connsiteX7" fmla="*/ 754483 w 773831"/>
                    <a:gd name="connsiteY7" fmla="*/ 81612 h 335283"/>
                    <a:gd name="connsiteX8" fmla="*/ 611188 w 773831"/>
                    <a:gd name="connsiteY8" fmla="*/ 157381 h 335283"/>
                    <a:gd name="connsiteX9" fmla="*/ 517365 w 773831"/>
                    <a:gd name="connsiteY9" fmla="*/ 157380 h 335283"/>
                    <a:gd name="connsiteX10" fmla="*/ 517364 w 773831"/>
                    <a:gd name="connsiteY10" fmla="*/ 157381 h 335283"/>
                    <a:gd name="connsiteX11" fmla="*/ 274167 w 773831"/>
                    <a:gd name="connsiteY11" fmla="*/ 157381 h 335283"/>
                    <a:gd name="connsiteX12" fmla="*/ 274924 w 773831"/>
                    <a:gd name="connsiteY12" fmla="*/ 168240 h 335283"/>
                    <a:gd name="connsiteX13" fmla="*/ 261161 w 773831"/>
                    <a:gd name="connsiteY13" fmla="*/ 209170 h 335283"/>
                    <a:gd name="connsiteX14" fmla="*/ 188348 w 773831"/>
                    <a:gd name="connsiteY14" fmla="*/ 335283 h 335283"/>
                    <a:gd name="connsiteX15" fmla="*/ 0 w 773831"/>
                    <a:gd name="connsiteY15" fmla="*/ 226541 h 335283"/>
                    <a:gd name="connsiteX16" fmla="*/ 72812 w 773831"/>
                    <a:gd name="connsiteY16" fmla="*/ 100427 h 335283"/>
                    <a:gd name="connsiteX17" fmla="*/ 101377 w 773831"/>
                    <a:gd name="connsiteY17" fmla="*/ 68043 h 335283"/>
                    <a:gd name="connsiteX18" fmla="*/ 117773 w 773831"/>
                    <a:gd name="connsiteY18" fmla="*/ 60041 h 335283"/>
                    <a:gd name="connsiteX19" fmla="*/ 148943 w 773831"/>
                    <a:gd name="connsiteY19" fmla="*/ 35222 h 335283"/>
                    <a:gd name="connsiteX20" fmla="*/ 307331 w 773831"/>
                    <a:gd name="connsiteY20" fmla="*/ 0 h 335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3831" h="335283">
                      <a:moveTo>
                        <a:pt x="307331" y="0"/>
                      </a:moveTo>
                      <a:cubicBezTo>
                        <a:pt x="400113" y="0"/>
                        <a:pt x="479719" y="30285"/>
                        <a:pt x="513724" y="73446"/>
                      </a:cubicBezTo>
                      <a:lnTo>
                        <a:pt x="515099" y="77105"/>
                      </a:lnTo>
                      <a:lnTo>
                        <a:pt x="607559" y="77105"/>
                      </a:lnTo>
                      <a:lnTo>
                        <a:pt x="715800" y="14611"/>
                      </a:lnTo>
                      <a:cubicBezTo>
                        <a:pt x="725051" y="9270"/>
                        <a:pt x="735591" y="8185"/>
                        <a:pt x="745154" y="10747"/>
                      </a:cubicBezTo>
                      <a:cubicBezTo>
                        <a:pt x="754716" y="13309"/>
                        <a:pt x="763301" y="19520"/>
                        <a:pt x="768642" y="28770"/>
                      </a:cubicBezTo>
                      <a:cubicBezTo>
                        <a:pt x="779324" y="47272"/>
                        <a:pt x="772985" y="70930"/>
                        <a:pt x="754483" y="81612"/>
                      </a:cubicBezTo>
                      <a:lnTo>
                        <a:pt x="611188" y="157381"/>
                      </a:lnTo>
                      <a:lnTo>
                        <a:pt x="517365" y="157380"/>
                      </a:lnTo>
                      <a:lnTo>
                        <a:pt x="517364" y="157381"/>
                      </a:lnTo>
                      <a:lnTo>
                        <a:pt x="274167" y="157381"/>
                      </a:lnTo>
                      <a:lnTo>
                        <a:pt x="274924" y="168240"/>
                      </a:lnTo>
                      <a:cubicBezTo>
                        <a:pt x="273184" y="182258"/>
                        <a:pt x="268668" y="196167"/>
                        <a:pt x="261161" y="209170"/>
                      </a:cubicBezTo>
                      <a:cubicBezTo>
                        <a:pt x="236890" y="251207"/>
                        <a:pt x="212618" y="293245"/>
                        <a:pt x="188348" y="335283"/>
                      </a:cubicBezTo>
                      <a:lnTo>
                        <a:pt x="0" y="226541"/>
                      </a:lnTo>
                      <a:lnTo>
                        <a:pt x="72812" y="100427"/>
                      </a:lnTo>
                      <a:cubicBezTo>
                        <a:pt x="80319" y="87424"/>
                        <a:pt x="90106" y="76558"/>
                        <a:pt x="101377" y="68043"/>
                      </a:cubicBezTo>
                      <a:lnTo>
                        <a:pt x="117773" y="60041"/>
                      </a:lnTo>
                      <a:lnTo>
                        <a:pt x="148943" y="35222"/>
                      </a:lnTo>
                      <a:cubicBezTo>
                        <a:pt x="189478" y="13460"/>
                        <a:pt x="245477" y="0"/>
                        <a:pt x="307331" y="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AA6B1CBF-1DDA-E824-0AFC-23C5B9523F57}"/>
                  </a:ext>
                </a:extLst>
              </p:cNvPr>
              <p:cNvSpPr/>
              <p:nvPr/>
            </p:nvSpPr>
            <p:spPr>
              <a:xfrm>
                <a:off x="688174" y="4925843"/>
                <a:ext cx="1064827" cy="1117477"/>
              </a:xfrm>
              <a:custGeom>
                <a:avLst/>
                <a:gdLst>
                  <a:gd name="connsiteX0" fmla="*/ 161074 w 1064827"/>
                  <a:gd name="connsiteY0" fmla="*/ 0 h 1117477"/>
                  <a:gd name="connsiteX1" fmla="*/ 903754 w 1064827"/>
                  <a:gd name="connsiteY1" fmla="*/ 0 h 1117477"/>
                  <a:gd name="connsiteX2" fmla="*/ 871260 w 1064827"/>
                  <a:gd name="connsiteY2" fmla="*/ 209642 h 1117477"/>
                  <a:gd name="connsiteX3" fmla="*/ 1064827 w 1064827"/>
                  <a:gd name="connsiteY3" fmla="*/ 1117477 h 1117477"/>
                  <a:gd name="connsiteX4" fmla="*/ 803651 w 1064827"/>
                  <a:gd name="connsiteY4" fmla="*/ 1117477 h 1117477"/>
                  <a:gd name="connsiteX5" fmla="*/ 540736 w 1064827"/>
                  <a:gd name="connsiteY5" fmla="*/ 306561 h 1117477"/>
                  <a:gd name="connsiteX6" fmla="*/ 524091 w 1064827"/>
                  <a:gd name="connsiteY6" fmla="*/ 306561 h 1117477"/>
                  <a:gd name="connsiteX7" fmla="*/ 261176 w 1064827"/>
                  <a:gd name="connsiteY7" fmla="*/ 1117477 h 1117477"/>
                  <a:gd name="connsiteX8" fmla="*/ 0 w 1064827"/>
                  <a:gd name="connsiteY8" fmla="*/ 1117477 h 1117477"/>
                  <a:gd name="connsiteX9" fmla="*/ 193567 w 1064827"/>
                  <a:gd name="connsiteY9" fmla="*/ 209641 h 1117477"/>
                  <a:gd name="connsiteX10" fmla="*/ 161074 w 1064827"/>
                  <a:gd name="connsiteY10" fmla="*/ 0 h 1117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4827" h="1117477">
                    <a:moveTo>
                      <a:pt x="161074" y="0"/>
                    </a:moveTo>
                    <a:lnTo>
                      <a:pt x="903754" y="0"/>
                    </a:lnTo>
                    <a:lnTo>
                      <a:pt x="871260" y="209642"/>
                    </a:lnTo>
                    <a:lnTo>
                      <a:pt x="1064827" y="1117477"/>
                    </a:lnTo>
                    <a:lnTo>
                      <a:pt x="803651" y="1117477"/>
                    </a:lnTo>
                    <a:lnTo>
                      <a:pt x="540736" y="306561"/>
                    </a:lnTo>
                    <a:lnTo>
                      <a:pt x="524091" y="306561"/>
                    </a:lnTo>
                    <a:lnTo>
                      <a:pt x="261176" y="1117477"/>
                    </a:lnTo>
                    <a:lnTo>
                      <a:pt x="0" y="1117477"/>
                    </a:lnTo>
                    <a:lnTo>
                      <a:pt x="193567" y="209641"/>
                    </a:lnTo>
                    <a:lnTo>
                      <a:pt x="161074" y="0"/>
                    </a:ln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CB5B4223-072B-BE75-9215-BF6C641DDD5B}"/>
                  </a:ext>
                </a:extLst>
              </p:cNvPr>
              <p:cNvSpPr/>
              <p:nvPr/>
            </p:nvSpPr>
            <p:spPr>
              <a:xfrm>
                <a:off x="326608" y="2312331"/>
                <a:ext cx="2474519" cy="2613512"/>
              </a:xfrm>
              <a:custGeom>
                <a:avLst/>
                <a:gdLst>
                  <a:gd name="connsiteX0" fmla="*/ 804083 w 2474519"/>
                  <a:gd name="connsiteY0" fmla="*/ 0 h 2613512"/>
                  <a:gd name="connsiteX1" fmla="*/ 868967 w 2474519"/>
                  <a:gd name="connsiteY1" fmla="*/ 250722 h 2613512"/>
                  <a:gd name="connsiteX2" fmla="*/ 274331 w 2474519"/>
                  <a:gd name="connsiteY2" fmla="*/ 881476 h 2613512"/>
                  <a:gd name="connsiteX3" fmla="*/ 497807 w 2474519"/>
                  <a:gd name="connsiteY3" fmla="*/ 1614541 h 2613512"/>
                  <a:gd name="connsiteX4" fmla="*/ 546490 w 2474519"/>
                  <a:gd name="connsiteY4" fmla="*/ 1656645 h 2613512"/>
                  <a:gd name="connsiteX5" fmla="*/ 554429 w 2474519"/>
                  <a:gd name="connsiteY5" fmla="*/ 1654181 h 2613512"/>
                  <a:gd name="connsiteX6" fmla="*/ 592704 w 2474519"/>
                  <a:gd name="connsiteY6" fmla="*/ 1650322 h 2613512"/>
                  <a:gd name="connsiteX7" fmla="*/ 1195254 w 2474519"/>
                  <a:gd name="connsiteY7" fmla="*/ 1650322 h 2613512"/>
                  <a:gd name="connsiteX8" fmla="*/ 1233530 w 2474519"/>
                  <a:gd name="connsiteY8" fmla="*/ 1654181 h 2613512"/>
                  <a:gd name="connsiteX9" fmla="*/ 1268367 w 2474519"/>
                  <a:gd name="connsiteY9" fmla="*/ 1664995 h 2613512"/>
                  <a:gd name="connsiteX10" fmla="*/ 1322419 w 2474519"/>
                  <a:gd name="connsiteY10" fmla="*/ 1677203 h 2613512"/>
                  <a:gd name="connsiteX11" fmla="*/ 2230162 w 2474519"/>
                  <a:gd name="connsiteY11" fmla="*/ 1145024 h 2613512"/>
                  <a:gd name="connsiteX12" fmla="*/ 2474519 w 2474519"/>
                  <a:gd name="connsiteY12" fmla="*/ 1230819 h 2613512"/>
                  <a:gd name="connsiteX13" fmla="*/ 1380059 w 2474519"/>
                  <a:gd name="connsiteY13" fmla="*/ 1945251 h 2613512"/>
                  <a:gd name="connsiteX14" fmla="*/ 1369112 w 2474519"/>
                  <a:gd name="connsiteY14" fmla="*/ 1943868 h 2613512"/>
                  <a:gd name="connsiteX15" fmla="*/ 1265320 w 2474519"/>
                  <a:gd name="connsiteY15" fmla="*/ 2613512 h 2613512"/>
                  <a:gd name="connsiteX16" fmla="*/ 522640 w 2474519"/>
                  <a:gd name="connsiteY16" fmla="*/ 2613512 h 2613512"/>
                  <a:gd name="connsiteX17" fmla="*/ 408809 w 2474519"/>
                  <a:gd name="connsiteY17" fmla="*/ 1879103 h 2613512"/>
                  <a:gd name="connsiteX18" fmla="*/ 314813 w 2474519"/>
                  <a:gd name="connsiteY18" fmla="*/ 1797811 h 2613512"/>
                  <a:gd name="connsiteX19" fmla="*/ 20223 w 2474519"/>
                  <a:gd name="connsiteY19" fmla="*/ 831472 h 2613512"/>
                  <a:gd name="connsiteX20" fmla="*/ 804083 w 2474519"/>
                  <a:gd name="connsiteY20" fmla="*/ 0 h 2613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474519" h="2613512">
                    <a:moveTo>
                      <a:pt x="804083" y="0"/>
                    </a:moveTo>
                    <a:cubicBezTo>
                      <a:pt x="825711" y="83574"/>
                      <a:pt x="847339" y="167148"/>
                      <a:pt x="868967" y="250722"/>
                    </a:cubicBezTo>
                    <a:cubicBezTo>
                      <a:pt x="565957" y="329137"/>
                      <a:pt x="334764" y="574374"/>
                      <a:pt x="274331" y="881476"/>
                    </a:cubicBezTo>
                    <a:cubicBezTo>
                      <a:pt x="221453" y="1150192"/>
                      <a:pt x="307512" y="1424607"/>
                      <a:pt x="497807" y="1614541"/>
                    </a:cubicBezTo>
                    <a:lnTo>
                      <a:pt x="546490" y="1656645"/>
                    </a:lnTo>
                    <a:lnTo>
                      <a:pt x="554429" y="1654181"/>
                    </a:lnTo>
                    <a:cubicBezTo>
                      <a:pt x="566792" y="1651651"/>
                      <a:pt x="579593" y="1650322"/>
                      <a:pt x="592704" y="1650322"/>
                    </a:cubicBezTo>
                    <a:lnTo>
                      <a:pt x="1195254" y="1650322"/>
                    </a:lnTo>
                    <a:cubicBezTo>
                      <a:pt x="1208365" y="1650322"/>
                      <a:pt x="1221166" y="1651651"/>
                      <a:pt x="1233530" y="1654181"/>
                    </a:cubicBezTo>
                    <a:lnTo>
                      <a:pt x="1268367" y="1664995"/>
                    </a:lnTo>
                    <a:lnTo>
                      <a:pt x="1322419" y="1677203"/>
                    </a:lnTo>
                    <a:cubicBezTo>
                      <a:pt x="1710294" y="1745246"/>
                      <a:pt x="2097164" y="1523823"/>
                      <a:pt x="2230162" y="1145024"/>
                    </a:cubicBezTo>
                    <a:lnTo>
                      <a:pt x="2474519" y="1230819"/>
                    </a:lnTo>
                    <a:cubicBezTo>
                      <a:pt x="2310885" y="1696870"/>
                      <a:pt x="1855728" y="1982203"/>
                      <a:pt x="1380059" y="1945251"/>
                    </a:cubicBezTo>
                    <a:lnTo>
                      <a:pt x="1369112" y="1943868"/>
                    </a:lnTo>
                    <a:lnTo>
                      <a:pt x="1265320" y="2613512"/>
                    </a:lnTo>
                    <a:lnTo>
                      <a:pt x="522640" y="2613512"/>
                    </a:lnTo>
                    <a:lnTo>
                      <a:pt x="408809" y="1879103"/>
                    </a:lnTo>
                    <a:lnTo>
                      <a:pt x="314813" y="1797811"/>
                    </a:lnTo>
                    <a:cubicBezTo>
                      <a:pt x="63963" y="1547437"/>
                      <a:pt x="-49482" y="1185697"/>
                      <a:pt x="20223" y="831472"/>
                    </a:cubicBezTo>
                    <a:cubicBezTo>
                      <a:pt x="99886" y="426644"/>
                      <a:pt x="404649" y="103369"/>
                      <a:pt x="804083" y="0"/>
                    </a:cubicBezTo>
                    <a:close/>
                  </a:path>
                </a:pathLst>
              </a:custGeom>
              <a:solidFill>
                <a:srgbClr val="5B9BD5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782EEE72-7827-6307-E321-5B0C12FE46DE}"/>
                  </a:ext>
                </a:extLst>
              </p:cNvPr>
              <p:cNvSpPr/>
              <p:nvPr/>
            </p:nvSpPr>
            <p:spPr>
              <a:xfrm>
                <a:off x="492054" y="6023354"/>
                <a:ext cx="475517" cy="208692"/>
              </a:xfrm>
              <a:custGeom>
                <a:avLst/>
                <a:gdLst>
                  <a:gd name="connsiteX0" fmla="*/ 104346 w 475517"/>
                  <a:gd name="connsiteY0" fmla="*/ 0 h 208692"/>
                  <a:gd name="connsiteX1" fmla="*/ 218342 w 475517"/>
                  <a:gd name="connsiteY1" fmla="*/ 0 h 208692"/>
                  <a:gd name="connsiteX2" fmla="*/ 320371 w 475517"/>
                  <a:gd name="connsiteY2" fmla="*/ 0 h 208692"/>
                  <a:gd name="connsiteX3" fmla="*/ 475517 w 475517"/>
                  <a:gd name="connsiteY3" fmla="*/ 0 h 208692"/>
                  <a:gd name="connsiteX4" fmla="*/ 475517 w 475517"/>
                  <a:gd name="connsiteY4" fmla="*/ 208692 h 208692"/>
                  <a:gd name="connsiteX5" fmla="*/ 424717 w 475517"/>
                  <a:gd name="connsiteY5" fmla="*/ 208692 h 208692"/>
                  <a:gd name="connsiteX6" fmla="*/ 218342 w 475517"/>
                  <a:gd name="connsiteY6" fmla="*/ 208692 h 208692"/>
                  <a:gd name="connsiteX7" fmla="*/ 0 w 475517"/>
                  <a:gd name="connsiteY7" fmla="*/ 208692 h 208692"/>
                  <a:gd name="connsiteX8" fmla="*/ 0 w 475517"/>
                  <a:gd name="connsiteY8" fmla="*/ 104346 h 208692"/>
                  <a:gd name="connsiteX9" fmla="*/ 104346 w 475517"/>
                  <a:gd name="connsiteY9" fmla="*/ 0 h 208692"/>
                  <a:gd name="connsiteX0" fmla="*/ 104346 w 475517"/>
                  <a:gd name="connsiteY0" fmla="*/ 0 h 208692"/>
                  <a:gd name="connsiteX1" fmla="*/ 320371 w 475517"/>
                  <a:gd name="connsiteY1" fmla="*/ 0 h 208692"/>
                  <a:gd name="connsiteX2" fmla="*/ 475517 w 475517"/>
                  <a:gd name="connsiteY2" fmla="*/ 0 h 208692"/>
                  <a:gd name="connsiteX3" fmla="*/ 475517 w 475517"/>
                  <a:gd name="connsiteY3" fmla="*/ 208692 h 208692"/>
                  <a:gd name="connsiteX4" fmla="*/ 424717 w 475517"/>
                  <a:gd name="connsiteY4" fmla="*/ 208692 h 208692"/>
                  <a:gd name="connsiteX5" fmla="*/ 218342 w 475517"/>
                  <a:gd name="connsiteY5" fmla="*/ 208692 h 208692"/>
                  <a:gd name="connsiteX6" fmla="*/ 0 w 475517"/>
                  <a:gd name="connsiteY6" fmla="*/ 208692 h 208692"/>
                  <a:gd name="connsiteX7" fmla="*/ 0 w 475517"/>
                  <a:gd name="connsiteY7" fmla="*/ 104346 h 208692"/>
                  <a:gd name="connsiteX8" fmla="*/ 104346 w 475517"/>
                  <a:gd name="connsiteY8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424717 w 475517"/>
                  <a:gd name="connsiteY3" fmla="*/ 208692 h 208692"/>
                  <a:gd name="connsiteX4" fmla="*/ 218342 w 475517"/>
                  <a:gd name="connsiteY4" fmla="*/ 208692 h 208692"/>
                  <a:gd name="connsiteX5" fmla="*/ 0 w 475517"/>
                  <a:gd name="connsiteY5" fmla="*/ 208692 h 208692"/>
                  <a:gd name="connsiteX6" fmla="*/ 0 w 475517"/>
                  <a:gd name="connsiteY6" fmla="*/ 104346 h 208692"/>
                  <a:gd name="connsiteX7" fmla="*/ 104346 w 475517"/>
                  <a:gd name="connsiteY7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218342 w 475517"/>
                  <a:gd name="connsiteY3" fmla="*/ 208692 h 208692"/>
                  <a:gd name="connsiteX4" fmla="*/ 0 w 475517"/>
                  <a:gd name="connsiteY4" fmla="*/ 208692 h 208692"/>
                  <a:gd name="connsiteX5" fmla="*/ 0 w 475517"/>
                  <a:gd name="connsiteY5" fmla="*/ 104346 h 208692"/>
                  <a:gd name="connsiteX6" fmla="*/ 104346 w 475517"/>
                  <a:gd name="connsiteY6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0 w 475517"/>
                  <a:gd name="connsiteY3" fmla="*/ 208692 h 208692"/>
                  <a:gd name="connsiteX4" fmla="*/ 0 w 475517"/>
                  <a:gd name="connsiteY4" fmla="*/ 104346 h 208692"/>
                  <a:gd name="connsiteX5" fmla="*/ 104346 w 475517"/>
                  <a:gd name="connsiteY5" fmla="*/ 0 h 208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5517" h="208692">
                    <a:moveTo>
                      <a:pt x="104346" y="0"/>
                    </a:moveTo>
                    <a:lnTo>
                      <a:pt x="475517" y="0"/>
                    </a:lnTo>
                    <a:lnTo>
                      <a:pt x="475517" y="208692"/>
                    </a:lnTo>
                    <a:lnTo>
                      <a:pt x="0" y="208692"/>
                    </a:lnTo>
                    <a:lnTo>
                      <a:pt x="0" y="104346"/>
                    </a:lnTo>
                    <a:cubicBezTo>
                      <a:pt x="0" y="46717"/>
                      <a:pt x="46717" y="0"/>
                      <a:pt x="1043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FE868402-1BB3-22B3-9EB2-7E3E102F1866}"/>
                  </a:ext>
                </a:extLst>
              </p:cNvPr>
              <p:cNvSpPr/>
              <p:nvPr/>
            </p:nvSpPr>
            <p:spPr>
              <a:xfrm flipH="1">
                <a:off x="1473602" y="6023354"/>
                <a:ext cx="475517" cy="208692"/>
              </a:xfrm>
              <a:custGeom>
                <a:avLst/>
                <a:gdLst>
                  <a:gd name="connsiteX0" fmla="*/ 104346 w 475517"/>
                  <a:gd name="connsiteY0" fmla="*/ 0 h 208692"/>
                  <a:gd name="connsiteX1" fmla="*/ 218342 w 475517"/>
                  <a:gd name="connsiteY1" fmla="*/ 0 h 208692"/>
                  <a:gd name="connsiteX2" fmla="*/ 320371 w 475517"/>
                  <a:gd name="connsiteY2" fmla="*/ 0 h 208692"/>
                  <a:gd name="connsiteX3" fmla="*/ 475517 w 475517"/>
                  <a:gd name="connsiteY3" fmla="*/ 0 h 208692"/>
                  <a:gd name="connsiteX4" fmla="*/ 475517 w 475517"/>
                  <a:gd name="connsiteY4" fmla="*/ 208692 h 208692"/>
                  <a:gd name="connsiteX5" fmla="*/ 424717 w 475517"/>
                  <a:gd name="connsiteY5" fmla="*/ 208692 h 208692"/>
                  <a:gd name="connsiteX6" fmla="*/ 218342 w 475517"/>
                  <a:gd name="connsiteY6" fmla="*/ 208692 h 208692"/>
                  <a:gd name="connsiteX7" fmla="*/ 0 w 475517"/>
                  <a:gd name="connsiteY7" fmla="*/ 208692 h 208692"/>
                  <a:gd name="connsiteX8" fmla="*/ 0 w 475517"/>
                  <a:gd name="connsiteY8" fmla="*/ 104346 h 208692"/>
                  <a:gd name="connsiteX9" fmla="*/ 104346 w 475517"/>
                  <a:gd name="connsiteY9" fmla="*/ 0 h 208692"/>
                  <a:gd name="connsiteX0" fmla="*/ 104346 w 475517"/>
                  <a:gd name="connsiteY0" fmla="*/ 0 h 208692"/>
                  <a:gd name="connsiteX1" fmla="*/ 320371 w 475517"/>
                  <a:gd name="connsiteY1" fmla="*/ 0 h 208692"/>
                  <a:gd name="connsiteX2" fmla="*/ 475517 w 475517"/>
                  <a:gd name="connsiteY2" fmla="*/ 0 h 208692"/>
                  <a:gd name="connsiteX3" fmla="*/ 475517 w 475517"/>
                  <a:gd name="connsiteY3" fmla="*/ 208692 h 208692"/>
                  <a:gd name="connsiteX4" fmla="*/ 424717 w 475517"/>
                  <a:gd name="connsiteY4" fmla="*/ 208692 h 208692"/>
                  <a:gd name="connsiteX5" fmla="*/ 218342 w 475517"/>
                  <a:gd name="connsiteY5" fmla="*/ 208692 h 208692"/>
                  <a:gd name="connsiteX6" fmla="*/ 0 w 475517"/>
                  <a:gd name="connsiteY6" fmla="*/ 208692 h 208692"/>
                  <a:gd name="connsiteX7" fmla="*/ 0 w 475517"/>
                  <a:gd name="connsiteY7" fmla="*/ 104346 h 208692"/>
                  <a:gd name="connsiteX8" fmla="*/ 104346 w 475517"/>
                  <a:gd name="connsiteY8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424717 w 475517"/>
                  <a:gd name="connsiteY3" fmla="*/ 208692 h 208692"/>
                  <a:gd name="connsiteX4" fmla="*/ 218342 w 475517"/>
                  <a:gd name="connsiteY4" fmla="*/ 208692 h 208692"/>
                  <a:gd name="connsiteX5" fmla="*/ 0 w 475517"/>
                  <a:gd name="connsiteY5" fmla="*/ 208692 h 208692"/>
                  <a:gd name="connsiteX6" fmla="*/ 0 w 475517"/>
                  <a:gd name="connsiteY6" fmla="*/ 104346 h 208692"/>
                  <a:gd name="connsiteX7" fmla="*/ 104346 w 475517"/>
                  <a:gd name="connsiteY7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218342 w 475517"/>
                  <a:gd name="connsiteY3" fmla="*/ 208692 h 208692"/>
                  <a:gd name="connsiteX4" fmla="*/ 0 w 475517"/>
                  <a:gd name="connsiteY4" fmla="*/ 208692 h 208692"/>
                  <a:gd name="connsiteX5" fmla="*/ 0 w 475517"/>
                  <a:gd name="connsiteY5" fmla="*/ 104346 h 208692"/>
                  <a:gd name="connsiteX6" fmla="*/ 104346 w 475517"/>
                  <a:gd name="connsiteY6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0 w 475517"/>
                  <a:gd name="connsiteY3" fmla="*/ 208692 h 208692"/>
                  <a:gd name="connsiteX4" fmla="*/ 0 w 475517"/>
                  <a:gd name="connsiteY4" fmla="*/ 104346 h 208692"/>
                  <a:gd name="connsiteX5" fmla="*/ 104346 w 475517"/>
                  <a:gd name="connsiteY5" fmla="*/ 0 h 208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5517" h="208692">
                    <a:moveTo>
                      <a:pt x="104346" y="0"/>
                    </a:moveTo>
                    <a:lnTo>
                      <a:pt x="475517" y="0"/>
                    </a:lnTo>
                    <a:lnTo>
                      <a:pt x="475517" y="208692"/>
                    </a:lnTo>
                    <a:lnTo>
                      <a:pt x="0" y="208692"/>
                    </a:lnTo>
                    <a:lnTo>
                      <a:pt x="0" y="104346"/>
                    </a:lnTo>
                    <a:cubicBezTo>
                      <a:pt x="0" y="46717"/>
                      <a:pt x="46717" y="0"/>
                      <a:pt x="1043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1A3CBAAD-71A5-54AC-9C08-C4A5EAFAEC05}"/>
                  </a:ext>
                </a:extLst>
              </p:cNvPr>
              <p:cNvSpPr/>
              <p:nvPr/>
            </p:nvSpPr>
            <p:spPr>
              <a:xfrm>
                <a:off x="539396" y="3200430"/>
                <a:ext cx="169241" cy="339334"/>
              </a:xfrm>
              <a:custGeom>
                <a:avLst/>
                <a:gdLst>
                  <a:gd name="connsiteX0" fmla="*/ 134613 w 169241"/>
                  <a:gd name="connsiteY0" fmla="*/ 0 h 339334"/>
                  <a:gd name="connsiteX1" fmla="*/ 125202 w 169241"/>
                  <a:gd name="connsiteY1" fmla="*/ 100615 h 339334"/>
                  <a:gd name="connsiteX2" fmla="*/ 169054 w 169241"/>
                  <a:gd name="connsiteY2" fmla="*/ 334731 h 339334"/>
                  <a:gd name="connsiteX3" fmla="*/ 169241 w 169241"/>
                  <a:gd name="connsiteY3" fmla="*/ 335102 h 339334"/>
                  <a:gd name="connsiteX4" fmla="*/ 150811 w 169241"/>
                  <a:gd name="connsiteY4" fmla="*/ 339334 h 339334"/>
                  <a:gd name="connsiteX5" fmla="*/ 0 w 169241"/>
                  <a:gd name="connsiteY5" fmla="*/ 167807 h 339334"/>
                  <a:gd name="connsiteX6" fmla="*/ 92108 w 169241"/>
                  <a:gd name="connsiteY6" fmla="*/ 9759 h 339334"/>
                  <a:gd name="connsiteX7" fmla="*/ 134613 w 169241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41" h="339334">
                    <a:moveTo>
                      <a:pt x="134613" y="0"/>
                    </a:moveTo>
                    <a:lnTo>
                      <a:pt x="125202" y="100615"/>
                    </a:lnTo>
                    <a:cubicBezTo>
                      <a:pt x="125202" y="183660"/>
                      <a:pt x="140817" y="262773"/>
                      <a:pt x="169054" y="334731"/>
                    </a:cubicBezTo>
                    <a:lnTo>
                      <a:pt x="169241" y="335102"/>
                    </a:lnTo>
                    <a:lnTo>
                      <a:pt x="150811" y="339334"/>
                    </a:lnTo>
                    <a:cubicBezTo>
                      <a:pt x="67520" y="339334"/>
                      <a:pt x="0" y="262539"/>
                      <a:pt x="0" y="167807"/>
                    </a:cubicBezTo>
                    <a:cubicBezTo>
                      <a:pt x="0" y="96758"/>
                      <a:pt x="37980" y="35799"/>
                      <a:pt x="92108" y="9759"/>
                    </a:cubicBezTo>
                    <a:lnTo>
                      <a:pt x="1346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222F066E-2294-664F-EF30-CF868118CD22}"/>
                  </a:ext>
                </a:extLst>
              </p:cNvPr>
              <p:cNvSpPr/>
              <p:nvPr/>
            </p:nvSpPr>
            <p:spPr>
              <a:xfrm>
                <a:off x="1736605" y="3200430"/>
                <a:ext cx="169239" cy="339334"/>
              </a:xfrm>
              <a:custGeom>
                <a:avLst/>
                <a:gdLst>
                  <a:gd name="connsiteX0" fmla="*/ 34629 w 169239"/>
                  <a:gd name="connsiteY0" fmla="*/ 0 h 339334"/>
                  <a:gd name="connsiteX1" fmla="*/ 77131 w 169239"/>
                  <a:gd name="connsiteY1" fmla="*/ 9759 h 339334"/>
                  <a:gd name="connsiteX2" fmla="*/ 169239 w 169239"/>
                  <a:gd name="connsiteY2" fmla="*/ 167807 h 339334"/>
                  <a:gd name="connsiteX3" fmla="*/ 18428 w 169239"/>
                  <a:gd name="connsiteY3" fmla="*/ 339334 h 339334"/>
                  <a:gd name="connsiteX4" fmla="*/ 0 w 169239"/>
                  <a:gd name="connsiteY4" fmla="*/ 335103 h 339334"/>
                  <a:gd name="connsiteX5" fmla="*/ 187 w 169239"/>
                  <a:gd name="connsiteY5" fmla="*/ 334731 h 339334"/>
                  <a:gd name="connsiteX6" fmla="*/ 44039 w 169239"/>
                  <a:gd name="connsiteY6" fmla="*/ 100615 h 339334"/>
                  <a:gd name="connsiteX7" fmla="*/ 34629 w 169239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39" h="339334">
                    <a:moveTo>
                      <a:pt x="34629" y="0"/>
                    </a:moveTo>
                    <a:lnTo>
                      <a:pt x="77131" y="9759"/>
                    </a:lnTo>
                    <a:cubicBezTo>
                      <a:pt x="131259" y="35799"/>
                      <a:pt x="169239" y="96758"/>
                      <a:pt x="169239" y="167807"/>
                    </a:cubicBezTo>
                    <a:cubicBezTo>
                      <a:pt x="169239" y="262539"/>
                      <a:pt x="101719" y="339334"/>
                      <a:pt x="18428" y="339334"/>
                    </a:cubicBezTo>
                    <a:lnTo>
                      <a:pt x="0" y="335103"/>
                    </a:lnTo>
                    <a:lnTo>
                      <a:pt x="187" y="334731"/>
                    </a:lnTo>
                    <a:cubicBezTo>
                      <a:pt x="28424" y="262773"/>
                      <a:pt x="44039" y="183660"/>
                      <a:pt x="44039" y="100615"/>
                    </a:cubicBezTo>
                    <a:lnTo>
                      <a:pt x="34629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A8BEE497-F78E-56CE-A5CC-750E87454833}"/>
                  </a:ext>
                </a:extLst>
              </p:cNvPr>
              <p:cNvSpPr/>
              <p:nvPr/>
            </p:nvSpPr>
            <p:spPr>
              <a:xfrm>
                <a:off x="842582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905908EC-8FB5-BFBC-DCE2-E4691B71871E}"/>
                  </a:ext>
                </a:extLst>
              </p:cNvPr>
              <p:cNvSpPr/>
              <p:nvPr/>
            </p:nvSpPr>
            <p:spPr>
              <a:xfrm flipH="1">
                <a:off x="1434268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EA8FFB31-A7D7-19E1-4653-66787D9B773B}"/>
                  </a:ext>
                </a:extLst>
              </p:cNvPr>
              <p:cNvSpPr/>
              <p:nvPr/>
            </p:nvSpPr>
            <p:spPr>
              <a:xfrm>
                <a:off x="1088605" y="3607784"/>
                <a:ext cx="263962" cy="206496"/>
              </a:xfrm>
              <a:custGeom>
                <a:avLst/>
                <a:gdLst>
                  <a:gd name="connsiteX0" fmla="*/ 185305 w 370610"/>
                  <a:gd name="connsiteY0" fmla="*/ 0 h 298515"/>
                  <a:gd name="connsiteX1" fmla="*/ 370610 w 370610"/>
                  <a:gd name="connsiteY1" fmla="*/ 250317 h 298515"/>
                  <a:gd name="connsiteX2" fmla="*/ 363407 w 370610"/>
                  <a:gd name="connsiteY2" fmla="*/ 298515 h 298515"/>
                  <a:gd name="connsiteX3" fmla="*/ 7204 w 370610"/>
                  <a:gd name="connsiteY3" fmla="*/ 298515 h 298515"/>
                  <a:gd name="connsiteX4" fmla="*/ 0 w 370610"/>
                  <a:gd name="connsiteY4" fmla="*/ 250317 h 298515"/>
                  <a:gd name="connsiteX5" fmla="*/ 185305 w 370610"/>
                  <a:gd name="connsiteY5" fmla="*/ 0 h 298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610" h="298515">
                    <a:moveTo>
                      <a:pt x="185305" y="0"/>
                    </a:moveTo>
                    <a:cubicBezTo>
                      <a:pt x="287646" y="0"/>
                      <a:pt x="370610" y="112071"/>
                      <a:pt x="370610" y="250317"/>
                    </a:cubicBezTo>
                    <a:lnTo>
                      <a:pt x="363407" y="298515"/>
                    </a:lnTo>
                    <a:lnTo>
                      <a:pt x="7204" y="298515"/>
                    </a:lnTo>
                    <a:lnTo>
                      <a:pt x="0" y="250317"/>
                    </a:lnTo>
                    <a:cubicBezTo>
                      <a:pt x="0" y="112071"/>
                      <a:pt x="82964" y="0"/>
                      <a:pt x="18530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" name="楕円 83">
                <a:extLst>
                  <a:ext uri="{FF2B5EF4-FFF2-40B4-BE49-F238E27FC236}">
                    <a16:creationId xmlns:a16="http://schemas.microsoft.com/office/drawing/2014/main" id="{5FA8A243-3374-1F46-AAC1-93451D0A232C}"/>
                  </a:ext>
                </a:extLst>
              </p:cNvPr>
              <p:cNvSpPr/>
              <p:nvPr/>
            </p:nvSpPr>
            <p:spPr>
              <a:xfrm>
                <a:off x="1169585" y="3504467"/>
                <a:ext cx="102004" cy="53654"/>
              </a:xfrm>
              <a:prstGeom prst="ellipse">
                <a:avLst/>
              </a:prstGeom>
              <a:solidFill>
                <a:srgbClr val="FF9966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3E6F0F3F-8569-E581-E6E6-C41814B435D0}"/>
                  </a:ext>
                </a:extLst>
              </p:cNvPr>
              <p:cNvSpPr/>
              <p:nvPr/>
            </p:nvSpPr>
            <p:spPr>
              <a:xfrm rot="10800000">
                <a:off x="1119577" y="4053359"/>
                <a:ext cx="188582" cy="727941"/>
              </a:xfrm>
              <a:custGeom>
                <a:avLst/>
                <a:gdLst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37023 w 188582"/>
                  <a:gd name="connsiteY3" fmla="*/ 59766 h 703428"/>
                  <a:gd name="connsiteX4" fmla="*/ 94292 w 188582"/>
                  <a:gd name="connsiteY4" fmla="*/ 0 h 703428"/>
                  <a:gd name="connsiteX5" fmla="*/ 151560 w 188582"/>
                  <a:gd name="connsiteY5" fmla="*/ 59766 h 703428"/>
                  <a:gd name="connsiteX6" fmla="*/ 188582 w 188582"/>
                  <a:gd name="connsiteY6" fmla="*/ 59766 h 703428"/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37023 w 188582"/>
                  <a:gd name="connsiteY3" fmla="*/ 59766 h 703428"/>
                  <a:gd name="connsiteX4" fmla="*/ 94292 w 188582"/>
                  <a:gd name="connsiteY4" fmla="*/ 0 h 703428"/>
                  <a:gd name="connsiteX5" fmla="*/ 188582 w 188582"/>
                  <a:gd name="connsiteY5" fmla="*/ 59766 h 703428"/>
                  <a:gd name="connsiteX6" fmla="*/ 135920 w 188582"/>
                  <a:gd name="connsiteY6" fmla="*/ 703428 h 703428"/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94292 w 188582"/>
                  <a:gd name="connsiteY3" fmla="*/ 0 h 703428"/>
                  <a:gd name="connsiteX4" fmla="*/ 188582 w 188582"/>
                  <a:gd name="connsiteY4" fmla="*/ 59766 h 703428"/>
                  <a:gd name="connsiteX5" fmla="*/ 135920 w 188582"/>
                  <a:gd name="connsiteY5" fmla="*/ 703428 h 703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582" h="703428">
                    <a:moveTo>
                      <a:pt x="135920" y="703428"/>
                    </a:moveTo>
                    <a:lnTo>
                      <a:pt x="52662" y="703428"/>
                    </a:lnTo>
                    <a:lnTo>
                      <a:pt x="0" y="59766"/>
                    </a:lnTo>
                    <a:lnTo>
                      <a:pt x="94292" y="0"/>
                    </a:lnTo>
                    <a:lnTo>
                      <a:pt x="188582" y="59766"/>
                    </a:lnTo>
                    <a:lnTo>
                      <a:pt x="135920" y="703428"/>
                    </a:lnTo>
                    <a:close/>
                  </a:path>
                </a:pathLst>
              </a:cu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" name="台形 85">
                <a:extLst>
                  <a:ext uri="{FF2B5EF4-FFF2-40B4-BE49-F238E27FC236}">
                    <a16:creationId xmlns:a16="http://schemas.microsoft.com/office/drawing/2014/main" id="{E216ADE6-12F8-9B62-824A-AD814CB85656}"/>
                  </a:ext>
                </a:extLst>
              </p:cNvPr>
              <p:cNvSpPr/>
              <p:nvPr/>
            </p:nvSpPr>
            <p:spPr>
              <a:xfrm rot="10800000">
                <a:off x="1119577" y="3962653"/>
                <a:ext cx="188582" cy="107190"/>
              </a:xfrm>
              <a:prstGeom prst="trapezoid">
                <a:avLst>
                  <a:gd name="adj" fmla="val 40551"/>
                </a:avLst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4F8F33A4-8B4A-2439-EA1C-BB0924010904}"/>
                  </a:ext>
                </a:extLst>
              </p:cNvPr>
              <p:cNvSpPr/>
              <p:nvPr/>
            </p:nvSpPr>
            <p:spPr>
              <a:xfrm rot="10800000" flipH="1">
                <a:off x="913260" y="3962652"/>
                <a:ext cx="601216" cy="183897"/>
              </a:xfrm>
              <a:custGeom>
                <a:avLst/>
                <a:gdLst>
                  <a:gd name="connsiteX0" fmla="*/ 327884 w 652013"/>
                  <a:gd name="connsiteY0" fmla="*/ 183897 h 183897"/>
                  <a:gd name="connsiteX1" fmla="*/ 652013 w 652013"/>
                  <a:gd name="connsiteY1" fmla="*/ 183897 h 183897"/>
                  <a:gd name="connsiteX2" fmla="*/ 571221 w 652013"/>
                  <a:gd name="connsiteY2" fmla="*/ 0 h 183897"/>
                  <a:gd name="connsiteX3" fmla="*/ 0 w 652013"/>
                  <a:gd name="connsiteY3" fmla="*/ 183897 h 183897"/>
                  <a:gd name="connsiteX4" fmla="*/ 324129 w 652013"/>
                  <a:gd name="connsiteY4" fmla="*/ 183897 h 183897"/>
                  <a:gd name="connsiteX5" fmla="*/ 80792 w 652013"/>
                  <a:gd name="connsiteY5" fmla="*/ 0 h 183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52013" h="183897">
                    <a:moveTo>
                      <a:pt x="327884" y="183897"/>
                    </a:moveTo>
                    <a:lnTo>
                      <a:pt x="652013" y="183897"/>
                    </a:lnTo>
                    <a:lnTo>
                      <a:pt x="571221" y="0"/>
                    </a:lnTo>
                    <a:close/>
                    <a:moveTo>
                      <a:pt x="0" y="183897"/>
                    </a:moveTo>
                    <a:lnTo>
                      <a:pt x="324129" y="183897"/>
                    </a:lnTo>
                    <a:lnTo>
                      <a:pt x="80792" y="0"/>
                    </a:lnTo>
                    <a:close/>
                  </a:path>
                </a:pathLst>
              </a:custGeom>
              <a:solidFill>
                <a:srgbClr val="5B9BD5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FAD40741-7CEE-34A7-9106-2A52236239A0}"/>
                  </a:ext>
                </a:extLst>
              </p:cNvPr>
              <p:cNvSpPr/>
              <p:nvPr/>
            </p:nvSpPr>
            <p:spPr>
              <a:xfrm>
                <a:off x="616606" y="2589948"/>
                <a:ext cx="1310427" cy="839052"/>
              </a:xfrm>
              <a:custGeom>
                <a:avLst/>
                <a:gdLst>
                  <a:gd name="connsiteX0" fmla="*/ 15165 w 1310427"/>
                  <a:gd name="connsiteY0" fmla="*/ 648344 h 839052"/>
                  <a:gd name="connsiteX1" fmla="*/ 15165 w 1310427"/>
                  <a:gd name="connsiteY1" fmla="*/ 648345 h 839052"/>
                  <a:gd name="connsiteX2" fmla="*/ 15164 w 1310427"/>
                  <a:gd name="connsiteY2" fmla="*/ 648345 h 839052"/>
                  <a:gd name="connsiteX3" fmla="*/ 542862 w 1310427"/>
                  <a:gd name="connsiteY3" fmla="*/ 2140 h 839052"/>
                  <a:gd name="connsiteX4" fmla="*/ 938636 w 1310427"/>
                  <a:gd name="connsiteY4" fmla="*/ 112805 h 839052"/>
                  <a:gd name="connsiteX5" fmla="*/ 952952 w 1310427"/>
                  <a:gd name="connsiteY5" fmla="*/ 126358 h 839052"/>
                  <a:gd name="connsiteX6" fmla="*/ 959872 w 1310427"/>
                  <a:gd name="connsiteY6" fmla="*/ 126547 h 839052"/>
                  <a:gd name="connsiteX7" fmla="*/ 1252448 w 1310427"/>
                  <a:gd name="connsiteY7" fmla="*/ 330201 h 839052"/>
                  <a:gd name="connsiteX8" fmla="*/ 1149317 w 1310427"/>
                  <a:gd name="connsiteY8" fmla="*/ 839052 h 839052"/>
                  <a:gd name="connsiteX9" fmla="*/ 1038642 w 1310427"/>
                  <a:gd name="connsiteY9" fmla="*/ 566792 h 839052"/>
                  <a:gd name="connsiteX10" fmla="*/ 896361 w 1310427"/>
                  <a:gd name="connsiteY10" fmla="*/ 335258 h 839052"/>
                  <a:gd name="connsiteX11" fmla="*/ 895317 w 1310427"/>
                  <a:gd name="connsiteY11" fmla="*/ 335105 h 839052"/>
                  <a:gd name="connsiteX12" fmla="*/ 789469 w 1310427"/>
                  <a:gd name="connsiteY12" fmla="*/ 332628 h 839052"/>
                  <a:gd name="connsiteX13" fmla="*/ 742635 w 1310427"/>
                  <a:gd name="connsiteY13" fmla="*/ 336998 h 839052"/>
                  <a:gd name="connsiteX14" fmla="*/ 718150 w 1310427"/>
                  <a:gd name="connsiteY14" fmla="*/ 342323 h 839052"/>
                  <a:gd name="connsiteX15" fmla="*/ 417545 w 1310427"/>
                  <a:gd name="connsiteY15" fmla="*/ 521167 h 839052"/>
                  <a:gd name="connsiteX16" fmla="*/ 417544 w 1310427"/>
                  <a:gd name="connsiteY16" fmla="*/ 521167 h 839052"/>
                  <a:gd name="connsiteX17" fmla="*/ 408705 w 1310427"/>
                  <a:gd name="connsiteY17" fmla="*/ 429350 h 839052"/>
                  <a:gd name="connsiteX18" fmla="*/ 380990 w 1310427"/>
                  <a:gd name="connsiteY18" fmla="*/ 442080 h 839052"/>
                  <a:gd name="connsiteX19" fmla="*/ 207995 w 1310427"/>
                  <a:gd name="connsiteY19" fmla="*/ 562446 h 839052"/>
                  <a:gd name="connsiteX20" fmla="*/ 207994 w 1310427"/>
                  <a:gd name="connsiteY20" fmla="*/ 562446 h 839052"/>
                  <a:gd name="connsiteX21" fmla="*/ 200125 w 1310427"/>
                  <a:gd name="connsiteY21" fmla="*/ 504730 h 839052"/>
                  <a:gd name="connsiteX22" fmla="*/ 127039 w 1310427"/>
                  <a:gd name="connsiteY22" fmla="*/ 552311 h 839052"/>
                  <a:gd name="connsiteX23" fmla="*/ 15165 w 1310427"/>
                  <a:gd name="connsiteY23" fmla="*/ 648344 h 839052"/>
                  <a:gd name="connsiteX24" fmla="*/ 260 w 1310427"/>
                  <a:gd name="connsiteY24" fmla="*/ 548492 h 839052"/>
                  <a:gd name="connsiteX25" fmla="*/ 430565 w 1310427"/>
                  <a:gd name="connsiteY25" fmla="*/ 21761 h 839052"/>
                  <a:gd name="connsiteX26" fmla="*/ 542862 w 1310427"/>
                  <a:gd name="connsiteY26" fmla="*/ 2140 h 839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310427" h="839052">
                    <a:moveTo>
                      <a:pt x="15165" y="648344"/>
                    </a:moveTo>
                    <a:lnTo>
                      <a:pt x="15165" y="648345"/>
                    </a:lnTo>
                    <a:lnTo>
                      <a:pt x="15164" y="648345"/>
                    </a:lnTo>
                    <a:close/>
                    <a:moveTo>
                      <a:pt x="542862" y="2140"/>
                    </a:moveTo>
                    <a:cubicBezTo>
                      <a:pt x="691435" y="-10215"/>
                      <a:pt x="832983" y="31462"/>
                      <a:pt x="938636" y="112805"/>
                    </a:cubicBezTo>
                    <a:lnTo>
                      <a:pt x="952952" y="126358"/>
                    </a:lnTo>
                    <a:lnTo>
                      <a:pt x="959872" y="126547"/>
                    </a:lnTo>
                    <a:cubicBezTo>
                      <a:pt x="1074020" y="141387"/>
                      <a:pt x="1185291" y="213883"/>
                      <a:pt x="1252448" y="330201"/>
                    </a:cubicBezTo>
                    <a:cubicBezTo>
                      <a:pt x="1359898" y="516311"/>
                      <a:pt x="1313725" y="744131"/>
                      <a:pt x="1149317" y="839052"/>
                    </a:cubicBezTo>
                    <a:cubicBezTo>
                      <a:pt x="1120044" y="745381"/>
                      <a:pt x="1082938" y="654258"/>
                      <a:pt x="1038642" y="566792"/>
                    </a:cubicBezTo>
                    <a:lnTo>
                      <a:pt x="896361" y="335258"/>
                    </a:lnTo>
                    <a:lnTo>
                      <a:pt x="895317" y="335105"/>
                    </a:lnTo>
                    <a:cubicBezTo>
                      <a:pt x="860228" y="332171"/>
                      <a:pt x="824857" y="331369"/>
                      <a:pt x="789469" y="332628"/>
                    </a:cubicBezTo>
                    <a:lnTo>
                      <a:pt x="742635" y="336998"/>
                    </a:lnTo>
                    <a:lnTo>
                      <a:pt x="718150" y="342323"/>
                    </a:lnTo>
                    <a:cubicBezTo>
                      <a:pt x="605799" y="376282"/>
                      <a:pt x="501495" y="436996"/>
                      <a:pt x="417545" y="521167"/>
                    </a:cubicBezTo>
                    <a:lnTo>
                      <a:pt x="417544" y="521167"/>
                    </a:lnTo>
                    <a:lnTo>
                      <a:pt x="408705" y="429350"/>
                    </a:lnTo>
                    <a:lnTo>
                      <a:pt x="380990" y="442080"/>
                    </a:lnTo>
                    <a:cubicBezTo>
                      <a:pt x="318437" y="475288"/>
                      <a:pt x="260065" y="515599"/>
                      <a:pt x="207995" y="562446"/>
                    </a:cubicBezTo>
                    <a:lnTo>
                      <a:pt x="207994" y="562446"/>
                    </a:lnTo>
                    <a:lnTo>
                      <a:pt x="200125" y="504730"/>
                    </a:lnTo>
                    <a:lnTo>
                      <a:pt x="127039" y="552311"/>
                    </a:lnTo>
                    <a:lnTo>
                      <a:pt x="15165" y="648344"/>
                    </a:lnTo>
                    <a:lnTo>
                      <a:pt x="260" y="548492"/>
                    </a:lnTo>
                    <a:cubicBezTo>
                      <a:pt x="-7695" y="315820"/>
                      <a:pt x="167572" y="92230"/>
                      <a:pt x="430565" y="21761"/>
                    </a:cubicBezTo>
                    <a:cubicBezTo>
                      <a:pt x="468136" y="11694"/>
                      <a:pt x="505718" y="5228"/>
                      <a:pt x="542862" y="214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BAA12D85-6160-B7E3-4EDF-6062DB54F6D5}"/>
                </a:ext>
              </a:extLst>
            </p:cNvPr>
            <p:cNvSpPr/>
            <p:nvPr/>
          </p:nvSpPr>
          <p:spPr>
            <a:xfrm>
              <a:off x="1303606" y="637735"/>
              <a:ext cx="545123" cy="518747"/>
            </a:xfrm>
            <a:custGeom>
              <a:avLst/>
              <a:gdLst>
                <a:gd name="connsiteX0" fmla="*/ 553309 w 554831"/>
                <a:gd name="connsiteY0" fmla="*/ 228599 h 604597"/>
                <a:gd name="connsiteX1" fmla="*/ 554831 w 554831"/>
                <a:gd name="connsiteY1" fmla="*/ 271222 h 604597"/>
                <a:gd name="connsiteX2" fmla="*/ 233150 w 554831"/>
                <a:gd name="connsiteY2" fmla="*/ 604596 h 604597"/>
                <a:gd name="connsiteX3" fmla="*/ 190500 w 554831"/>
                <a:gd name="connsiteY3" fmla="*/ 604597 h 604597"/>
                <a:gd name="connsiteX4" fmla="*/ 553309 w 554831"/>
                <a:gd name="connsiteY4" fmla="*/ 228599 h 604597"/>
                <a:gd name="connsiteX5" fmla="*/ 458059 w 554831"/>
                <a:gd name="connsiteY5" fmla="*/ 95250 h 604597"/>
                <a:gd name="connsiteX6" fmla="*/ 459581 w 554831"/>
                <a:gd name="connsiteY6" fmla="*/ 137873 h 604597"/>
                <a:gd name="connsiteX7" fmla="*/ 137900 w 554831"/>
                <a:gd name="connsiteY7" fmla="*/ 471247 h 604597"/>
                <a:gd name="connsiteX8" fmla="*/ 95250 w 554831"/>
                <a:gd name="connsiteY8" fmla="*/ 471248 h 604597"/>
                <a:gd name="connsiteX9" fmla="*/ 458059 w 554831"/>
                <a:gd name="connsiteY9" fmla="*/ 95250 h 604597"/>
                <a:gd name="connsiteX10" fmla="*/ 362809 w 554831"/>
                <a:gd name="connsiteY10" fmla="*/ 0 h 604597"/>
                <a:gd name="connsiteX11" fmla="*/ 364331 w 554831"/>
                <a:gd name="connsiteY11" fmla="*/ 42623 h 604597"/>
                <a:gd name="connsiteX12" fmla="*/ 42650 w 554831"/>
                <a:gd name="connsiteY12" fmla="*/ 375997 h 604597"/>
                <a:gd name="connsiteX13" fmla="*/ 0 w 554831"/>
                <a:gd name="connsiteY13" fmla="*/ 375998 h 604597"/>
                <a:gd name="connsiteX14" fmla="*/ 362809 w 554831"/>
                <a:gd name="connsiteY14" fmla="*/ 0 h 604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54831" h="604597">
                  <a:moveTo>
                    <a:pt x="553309" y="228599"/>
                  </a:moveTo>
                  <a:cubicBezTo>
                    <a:pt x="553816" y="242807"/>
                    <a:pt x="554324" y="257014"/>
                    <a:pt x="554831" y="271222"/>
                  </a:cubicBezTo>
                  <a:cubicBezTo>
                    <a:pt x="375344" y="277632"/>
                    <a:pt x="233150" y="424995"/>
                    <a:pt x="233150" y="604596"/>
                  </a:cubicBezTo>
                  <a:lnTo>
                    <a:pt x="190500" y="604597"/>
                  </a:lnTo>
                  <a:cubicBezTo>
                    <a:pt x="190500" y="402033"/>
                    <a:pt x="350874" y="235829"/>
                    <a:pt x="553309" y="228599"/>
                  </a:cubicBezTo>
                  <a:close/>
                  <a:moveTo>
                    <a:pt x="458059" y="95250"/>
                  </a:moveTo>
                  <a:cubicBezTo>
                    <a:pt x="458566" y="109458"/>
                    <a:pt x="459074" y="123665"/>
                    <a:pt x="459581" y="137873"/>
                  </a:cubicBezTo>
                  <a:cubicBezTo>
                    <a:pt x="280094" y="144283"/>
                    <a:pt x="137900" y="291646"/>
                    <a:pt x="137900" y="471247"/>
                  </a:cubicBezTo>
                  <a:lnTo>
                    <a:pt x="95250" y="471248"/>
                  </a:lnTo>
                  <a:cubicBezTo>
                    <a:pt x="95250" y="268684"/>
                    <a:pt x="255624" y="102480"/>
                    <a:pt x="458059" y="95250"/>
                  </a:cubicBezTo>
                  <a:close/>
                  <a:moveTo>
                    <a:pt x="362809" y="0"/>
                  </a:moveTo>
                  <a:cubicBezTo>
                    <a:pt x="363316" y="14208"/>
                    <a:pt x="363824" y="28415"/>
                    <a:pt x="364331" y="42623"/>
                  </a:cubicBezTo>
                  <a:cubicBezTo>
                    <a:pt x="184844" y="49033"/>
                    <a:pt x="42650" y="196396"/>
                    <a:pt x="42650" y="375997"/>
                  </a:cubicBezTo>
                  <a:lnTo>
                    <a:pt x="0" y="375998"/>
                  </a:lnTo>
                  <a:cubicBezTo>
                    <a:pt x="0" y="173434"/>
                    <a:pt x="160374" y="7230"/>
                    <a:pt x="36280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" name="楕円 69">
              <a:extLst>
                <a:ext uri="{FF2B5EF4-FFF2-40B4-BE49-F238E27FC236}">
                  <a16:creationId xmlns:a16="http://schemas.microsoft.com/office/drawing/2014/main" id="{820ED06F-BAE9-877F-E60C-8F0DFE370E1D}"/>
                </a:ext>
              </a:extLst>
            </p:cNvPr>
            <p:cNvSpPr/>
            <p:nvPr/>
          </p:nvSpPr>
          <p:spPr>
            <a:xfrm rot="900000">
              <a:off x="1907267" y="-476423"/>
              <a:ext cx="1998856" cy="1998855"/>
            </a:xfrm>
            <a:prstGeom prst="ellipse">
              <a:avLst/>
            </a:prstGeom>
            <a:solidFill>
              <a:srgbClr val="FFCCCC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3200" b="1" i="0" u="none" strike="noStrike" kern="0" cap="none" spc="0" normalizeH="0" baseline="0" noProof="0" dirty="0"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問題</a:t>
              </a:r>
            </a:p>
          </p:txBody>
        </p:sp>
      </p:grp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C81ED486-7D94-EB98-844A-7342C29B5797}"/>
              </a:ext>
            </a:extLst>
          </p:cNvPr>
          <p:cNvGrpSpPr/>
          <p:nvPr/>
        </p:nvGrpSpPr>
        <p:grpSpPr>
          <a:xfrm>
            <a:off x="3670630" y="3973260"/>
            <a:ext cx="2517079" cy="2405123"/>
            <a:chOff x="5937590" y="2586484"/>
            <a:chExt cx="3968409" cy="3791900"/>
          </a:xfrm>
        </p:grpSpPr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0682A2C3-ABC3-6BCC-E7DF-0F2639C1F478}"/>
                </a:ext>
              </a:extLst>
            </p:cNvPr>
            <p:cNvGrpSpPr/>
            <p:nvPr/>
          </p:nvGrpSpPr>
          <p:grpSpPr>
            <a:xfrm>
              <a:off x="5937590" y="2586484"/>
              <a:ext cx="3968409" cy="3791900"/>
              <a:chOff x="5937590" y="2586484"/>
              <a:chExt cx="3968409" cy="3791900"/>
            </a:xfrm>
          </p:grpSpPr>
          <p:grpSp>
            <p:nvGrpSpPr>
              <p:cNvPr id="96" name="グループ化 95">
                <a:extLst>
                  <a:ext uri="{FF2B5EF4-FFF2-40B4-BE49-F238E27FC236}">
                    <a16:creationId xmlns:a16="http://schemas.microsoft.com/office/drawing/2014/main" id="{6DF4A944-01F7-33A3-8A65-B57CACF7DE2A}"/>
                  </a:ext>
                </a:extLst>
              </p:cNvPr>
              <p:cNvGrpSpPr/>
              <p:nvPr/>
            </p:nvGrpSpPr>
            <p:grpSpPr>
              <a:xfrm>
                <a:off x="5937590" y="3694419"/>
                <a:ext cx="1811329" cy="2672586"/>
                <a:chOff x="326608" y="1849019"/>
                <a:chExt cx="2971202" cy="4383960"/>
              </a:xfrm>
            </p:grpSpPr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84670EB5-8284-7630-7B0A-039657C2A9FD}"/>
                    </a:ext>
                  </a:extLst>
                </p:cNvPr>
                <p:cNvSpPr/>
                <p:nvPr/>
              </p:nvSpPr>
              <p:spPr>
                <a:xfrm flipH="1">
                  <a:off x="1505928" y="5958820"/>
                  <a:ext cx="475517" cy="274159"/>
                </a:xfrm>
                <a:custGeom>
                  <a:avLst/>
                  <a:gdLst>
                    <a:gd name="connsiteX0" fmla="*/ 290518 w 475517"/>
                    <a:gd name="connsiteY0" fmla="*/ 0 h 274159"/>
                    <a:gd name="connsiteX1" fmla="*/ 475517 w 475517"/>
                    <a:gd name="connsiteY1" fmla="*/ 0 h 274159"/>
                    <a:gd name="connsiteX2" fmla="*/ 475517 w 475517"/>
                    <a:gd name="connsiteY2" fmla="*/ 108919 h 274159"/>
                    <a:gd name="connsiteX3" fmla="*/ 475517 w 475517"/>
                    <a:gd name="connsiteY3" fmla="*/ 136045 h 274159"/>
                    <a:gd name="connsiteX4" fmla="*/ 475517 w 475517"/>
                    <a:gd name="connsiteY4" fmla="*/ 274159 h 274159"/>
                    <a:gd name="connsiteX5" fmla="*/ 384039 w 475517"/>
                    <a:gd name="connsiteY5" fmla="*/ 274159 h 274159"/>
                    <a:gd name="connsiteX6" fmla="*/ 384039 w 475517"/>
                    <a:gd name="connsiteY6" fmla="*/ 191539 h 274159"/>
                    <a:gd name="connsiteX7" fmla="*/ 277275 w 475517"/>
                    <a:gd name="connsiteY7" fmla="*/ 274159 h 274159"/>
                    <a:gd name="connsiteX8" fmla="*/ 0 w 475517"/>
                    <a:gd name="connsiteY8" fmla="*/ 274159 h 274159"/>
                    <a:gd name="connsiteX9" fmla="*/ 0 w 475517"/>
                    <a:gd name="connsiteY9" fmla="*/ 191539 h 274159"/>
                    <a:gd name="connsiteX10" fmla="*/ 104346 w 475517"/>
                    <a:gd name="connsiteY10" fmla="*/ 108919 h 274159"/>
                    <a:gd name="connsiteX11" fmla="*/ 238509 w 475517"/>
                    <a:gd name="connsiteY11" fmla="*/ 108919 h 274159"/>
                    <a:gd name="connsiteX12" fmla="*/ 238509 w 475517"/>
                    <a:gd name="connsiteY12" fmla="*/ 68023 h 274159"/>
                    <a:gd name="connsiteX13" fmla="*/ 290518 w 475517"/>
                    <a:gd name="connsiteY13" fmla="*/ 0 h 2741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75517" h="274159">
                      <a:moveTo>
                        <a:pt x="290518" y="0"/>
                      </a:moveTo>
                      <a:lnTo>
                        <a:pt x="475517" y="0"/>
                      </a:lnTo>
                      <a:lnTo>
                        <a:pt x="475517" y="108919"/>
                      </a:lnTo>
                      <a:lnTo>
                        <a:pt x="475517" y="136045"/>
                      </a:lnTo>
                      <a:lnTo>
                        <a:pt x="475517" y="274159"/>
                      </a:lnTo>
                      <a:lnTo>
                        <a:pt x="384039" y="274159"/>
                      </a:lnTo>
                      <a:lnTo>
                        <a:pt x="384039" y="191539"/>
                      </a:lnTo>
                      <a:lnTo>
                        <a:pt x="277275" y="274159"/>
                      </a:lnTo>
                      <a:lnTo>
                        <a:pt x="0" y="274159"/>
                      </a:lnTo>
                      <a:lnTo>
                        <a:pt x="0" y="191539"/>
                      </a:lnTo>
                      <a:cubicBezTo>
                        <a:pt x="0" y="145909"/>
                        <a:pt x="46717" y="108919"/>
                        <a:pt x="104346" y="108919"/>
                      </a:cubicBezTo>
                      <a:lnTo>
                        <a:pt x="238509" y="108919"/>
                      </a:lnTo>
                      <a:lnTo>
                        <a:pt x="238509" y="68023"/>
                      </a:lnTo>
                      <a:cubicBezTo>
                        <a:pt x="238509" y="30455"/>
                        <a:pt x="261794" y="0"/>
                        <a:pt x="290518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EE23F351-51E8-A6D8-1BCB-951D5E40D2E0}"/>
                    </a:ext>
                  </a:extLst>
                </p:cNvPr>
                <p:cNvSpPr/>
                <p:nvPr/>
              </p:nvSpPr>
              <p:spPr>
                <a:xfrm>
                  <a:off x="650630" y="3372933"/>
                  <a:ext cx="489852" cy="619739"/>
                </a:xfrm>
                <a:custGeom>
                  <a:avLst/>
                  <a:gdLst>
                    <a:gd name="connsiteX0" fmla="*/ 59606 w 489852"/>
                    <a:gd name="connsiteY0" fmla="*/ 0 h 619739"/>
                    <a:gd name="connsiteX1" fmla="*/ 489852 w 489852"/>
                    <a:gd name="connsiteY1" fmla="*/ 0 h 619739"/>
                    <a:gd name="connsiteX2" fmla="*/ 440376 w 489852"/>
                    <a:gd name="connsiteY2" fmla="*/ 160433 h 619739"/>
                    <a:gd name="connsiteX3" fmla="*/ 353568 w 489852"/>
                    <a:gd name="connsiteY3" fmla="*/ 619739 h 619739"/>
                    <a:gd name="connsiteX4" fmla="*/ 222839 w 489852"/>
                    <a:gd name="connsiteY4" fmla="*/ 502296 h 619739"/>
                    <a:gd name="connsiteX5" fmla="*/ 202507 w 489852"/>
                    <a:gd name="connsiteY5" fmla="*/ 441490 h 619739"/>
                    <a:gd name="connsiteX6" fmla="*/ 175768 w 489852"/>
                    <a:gd name="connsiteY6" fmla="*/ 619739 h 619739"/>
                    <a:gd name="connsiteX7" fmla="*/ 25742 w 489852"/>
                    <a:gd name="connsiteY7" fmla="*/ 96974 h 619739"/>
                    <a:gd name="connsiteX8" fmla="*/ 51325 w 489852"/>
                    <a:gd name="connsiteY8" fmla="*/ 18407 h 619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89852" h="619739">
                      <a:moveTo>
                        <a:pt x="59606" y="0"/>
                      </a:moveTo>
                      <a:lnTo>
                        <a:pt x="489852" y="0"/>
                      </a:lnTo>
                      <a:lnTo>
                        <a:pt x="440376" y="160433"/>
                      </a:lnTo>
                      <a:cubicBezTo>
                        <a:pt x="399848" y="311686"/>
                        <a:pt x="370598" y="465960"/>
                        <a:pt x="353568" y="619739"/>
                      </a:cubicBezTo>
                      <a:cubicBezTo>
                        <a:pt x="297511" y="604719"/>
                        <a:pt x="253030" y="562418"/>
                        <a:pt x="222839" y="502296"/>
                      </a:cubicBezTo>
                      <a:lnTo>
                        <a:pt x="202507" y="441490"/>
                      </a:lnTo>
                      <a:lnTo>
                        <a:pt x="175768" y="619739"/>
                      </a:lnTo>
                      <a:cubicBezTo>
                        <a:pt x="26283" y="579684"/>
                        <a:pt x="-40887" y="345635"/>
                        <a:pt x="25742" y="96974"/>
                      </a:cubicBezTo>
                      <a:cubicBezTo>
                        <a:pt x="33030" y="69777"/>
                        <a:pt x="41616" y="43531"/>
                        <a:pt x="51325" y="18407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D0E0DFB3-EB53-2942-AA56-6449FB19CF38}"/>
                    </a:ext>
                  </a:extLst>
                </p:cNvPr>
                <p:cNvSpPr/>
                <p:nvPr/>
              </p:nvSpPr>
              <p:spPr>
                <a:xfrm flipH="1">
                  <a:off x="1300813" y="3372933"/>
                  <a:ext cx="489852" cy="619739"/>
                </a:xfrm>
                <a:custGeom>
                  <a:avLst/>
                  <a:gdLst>
                    <a:gd name="connsiteX0" fmla="*/ 59606 w 489852"/>
                    <a:gd name="connsiteY0" fmla="*/ 0 h 619739"/>
                    <a:gd name="connsiteX1" fmla="*/ 489852 w 489852"/>
                    <a:gd name="connsiteY1" fmla="*/ 0 h 619739"/>
                    <a:gd name="connsiteX2" fmla="*/ 440376 w 489852"/>
                    <a:gd name="connsiteY2" fmla="*/ 160433 h 619739"/>
                    <a:gd name="connsiteX3" fmla="*/ 353568 w 489852"/>
                    <a:gd name="connsiteY3" fmla="*/ 619739 h 619739"/>
                    <a:gd name="connsiteX4" fmla="*/ 222839 w 489852"/>
                    <a:gd name="connsiteY4" fmla="*/ 502296 h 619739"/>
                    <a:gd name="connsiteX5" fmla="*/ 202507 w 489852"/>
                    <a:gd name="connsiteY5" fmla="*/ 441490 h 619739"/>
                    <a:gd name="connsiteX6" fmla="*/ 175768 w 489852"/>
                    <a:gd name="connsiteY6" fmla="*/ 619739 h 619739"/>
                    <a:gd name="connsiteX7" fmla="*/ 25742 w 489852"/>
                    <a:gd name="connsiteY7" fmla="*/ 96974 h 619739"/>
                    <a:gd name="connsiteX8" fmla="*/ 51325 w 489852"/>
                    <a:gd name="connsiteY8" fmla="*/ 18407 h 619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89852" h="619739">
                      <a:moveTo>
                        <a:pt x="59606" y="0"/>
                      </a:moveTo>
                      <a:lnTo>
                        <a:pt x="489852" y="0"/>
                      </a:lnTo>
                      <a:lnTo>
                        <a:pt x="440376" y="160433"/>
                      </a:lnTo>
                      <a:cubicBezTo>
                        <a:pt x="399848" y="311686"/>
                        <a:pt x="370598" y="465960"/>
                        <a:pt x="353568" y="619739"/>
                      </a:cubicBezTo>
                      <a:cubicBezTo>
                        <a:pt x="297511" y="604719"/>
                        <a:pt x="253030" y="562418"/>
                        <a:pt x="222839" y="502296"/>
                      </a:cubicBezTo>
                      <a:lnTo>
                        <a:pt x="202507" y="441490"/>
                      </a:lnTo>
                      <a:lnTo>
                        <a:pt x="175768" y="619739"/>
                      </a:lnTo>
                      <a:cubicBezTo>
                        <a:pt x="26283" y="579684"/>
                        <a:pt x="-40887" y="345635"/>
                        <a:pt x="25742" y="96974"/>
                      </a:cubicBezTo>
                      <a:cubicBezTo>
                        <a:pt x="33030" y="69777"/>
                        <a:pt x="41616" y="43531"/>
                        <a:pt x="51325" y="18407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24" name="グループ化 123">
                  <a:extLst>
                    <a:ext uri="{FF2B5EF4-FFF2-40B4-BE49-F238E27FC236}">
                      <a16:creationId xmlns:a16="http://schemas.microsoft.com/office/drawing/2014/main" id="{7463371F-716D-BC8E-2CD8-8AD29F00A195}"/>
                    </a:ext>
                  </a:extLst>
                </p:cNvPr>
                <p:cNvGrpSpPr/>
                <p:nvPr/>
              </p:nvGrpSpPr>
              <p:grpSpPr>
                <a:xfrm>
                  <a:off x="981776" y="1849019"/>
                  <a:ext cx="466165" cy="678466"/>
                  <a:chOff x="5734751" y="1849019"/>
                  <a:chExt cx="466165" cy="678466"/>
                </a:xfrm>
              </p:grpSpPr>
              <p:sp>
                <p:nvSpPr>
                  <p:cNvPr id="146" name="四角形: 上の 2 つの角を丸める 145">
                    <a:extLst>
                      <a:ext uri="{FF2B5EF4-FFF2-40B4-BE49-F238E27FC236}">
                        <a16:creationId xmlns:a16="http://schemas.microsoft.com/office/drawing/2014/main" id="{F79D4CA3-E0D2-0993-2493-A2B750CA78BE}"/>
                      </a:ext>
                    </a:extLst>
                  </p:cNvPr>
                  <p:cNvSpPr/>
                  <p:nvPr/>
                </p:nvSpPr>
                <p:spPr>
                  <a:xfrm rot="13500000" flipV="1">
                    <a:off x="6028878" y="2107372"/>
                    <a:ext cx="103295" cy="240781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CC99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400" b="0" i="0" u="none" strike="noStrike" kern="0" cap="none" spc="0" normalizeH="0" baseline="0" noProof="0"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7" name="フリーフォーム: 図形 146">
                    <a:extLst>
                      <a:ext uri="{FF2B5EF4-FFF2-40B4-BE49-F238E27FC236}">
                        <a16:creationId xmlns:a16="http://schemas.microsoft.com/office/drawing/2014/main" id="{973C8D29-E5BC-D604-5181-B1F2EF15F71B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5582396" y="2001374"/>
                    <a:ext cx="678466" cy="373755"/>
                  </a:xfrm>
                  <a:custGeom>
                    <a:avLst/>
                    <a:gdLst>
                      <a:gd name="connsiteX0" fmla="*/ 142 w 678466"/>
                      <a:gd name="connsiteY0" fmla="*/ 41992 h 373755"/>
                      <a:gd name="connsiteX1" fmla="*/ 9090 w 678466"/>
                      <a:gd name="connsiteY1" fmla="*/ 13770 h 373755"/>
                      <a:gd name="connsiteX2" fmla="*/ 35373 w 678466"/>
                      <a:gd name="connsiteY2" fmla="*/ 142 h 373755"/>
                      <a:gd name="connsiteX3" fmla="*/ 63596 w 678466"/>
                      <a:gd name="connsiteY3" fmla="*/ 9090 h 373755"/>
                      <a:gd name="connsiteX4" fmla="*/ 159211 w 678466"/>
                      <a:gd name="connsiteY4" fmla="*/ 89585 h 373755"/>
                      <a:gd name="connsiteX5" fmla="*/ 250240 w 678466"/>
                      <a:gd name="connsiteY5" fmla="*/ 105787 h 373755"/>
                      <a:gd name="connsiteX6" fmla="*/ 252235 w 678466"/>
                      <a:gd name="connsiteY6" fmla="*/ 102426 h 373755"/>
                      <a:gd name="connsiteX7" fmla="*/ 468305 w 678466"/>
                      <a:gd name="connsiteY7" fmla="*/ 66283 h 373755"/>
                      <a:gd name="connsiteX8" fmla="*/ 618070 w 678466"/>
                      <a:gd name="connsiteY8" fmla="*/ 128715 h 373755"/>
                      <a:gd name="connsiteX9" fmla="*/ 625180 w 678466"/>
                      <a:gd name="connsiteY9" fmla="*/ 136785 h 373755"/>
                      <a:gd name="connsiteX10" fmla="*/ 646616 w 678466"/>
                      <a:gd name="connsiteY10" fmla="*/ 151238 h 373755"/>
                      <a:gd name="connsiteX11" fmla="*/ 678466 w 678466"/>
                      <a:gd name="connsiteY11" fmla="*/ 228131 h 373755"/>
                      <a:gd name="connsiteX12" fmla="*/ 678465 w 678466"/>
                      <a:gd name="connsiteY12" fmla="*/ 373755 h 373755"/>
                      <a:gd name="connsiteX13" fmla="*/ 460980 w 678466"/>
                      <a:gd name="connsiteY13" fmla="*/ 373755 h 373755"/>
                      <a:gd name="connsiteX14" fmla="*/ 460980 w 678466"/>
                      <a:gd name="connsiteY14" fmla="*/ 228131 h 373755"/>
                      <a:gd name="connsiteX15" fmla="*/ 461623 w 678466"/>
                      <a:gd name="connsiteY15" fmla="*/ 224948 h 373755"/>
                      <a:gd name="connsiteX16" fmla="*/ 233943 w 678466"/>
                      <a:gd name="connsiteY16" fmla="*/ 184424 h 373755"/>
                      <a:gd name="connsiteX17" fmla="*/ 233942 w 678466"/>
                      <a:gd name="connsiteY17" fmla="*/ 184423 h 373755"/>
                      <a:gd name="connsiteX18" fmla="*/ 141571 w 678466"/>
                      <a:gd name="connsiteY18" fmla="*/ 167983 h 373755"/>
                      <a:gd name="connsiteX19" fmla="*/ 13770 w 678466"/>
                      <a:gd name="connsiteY19" fmla="*/ 68276 h 373755"/>
                      <a:gd name="connsiteX20" fmla="*/ 142 w 678466"/>
                      <a:gd name="connsiteY20" fmla="*/ 41992 h 3737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678466" h="373755">
                        <a:moveTo>
                          <a:pt x="142" y="41992"/>
                        </a:moveTo>
                        <a:cubicBezTo>
                          <a:pt x="-705" y="32129"/>
                          <a:pt x="2211" y="21942"/>
                          <a:pt x="9090" y="13770"/>
                        </a:cubicBezTo>
                        <a:cubicBezTo>
                          <a:pt x="15970" y="5599"/>
                          <a:pt x="25510" y="989"/>
                          <a:pt x="35373" y="142"/>
                        </a:cubicBezTo>
                        <a:cubicBezTo>
                          <a:pt x="45237" y="-705"/>
                          <a:pt x="55424" y="2211"/>
                          <a:pt x="63596" y="9090"/>
                        </a:cubicBezTo>
                        <a:lnTo>
                          <a:pt x="159211" y="89585"/>
                        </a:lnTo>
                        <a:lnTo>
                          <a:pt x="250240" y="105787"/>
                        </a:lnTo>
                        <a:lnTo>
                          <a:pt x="252235" y="102426"/>
                        </a:lnTo>
                        <a:cubicBezTo>
                          <a:pt x="293277" y="65891"/>
                          <a:pt x="376958" y="50025"/>
                          <a:pt x="468305" y="66283"/>
                        </a:cubicBezTo>
                        <a:cubicBezTo>
                          <a:pt x="529202" y="77123"/>
                          <a:pt x="581976" y="100187"/>
                          <a:pt x="618070" y="128715"/>
                        </a:cubicBezTo>
                        <a:lnTo>
                          <a:pt x="625180" y="136785"/>
                        </a:lnTo>
                        <a:lnTo>
                          <a:pt x="646616" y="151238"/>
                        </a:lnTo>
                        <a:cubicBezTo>
                          <a:pt x="666294" y="170917"/>
                          <a:pt x="678466" y="198103"/>
                          <a:pt x="678466" y="228131"/>
                        </a:cubicBezTo>
                        <a:cubicBezTo>
                          <a:pt x="678466" y="276672"/>
                          <a:pt x="678465" y="325214"/>
                          <a:pt x="678465" y="373755"/>
                        </a:cubicBezTo>
                        <a:lnTo>
                          <a:pt x="460980" y="373755"/>
                        </a:lnTo>
                        <a:lnTo>
                          <a:pt x="460980" y="228131"/>
                        </a:lnTo>
                        <a:lnTo>
                          <a:pt x="461623" y="224948"/>
                        </a:lnTo>
                        <a:lnTo>
                          <a:pt x="233943" y="184424"/>
                        </a:lnTo>
                        <a:lnTo>
                          <a:pt x="233942" y="184423"/>
                        </a:lnTo>
                        <a:lnTo>
                          <a:pt x="141571" y="167983"/>
                        </a:lnTo>
                        <a:lnTo>
                          <a:pt x="13770" y="68276"/>
                        </a:lnTo>
                        <a:cubicBezTo>
                          <a:pt x="5599" y="61396"/>
                          <a:pt x="989" y="51856"/>
                          <a:pt x="142" y="4199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400" b="0" i="0" u="none" strike="noStrike" kern="0" cap="none" spc="0" normalizeH="0" baseline="0" noProof="0"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25" name="台形 124">
                  <a:extLst>
                    <a:ext uri="{FF2B5EF4-FFF2-40B4-BE49-F238E27FC236}">
                      <a16:creationId xmlns:a16="http://schemas.microsoft.com/office/drawing/2014/main" id="{07B24E6B-43EC-C478-17FB-8E8B050D9881}"/>
                    </a:ext>
                  </a:extLst>
                </p:cNvPr>
                <p:cNvSpPr/>
                <p:nvPr/>
              </p:nvSpPr>
              <p:spPr>
                <a:xfrm rot="10800000" flipV="1">
                  <a:off x="1070221" y="3801852"/>
                  <a:ext cx="300731" cy="261456"/>
                </a:xfrm>
                <a:prstGeom prst="trapezoid">
                  <a:avLst>
                    <a:gd name="adj" fmla="val 14320"/>
                  </a:avLst>
                </a:prstGeom>
                <a:solidFill>
                  <a:srgbClr val="FFCC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6" name="楕円 125">
                  <a:extLst>
                    <a:ext uri="{FF2B5EF4-FFF2-40B4-BE49-F238E27FC236}">
                      <a16:creationId xmlns:a16="http://schemas.microsoft.com/office/drawing/2014/main" id="{7C509415-1C48-6A44-EC8D-F47B28A32F54}"/>
                    </a:ext>
                  </a:extLst>
                </p:cNvPr>
                <p:cNvSpPr/>
                <p:nvPr/>
              </p:nvSpPr>
              <p:spPr>
                <a:xfrm>
                  <a:off x="662564" y="2699584"/>
                  <a:ext cx="1116045" cy="1202922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41DB68DC-3252-F296-252A-BA32DF8F42AC}"/>
                    </a:ext>
                  </a:extLst>
                </p:cNvPr>
                <p:cNvSpPr/>
                <p:nvPr/>
              </p:nvSpPr>
              <p:spPr>
                <a:xfrm>
                  <a:off x="463734" y="5958820"/>
                  <a:ext cx="475517" cy="274159"/>
                </a:xfrm>
                <a:custGeom>
                  <a:avLst/>
                  <a:gdLst>
                    <a:gd name="connsiteX0" fmla="*/ 290518 w 475517"/>
                    <a:gd name="connsiteY0" fmla="*/ 0 h 274159"/>
                    <a:gd name="connsiteX1" fmla="*/ 475517 w 475517"/>
                    <a:gd name="connsiteY1" fmla="*/ 0 h 274159"/>
                    <a:gd name="connsiteX2" fmla="*/ 475517 w 475517"/>
                    <a:gd name="connsiteY2" fmla="*/ 108919 h 274159"/>
                    <a:gd name="connsiteX3" fmla="*/ 475517 w 475517"/>
                    <a:gd name="connsiteY3" fmla="*/ 136045 h 274159"/>
                    <a:gd name="connsiteX4" fmla="*/ 475517 w 475517"/>
                    <a:gd name="connsiteY4" fmla="*/ 274159 h 274159"/>
                    <a:gd name="connsiteX5" fmla="*/ 384039 w 475517"/>
                    <a:gd name="connsiteY5" fmla="*/ 274159 h 274159"/>
                    <a:gd name="connsiteX6" fmla="*/ 384039 w 475517"/>
                    <a:gd name="connsiteY6" fmla="*/ 191539 h 274159"/>
                    <a:gd name="connsiteX7" fmla="*/ 277275 w 475517"/>
                    <a:gd name="connsiteY7" fmla="*/ 274159 h 274159"/>
                    <a:gd name="connsiteX8" fmla="*/ 0 w 475517"/>
                    <a:gd name="connsiteY8" fmla="*/ 274159 h 274159"/>
                    <a:gd name="connsiteX9" fmla="*/ 0 w 475517"/>
                    <a:gd name="connsiteY9" fmla="*/ 191539 h 274159"/>
                    <a:gd name="connsiteX10" fmla="*/ 104346 w 475517"/>
                    <a:gd name="connsiteY10" fmla="*/ 108919 h 274159"/>
                    <a:gd name="connsiteX11" fmla="*/ 238509 w 475517"/>
                    <a:gd name="connsiteY11" fmla="*/ 108919 h 274159"/>
                    <a:gd name="connsiteX12" fmla="*/ 238509 w 475517"/>
                    <a:gd name="connsiteY12" fmla="*/ 68023 h 274159"/>
                    <a:gd name="connsiteX13" fmla="*/ 290518 w 475517"/>
                    <a:gd name="connsiteY13" fmla="*/ 0 h 2741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75517" h="274159">
                      <a:moveTo>
                        <a:pt x="290518" y="0"/>
                      </a:moveTo>
                      <a:lnTo>
                        <a:pt x="475517" y="0"/>
                      </a:lnTo>
                      <a:lnTo>
                        <a:pt x="475517" y="108919"/>
                      </a:lnTo>
                      <a:lnTo>
                        <a:pt x="475517" y="136045"/>
                      </a:lnTo>
                      <a:lnTo>
                        <a:pt x="475517" y="274159"/>
                      </a:lnTo>
                      <a:lnTo>
                        <a:pt x="384039" y="274159"/>
                      </a:lnTo>
                      <a:lnTo>
                        <a:pt x="384039" y="191539"/>
                      </a:lnTo>
                      <a:lnTo>
                        <a:pt x="277275" y="274159"/>
                      </a:lnTo>
                      <a:lnTo>
                        <a:pt x="0" y="274159"/>
                      </a:lnTo>
                      <a:lnTo>
                        <a:pt x="0" y="191539"/>
                      </a:lnTo>
                      <a:cubicBezTo>
                        <a:pt x="0" y="145909"/>
                        <a:pt x="46717" y="108919"/>
                        <a:pt x="104346" y="108919"/>
                      </a:cubicBezTo>
                      <a:lnTo>
                        <a:pt x="238509" y="108919"/>
                      </a:lnTo>
                      <a:lnTo>
                        <a:pt x="238509" y="68023"/>
                      </a:lnTo>
                      <a:cubicBezTo>
                        <a:pt x="238509" y="30455"/>
                        <a:pt x="261794" y="0"/>
                        <a:pt x="290518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28" name="グループ化 127">
                  <a:extLst>
                    <a:ext uri="{FF2B5EF4-FFF2-40B4-BE49-F238E27FC236}">
                      <a16:creationId xmlns:a16="http://schemas.microsoft.com/office/drawing/2014/main" id="{4A36894C-2712-CECA-02C1-6C5596D48345}"/>
                    </a:ext>
                  </a:extLst>
                </p:cNvPr>
                <p:cNvGrpSpPr/>
                <p:nvPr/>
              </p:nvGrpSpPr>
              <p:grpSpPr>
                <a:xfrm>
                  <a:off x="2523979" y="3232845"/>
                  <a:ext cx="773831" cy="406020"/>
                  <a:chOff x="7070306" y="4631331"/>
                  <a:chExt cx="773831" cy="406020"/>
                </a:xfrm>
              </p:grpSpPr>
              <p:sp>
                <p:nvSpPr>
                  <p:cNvPr id="144" name="四角形: 上の 2 つの角を丸める 143">
                    <a:extLst>
                      <a:ext uri="{FF2B5EF4-FFF2-40B4-BE49-F238E27FC236}">
                        <a16:creationId xmlns:a16="http://schemas.microsoft.com/office/drawing/2014/main" id="{B24CA557-E565-D01A-F0A7-2299FAB2CC5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387117" y="4562588"/>
                    <a:ext cx="103295" cy="240781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CC99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400" b="0" i="0" u="none" strike="noStrike" kern="0" cap="none" spc="0" normalizeH="0" baseline="0" noProof="0"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5" name="フリーフォーム: 図形 144">
                    <a:extLst>
                      <a:ext uri="{FF2B5EF4-FFF2-40B4-BE49-F238E27FC236}">
                        <a16:creationId xmlns:a16="http://schemas.microsoft.com/office/drawing/2014/main" id="{FD807853-28CA-E38D-CB9E-A395EBC68D6E}"/>
                      </a:ext>
                    </a:extLst>
                  </p:cNvPr>
                  <p:cNvSpPr/>
                  <p:nvPr/>
                </p:nvSpPr>
                <p:spPr>
                  <a:xfrm>
                    <a:off x="7070306" y="4702068"/>
                    <a:ext cx="773831" cy="335283"/>
                  </a:xfrm>
                  <a:custGeom>
                    <a:avLst/>
                    <a:gdLst>
                      <a:gd name="connsiteX0" fmla="*/ 307331 w 773831"/>
                      <a:gd name="connsiteY0" fmla="*/ 0 h 335283"/>
                      <a:gd name="connsiteX1" fmla="*/ 513724 w 773831"/>
                      <a:gd name="connsiteY1" fmla="*/ 73446 h 335283"/>
                      <a:gd name="connsiteX2" fmla="*/ 515099 w 773831"/>
                      <a:gd name="connsiteY2" fmla="*/ 77105 h 335283"/>
                      <a:gd name="connsiteX3" fmla="*/ 607559 w 773831"/>
                      <a:gd name="connsiteY3" fmla="*/ 77105 h 335283"/>
                      <a:gd name="connsiteX4" fmla="*/ 715800 w 773831"/>
                      <a:gd name="connsiteY4" fmla="*/ 14611 h 335283"/>
                      <a:gd name="connsiteX5" fmla="*/ 745154 w 773831"/>
                      <a:gd name="connsiteY5" fmla="*/ 10747 h 335283"/>
                      <a:gd name="connsiteX6" fmla="*/ 768642 w 773831"/>
                      <a:gd name="connsiteY6" fmla="*/ 28770 h 335283"/>
                      <a:gd name="connsiteX7" fmla="*/ 754483 w 773831"/>
                      <a:gd name="connsiteY7" fmla="*/ 81612 h 335283"/>
                      <a:gd name="connsiteX8" fmla="*/ 611188 w 773831"/>
                      <a:gd name="connsiteY8" fmla="*/ 157381 h 335283"/>
                      <a:gd name="connsiteX9" fmla="*/ 517365 w 773831"/>
                      <a:gd name="connsiteY9" fmla="*/ 157380 h 335283"/>
                      <a:gd name="connsiteX10" fmla="*/ 517364 w 773831"/>
                      <a:gd name="connsiteY10" fmla="*/ 157381 h 335283"/>
                      <a:gd name="connsiteX11" fmla="*/ 274167 w 773831"/>
                      <a:gd name="connsiteY11" fmla="*/ 157381 h 335283"/>
                      <a:gd name="connsiteX12" fmla="*/ 274924 w 773831"/>
                      <a:gd name="connsiteY12" fmla="*/ 168240 h 335283"/>
                      <a:gd name="connsiteX13" fmla="*/ 261161 w 773831"/>
                      <a:gd name="connsiteY13" fmla="*/ 209170 h 335283"/>
                      <a:gd name="connsiteX14" fmla="*/ 188348 w 773831"/>
                      <a:gd name="connsiteY14" fmla="*/ 335283 h 335283"/>
                      <a:gd name="connsiteX15" fmla="*/ 0 w 773831"/>
                      <a:gd name="connsiteY15" fmla="*/ 226541 h 335283"/>
                      <a:gd name="connsiteX16" fmla="*/ 72812 w 773831"/>
                      <a:gd name="connsiteY16" fmla="*/ 100427 h 335283"/>
                      <a:gd name="connsiteX17" fmla="*/ 101377 w 773831"/>
                      <a:gd name="connsiteY17" fmla="*/ 68043 h 335283"/>
                      <a:gd name="connsiteX18" fmla="*/ 117773 w 773831"/>
                      <a:gd name="connsiteY18" fmla="*/ 60041 h 335283"/>
                      <a:gd name="connsiteX19" fmla="*/ 148943 w 773831"/>
                      <a:gd name="connsiteY19" fmla="*/ 35222 h 335283"/>
                      <a:gd name="connsiteX20" fmla="*/ 307331 w 773831"/>
                      <a:gd name="connsiteY20" fmla="*/ 0 h 3352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773831" h="335283">
                        <a:moveTo>
                          <a:pt x="307331" y="0"/>
                        </a:moveTo>
                        <a:cubicBezTo>
                          <a:pt x="400113" y="0"/>
                          <a:pt x="479719" y="30285"/>
                          <a:pt x="513724" y="73446"/>
                        </a:cubicBezTo>
                        <a:lnTo>
                          <a:pt x="515099" y="77105"/>
                        </a:lnTo>
                        <a:lnTo>
                          <a:pt x="607559" y="77105"/>
                        </a:lnTo>
                        <a:lnTo>
                          <a:pt x="715800" y="14611"/>
                        </a:lnTo>
                        <a:cubicBezTo>
                          <a:pt x="725051" y="9270"/>
                          <a:pt x="735591" y="8185"/>
                          <a:pt x="745154" y="10747"/>
                        </a:cubicBezTo>
                        <a:cubicBezTo>
                          <a:pt x="754716" y="13309"/>
                          <a:pt x="763301" y="19520"/>
                          <a:pt x="768642" y="28770"/>
                        </a:cubicBezTo>
                        <a:cubicBezTo>
                          <a:pt x="779324" y="47272"/>
                          <a:pt x="772985" y="70930"/>
                          <a:pt x="754483" y="81612"/>
                        </a:cubicBezTo>
                        <a:lnTo>
                          <a:pt x="611188" y="157381"/>
                        </a:lnTo>
                        <a:lnTo>
                          <a:pt x="517365" y="157380"/>
                        </a:lnTo>
                        <a:lnTo>
                          <a:pt x="517364" y="157381"/>
                        </a:lnTo>
                        <a:lnTo>
                          <a:pt x="274167" y="157381"/>
                        </a:lnTo>
                        <a:lnTo>
                          <a:pt x="274924" y="168240"/>
                        </a:lnTo>
                        <a:cubicBezTo>
                          <a:pt x="273184" y="182258"/>
                          <a:pt x="268668" y="196167"/>
                          <a:pt x="261161" y="209170"/>
                        </a:cubicBezTo>
                        <a:cubicBezTo>
                          <a:pt x="236890" y="251207"/>
                          <a:pt x="212618" y="293245"/>
                          <a:pt x="188348" y="335283"/>
                        </a:cubicBezTo>
                        <a:lnTo>
                          <a:pt x="0" y="226541"/>
                        </a:lnTo>
                        <a:lnTo>
                          <a:pt x="72812" y="100427"/>
                        </a:lnTo>
                        <a:cubicBezTo>
                          <a:pt x="80319" y="87424"/>
                          <a:pt x="90106" y="76558"/>
                          <a:pt x="101377" y="68043"/>
                        </a:cubicBezTo>
                        <a:lnTo>
                          <a:pt x="117773" y="60041"/>
                        </a:lnTo>
                        <a:lnTo>
                          <a:pt x="148943" y="35222"/>
                        </a:lnTo>
                        <a:cubicBezTo>
                          <a:pt x="189478" y="13460"/>
                          <a:pt x="245477" y="0"/>
                          <a:pt x="30733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400" b="0" i="0" u="none" strike="noStrike" kern="0" cap="none" spc="0" normalizeH="0" baseline="0" noProof="0"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F813A713-F7C6-3CB2-0AFC-0490CFB84EAC}"/>
                    </a:ext>
                  </a:extLst>
                </p:cNvPr>
                <p:cNvSpPr/>
                <p:nvPr/>
              </p:nvSpPr>
              <p:spPr>
                <a:xfrm>
                  <a:off x="688174" y="4925843"/>
                  <a:ext cx="1064827" cy="1117477"/>
                </a:xfrm>
                <a:custGeom>
                  <a:avLst/>
                  <a:gdLst>
                    <a:gd name="connsiteX0" fmla="*/ 161074 w 1064827"/>
                    <a:gd name="connsiteY0" fmla="*/ 0 h 1117477"/>
                    <a:gd name="connsiteX1" fmla="*/ 903754 w 1064827"/>
                    <a:gd name="connsiteY1" fmla="*/ 0 h 1117477"/>
                    <a:gd name="connsiteX2" fmla="*/ 871260 w 1064827"/>
                    <a:gd name="connsiteY2" fmla="*/ 209642 h 1117477"/>
                    <a:gd name="connsiteX3" fmla="*/ 1064827 w 1064827"/>
                    <a:gd name="connsiteY3" fmla="*/ 1117477 h 1117477"/>
                    <a:gd name="connsiteX4" fmla="*/ 803651 w 1064827"/>
                    <a:gd name="connsiteY4" fmla="*/ 1117477 h 1117477"/>
                    <a:gd name="connsiteX5" fmla="*/ 540736 w 1064827"/>
                    <a:gd name="connsiteY5" fmla="*/ 306561 h 1117477"/>
                    <a:gd name="connsiteX6" fmla="*/ 524091 w 1064827"/>
                    <a:gd name="connsiteY6" fmla="*/ 306561 h 1117477"/>
                    <a:gd name="connsiteX7" fmla="*/ 261176 w 1064827"/>
                    <a:gd name="connsiteY7" fmla="*/ 1117477 h 1117477"/>
                    <a:gd name="connsiteX8" fmla="*/ 0 w 1064827"/>
                    <a:gd name="connsiteY8" fmla="*/ 1117477 h 1117477"/>
                    <a:gd name="connsiteX9" fmla="*/ 193567 w 1064827"/>
                    <a:gd name="connsiteY9" fmla="*/ 209641 h 1117477"/>
                    <a:gd name="connsiteX10" fmla="*/ 161074 w 1064827"/>
                    <a:gd name="connsiteY10" fmla="*/ 0 h 1117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64827" h="1117477">
                      <a:moveTo>
                        <a:pt x="161074" y="0"/>
                      </a:moveTo>
                      <a:lnTo>
                        <a:pt x="903754" y="0"/>
                      </a:lnTo>
                      <a:lnTo>
                        <a:pt x="871260" y="209642"/>
                      </a:lnTo>
                      <a:lnTo>
                        <a:pt x="1064827" y="1117477"/>
                      </a:lnTo>
                      <a:lnTo>
                        <a:pt x="803651" y="1117477"/>
                      </a:lnTo>
                      <a:lnTo>
                        <a:pt x="540736" y="306561"/>
                      </a:lnTo>
                      <a:lnTo>
                        <a:pt x="524091" y="306561"/>
                      </a:lnTo>
                      <a:lnTo>
                        <a:pt x="261176" y="1117477"/>
                      </a:lnTo>
                      <a:lnTo>
                        <a:pt x="0" y="1117477"/>
                      </a:lnTo>
                      <a:lnTo>
                        <a:pt x="193567" y="209641"/>
                      </a:lnTo>
                      <a:lnTo>
                        <a:pt x="161074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96CAEDD7-352F-029B-B799-C18283BD510E}"/>
                    </a:ext>
                  </a:extLst>
                </p:cNvPr>
                <p:cNvSpPr/>
                <p:nvPr/>
              </p:nvSpPr>
              <p:spPr>
                <a:xfrm>
                  <a:off x="326608" y="2312331"/>
                  <a:ext cx="2474519" cy="2611920"/>
                </a:xfrm>
                <a:custGeom>
                  <a:avLst/>
                  <a:gdLst>
                    <a:gd name="connsiteX0" fmla="*/ 804083 w 2474519"/>
                    <a:gd name="connsiteY0" fmla="*/ 0 h 2611920"/>
                    <a:gd name="connsiteX1" fmla="*/ 868967 w 2474519"/>
                    <a:gd name="connsiteY1" fmla="*/ 250722 h 2611920"/>
                    <a:gd name="connsiteX2" fmla="*/ 274331 w 2474519"/>
                    <a:gd name="connsiteY2" fmla="*/ 881476 h 2611920"/>
                    <a:gd name="connsiteX3" fmla="*/ 497807 w 2474519"/>
                    <a:gd name="connsiteY3" fmla="*/ 1614541 h 2611920"/>
                    <a:gd name="connsiteX4" fmla="*/ 547817 w 2474519"/>
                    <a:gd name="connsiteY4" fmla="*/ 1657792 h 2611920"/>
                    <a:gd name="connsiteX5" fmla="*/ 592704 w 2474519"/>
                    <a:gd name="connsiteY5" fmla="*/ 1648730 h 2611920"/>
                    <a:gd name="connsiteX6" fmla="*/ 1195254 w 2474519"/>
                    <a:gd name="connsiteY6" fmla="*/ 1648730 h 2611920"/>
                    <a:gd name="connsiteX7" fmla="*/ 1269180 w 2474519"/>
                    <a:gd name="connsiteY7" fmla="*/ 1663655 h 2611920"/>
                    <a:gd name="connsiteX8" fmla="*/ 1272577 w 2474519"/>
                    <a:gd name="connsiteY8" fmla="*/ 1665946 h 2611920"/>
                    <a:gd name="connsiteX9" fmla="*/ 1322419 w 2474519"/>
                    <a:gd name="connsiteY9" fmla="*/ 1677203 h 2611920"/>
                    <a:gd name="connsiteX10" fmla="*/ 2230162 w 2474519"/>
                    <a:gd name="connsiteY10" fmla="*/ 1145024 h 2611920"/>
                    <a:gd name="connsiteX11" fmla="*/ 2474519 w 2474519"/>
                    <a:gd name="connsiteY11" fmla="*/ 1230819 h 2611920"/>
                    <a:gd name="connsiteX12" fmla="*/ 1380059 w 2474519"/>
                    <a:gd name="connsiteY12" fmla="*/ 1945251 h 2611920"/>
                    <a:gd name="connsiteX13" fmla="*/ 1368870 w 2474519"/>
                    <a:gd name="connsiteY13" fmla="*/ 1943837 h 2611920"/>
                    <a:gd name="connsiteX14" fmla="*/ 1265320 w 2474519"/>
                    <a:gd name="connsiteY14" fmla="*/ 2611920 h 2611920"/>
                    <a:gd name="connsiteX15" fmla="*/ 522640 w 2474519"/>
                    <a:gd name="connsiteY15" fmla="*/ 2611920 h 2611920"/>
                    <a:gd name="connsiteX16" fmla="*/ 409094 w 2474519"/>
                    <a:gd name="connsiteY16" fmla="*/ 1879350 h 2611920"/>
                    <a:gd name="connsiteX17" fmla="*/ 314813 w 2474519"/>
                    <a:gd name="connsiteY17" fmla="*/ 1797811 h 2611920"/>
                    <a:gd name="connsiteX18" fmla="*/ 20223 w 2474519"/>
                    <a:gd name="connsiteY18" fmla="*/ 831472 h 2611920"/>
                    <a:gd name="connsiteX19" fmla="*/ 804083 w 2474519"/>
                    <a:gd name="connsiteY19" fmla="*/ 0 h 261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474519" h="2611920">
                      <a:moveTo>
                        <a:pt x="804083" y="0"/>
                      </a:moveTo>
                      <a:cubicBezTo>
                        <a:pt x="825711" y="83574"/>
                        <a:pt x="847339" y="167148"/>
                        <a:pt x="868967" y="250722"/>
                      </a:cubicBezTo>
                      <a:cubicBezTo>
                        <a:pt x="565957" y="329137"/>
                        <a:pt x="334764" y="574374"/>
                        <a:pt x="274331" y="881476"/>
                      </a:cubicBezTo>
                      <a:cubicBezTo>
                        <a:pt x="221453" y="1150192"/>
                        <a:pt x="307512" y="1424607"/>
                        <a:pt x="497807" y="1614541"/>
                      </a:cubicBezTo>
                      <a:lnTo>
                        <a:pt x="547817" y="1657792"/>
                      </a:lnTo>
                      <a:lnTo>
                        <a:pt x="592704" y="1648730"/>
                      </a:lnTo>
                      <a:lnTo>
                        <a:pt x="1195254" y="1648730"/>
                      </a:lnTo>
                      <a:cubicBezTo>
                        <a:pt x="1221477" y="1648730"/>
                        <a:pt x="1246458" y="1654045"/>
                        <a:pt x="1269180" y="1663655"/>
                      </a:cubicBezTo>
                      <a:lnTo>
                        <a:pt x="1272577" y="1665946"/>
                      </a:lnTo>
                      <a:lnTo>
                        <a:pt x="1322419" y="1677203"/>
                      </a:lnTo>
                      <a:cubicBezTo>
                        <a:pt x="1710294" y="1745246"/>
                        <a:pt x="2097164" y="1523823"/>
                        <a:pt x="2230162" y="1145024"/>
                      </a:cubicBezTo>
                      <a:lnTo>
                        <a:pt x="2474519" y="1230819"/>
                      </a:lnTo>
                      <a:cubicBezTo>
                        <a:pt x="2310885" y="1696870"/>
                        <a:pt x="1855728" y="1982203"/>
                        <a:pt x="1380059" y="1945251"/>
                      </a:cubicBezTo>
                      <a:lnTo>
                        <a:pt x="1368870" y="1943837"/>
                      </a:lnTo>
                      <a:lnTo>
                        <a:pt x="1265320" y="2611920"/>
                      </a:lnTo>
                      <a:lnTo>
                        <a:pt x="522640" y="2611920"/>
                      </a:lnTo>
                      <a:lnTo>
                        <a:pt x="409094" y="1879350"/>
                      </a:lnTo>
                      <a:lnTo>
                        <a:pt x="314813" y="1797811"/>
                      </a:lnTo>
                      <a:cubicBezTo>
                        <a:pt x="63963" y="1547437"/>
                        <a:pt x="-49482" y="1185697"/>
                        <a:pt x="20223" y="831472"/>
                      </a:cubicBezTo>
                      <a:cubicBezTo>
                        <a:pt x="99886" y="426644"/>
                        <a:pt x="404649" y="103369"/>
                        <a:pt x="804083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BB334709-7E04-99D5-D087-AA03F3C2AD6C}"/>
                    </a:ext>
                  </a:extLst>
                </p:cNvPr>
                <p:cNvSpPr/>
                <p:nvPr/>
              </p:nvSpPr>
              <p:spPr>
                <a:xfrm>
                  <a:off x="539396" y="3200430"/>
                  <a:ext cx="169241" cy="339334"/>
                </a:xfrm>
                <a:custGeom>
                  <a:avLst/>
                  <a:gdLst>
                    <a:gd name="connsiteX0" fmla="*/ 134613 w 169241"/>
                    <a:gd name="connsiteY0" fmla="*/ 0 h 339334"/>
                    <a:gd name="connsiteX1" fmla="*/ 125202 w 169241"/>
                    <a:gd name="connsiteY1" fmla="*/ 100615 h 339334"/>
                    <a:gd name="connsiteX2" fmla="*/ 169054 w 169241"/>
                    <a:gd name="connsiteY2" fmla="*/ 334731 h 339334"/>
                    <a:gd name="connsiteX3" fmla="*/ 169241 w 169241"/>
                    <a:gd name="connsiteY3" fmla="*/ 335102 h 339334"/>
                    <a:gd name="connsiteX4" fmla="*/ 150811 w 169241"/>
                    <a:gd name="connsiteY4" fmla="*/ 339334 h 339334"/>
                    <a:gd name="connsiteX5" fmla="*/ 0 w 169241"/>
                    <a:gd name="connsiteY5" fmla="*/ 167807 h 339334"/>
                    <a:gd name="connsiteX6" fmla="*/ 92108 w 169241"/>
                    <a:gd name="connsiteY6" fmla="*/ 9759 h 339334"/>
                    <a:gd name="connsiteX7" fmla="*/ 134613 w 169241"/>
                    <a:gd name="connsiteY7" fmla="*/ 0 h 339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69241" h="339334">
                      <a:moveTo>
                        <a:pt x="134613" y="0"/>
                      </a:moveTo>
                      <a:lnTo>
                        <a:pt x="125202" y="100615"/>
                      </a:lnTo>
                      <a:cubicBezTo>
                        <a:pt x="125202" y="183660"/>
                        <a:pt x="140817" y="262773"/>
                        <a:pt x="169054" y="334731"/>
                      </a:cubicBezTo>
                      <a:lnTo>
                        <a:pt x="169241" y="335102"/>
                      </a:lnTo>
                      <a:lnTo>
                        <a:pt x="150811" y="339334"/>
                      </a:lnTo>
                      <a:cubicBezTo>
                        <a:pt x="67520" y="339334"/>
                        <a:pt x="0" y="262539"/>
                        <a:pt x="0" y="167807"/>
                      </a:cubicBezTo>
                      <a:cubicBezTo>
                        <a:pt x="0" y="96758"/>
                        <a:pt x="37980" y="35799"/>
                        <a:pt x="92108" y="9759"/>
                      </a:cubicBezTo>
                      <a:lnTo>
                        <a:pt x="134613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BC64375A-84D3-1368-69E8-E6FFB6F1BF8E}"/>
                    </a:ext>
                  </a:extLst>
                </p:cNvPr>
                <p:cNvSpPr/>
                <p:nvPr/>
              </p:nvSpPr>
              <p:spPr>
                <a:xfrm>
                  <a:off x="1736605" y="3200430"/>
                  <a:ext cx="169239" cy="339334"/>
                </a:xfrm>
                <a:custGeom>
                  <a:avLst/>
                  <a:gdLst>
                    <a:gd name="connsiteX0" fmla="*/ 34629 w 169239"/>
                    <a:gd name="connsiteY0" fmla="*/ 0 h 339334"/>
                    <a:gd name="connsiteX1" fmla="*/ 77131 w 169239"/>
                    <a:gd name="connsiteY1" fmla="*/ 9759 h 339334"/>
                    <a:gd name="connsiteX2" fmla="*/ 169239 w 169239"/>
                    <a:gd name="connsiteY2" fmla="*/ 167807 h 339334"/>
                    <a:gd name="connsiteX3" fmla="*/ 18428 w 169239"/>
                    <a:gd name="connsiteY3" fmla="*/ 339334 h 339334"/>
                    <a:gd name="connsiteX4" fmla="*/ 0 w 169239"/>
                    <a:gd name="connsiteY4" fmla="*/ 335103 h 339334"/>
                    <a:gd name="connsiteX5" fmla="*/ 187 w 169239"/>
                    <a:gd name="connsiteY5" fmla="*/ 334731 h 339334"/>
                    <a:gd name="connsiteX6" fmla="*/ 44039 w 169239"/>
                    <a:gd name="connsiteY6" fmla="*/ 100615 h 339334"/>
                    <a:gd name="connsiteX7" fmla="*/ 34629 w 169239"/>
                    <a:gd name="connsiteY7" fmla="*/ 0 h 339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69239" h="339334">
                      <a:moveTo>
                        <a:pt x="34629" y="0"/>
                      </a:moveTo>
                      <a:lnTo>
                        <a:pt x="77131" y="9759"/>
                      </a:lnTo>
                      <a:cubicBezTo>
                        <a:pt x="131259" y="35799"/>
                        <a:pt x="169239" y="96758"/>
                        <a:pt x="169239" y="167807"/>
                      </a:cubicBezTo>
                      <a:cubicBezTo>
                        <a:pt x="169239" y="262539"/>
                        <a:pt x="101719" y="339334"/>
                        <a:pt x="18428" y="339334"/>
                      </a:cubicBezTo>
                      <a:lnTo>
                        <a:pt x="0" y="335103"/>
                      </a:lnTo>
                      <a:lnTo>
                        <a:pt x="187" y="334731"/>
                      </a:lnTo>
                      <a:cubicBezTo>
                        <a:pt x="28424" y="262773"/>
                        <a:pt x="44039" y="183660"/>
                        <a:pt x="44039" y="100615"/>
                      </a:cubicBezTo>
                      <a:lnTo>
                        <a:pt x="34629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FB187CA5-0DAB-0A02-A004-653AAE2055A2}"/>
                    </a:ext>
                  </a:extLst>
                </p:cNvPr>
                <p:cNvSpPr/>
                <p:nvPr/>
              </p:nvSpPr>
              <p:spPr>
                <a:xfrm>
                  <a:off x="842582" y="3231799"/>
                  <a:ext cx="144306" cy="201716"/>
                </a:xfrm>
                <a:custGeom>
                  <a:avLst/>
                  <a:gdLst>
                    <a:gd name="connsiteX0" fmla="*/ 21911 w 144306"/>
                    <a:gd name="connsiteY0" fmla="*/ 0 h 201716"/>
                    <a:gd name="connsiteX1" fmla="*/ 135391 w 144306"/>
                    <a:gd name="connsiteY1" fmla="*/ 30407 h 201716"/>
                    <a:gd name="connsiteX2" fmla="*/ 138636 w 144306"/>
                    <a:gd name="connsiteY2" fmla="*/ 38255 h 201716"/>
                    <a:gd name="connsiteX3" fmla="*/ 144306 w 144306"/>
                    <a:gd name="connsiteY3" fmla="*/ 84054 h 201716"/>
                    <a:gd name="connsiteX4" fmla="*/ 72153 w 144306"/>
                    <a:gd name="connsiteY4" fmla="*/ 201716 h 201716"/>
                    <a:gd name="connsiteX5" fmla="*/ 0 w 144306"/>
                    <a:gd name="connsiteY5" fmla="*/ 84054 h 201716"/>
                    <a:gd name="connsiteX6" fmla="*/ 21133 w 144306"/>
                    <a:gd name="connsiteY6" fmla="*/ 855 h 201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4306" h="201716">
                      <a:moveTo>
                        <a:pt x="21911" y="0"/>
                      </a:moveTo>
                      <a:lnTo>
                        <a:pt x="135391" y="30407"/>
                      </a:lnTo>
                      <a:lnTo>
                        <a:pt x="138636" y="38255"/>
                      </a:lnTo>
                      <a:cubicBezTo>
                        <a:pt x="142287" y="52332"/>
                        <a:pt x="144306" y="67808"/>
                        <a:pt x="144306" y="84054"/>
                      </a:cubicBezTo>
                      <a:cubicBezTo>
                        <a:pt x="144306" y="149037"/>
                        <a:pt x="112002" y="201716"/>
                        <a:pt x="72153" y="201716"/>
                      </a:cubicBezTo>
                      <a:cubicBezTo>
                        <a:pt x="32304" y="201716"/>
                        <a:pt x="0" y="149037"/>
                        <a:pt x="0" y="84054"/>
                      </a:cubicBezTo>
                      <a:cubicBezTo>
                        <a:pt x="0" y="51563"/>
                        <a:pt x="8076" y="22147"/>
                        <a:pt x="21133" y="85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154A9A33-7571-253A-F4A4-A7190A919163}"/>
                    </a:ext>
                  </a:extLst>
                </p:cNvPr>
                <p:cNvSpPr/>
                <p:nvPr/>
              </p:nvSpPr>
              <p:spPr>
                <a:xfrm flipH="1">
                  <a:off x="1434268" y="3231799"/>
                  <a:ext cx="144306" cy="201716"/>
                </a:xfrm>
                <a:custGeom>
                  <a:avLst/>
                  <a:gdLst>
                    <a:gd name="connsiteX0" fmla="*/ 21911 w 144306"/>
                    <a:gd name="connsiteY0" fmla="*/ 0 h 201716"/>
                    <a:gd name="connsiteX1" fmla="*/ 135391 w 144306"/>
                    <a:gd name="connsiteY1" fmla="*/ 30407 h 201716"/>
                    <a:gd name="connsiteX2" fmla="*/ 138636 w 144306"/>
                    <a:gd name="connsiteY2" fmla="*/ 38255 h 201716"/>
                    <a:gd name="connsiteX3" fmla="*/ 144306 w 144306"/>
                    <a:gd name="connsiteY3" fmla="*/ 84054 h 201716"/>
                    <a:gd name="connsiteX4" fmla="*/ 72153 w 144306"/>
                    <a:gd name="connsiteY4" fmla="*/ 201716 h 201716"/>
                    <a:gd name="connsiteX5" fmla="*/ 0 w 144306"/>
                    <a:gd name="connsiteY5" fmla="*/ 84054 h 201716"/>
                    <a:gd name="connsiteX6" fmla="*/ 21133 w 144306"/>
                    <a:gd name="connsiteY6" fmla="*/ 855 h 201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4306" h="201716">
                      <a:moveTo>
                        <a:pt x="21911" y="0"/>
                      </a:moveTo>
                      <a:lnTo>
                        <a:pt x="135391" y="30407"/>
                      </a:lnTo>
                      <a:lnTo>
                        <a:pt x="138636" y="38255"/>
                      </a:lnTo>
                      <a:cubicBezTo>
                        <a:pt x="142287" y="52332"/>
                        <a:pt x="144306" y="67808"/>
                        <a:pt x="144306" y="84054"/>
                      </a:cubicBezTo>
                      <a:cubicBezTo>
                        <a:pt x="144306" y="149037"/>
                        <a:pt x="112002" y="201716"/>
                        <a:pt x="72153" y="201716"/>
                      </a:cubicBezTo>
                      <a:cubicBezTo>
                        <a:pt x="32304" y="201716"/>
                        <a:pt x="0" y="149037"/>
                        <a:pt x="0" y="84054"/>
                      </a:cubicBezTo>
                      <a:cubicBezTo>
                        <a:pt x="0" y="51563"/>
                        <a:pt x="8076" y="22147"/>
                        <a:pt x="21133" y="85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7C574CBF-52C1-6E8D-1CA7-E55FAB7111A6}"/>
                    </a:ext>
                  </a:extLst>
                </p:cNvPr>
                <p:cNvSpPr/>
                <p:nvPr/>
              </p:nvSpPr>
              <p:spPr>
                <a:xfrm>
                  <a:off x="1088605" y="3607784"/>
                  <a:ext cx="263962" cy="206496"/>
                </a:xfrm>
                <a:custGeom>
                  <a:avLst/>
                  <a:gdLst>
                    <a:gd name="connsiteX0" fmla="*/ 185305 w 370610"/>
                    <a:gd name="connsiteY0" fmla="*/ 0 h 298515"/>
                    <a:gd name="connsiteX1" fmla="*/ 370610 w 370610"/>
                    <a:gd name="connsiteY1" fmla="*/ 250317 h 298515"/>
                    <a:gd name="connsiteX2" fmla="*/ 363407 w 370610"/>
                    <a:gd name="connsiteY2" fmla="*/ 298515 h 298515"/>
                    <a:gd name="connsiteX3" fmla="*/ 7204 w 370610"/>
                    <a:gd name="connsiteY3" fmla="*/ 298515 h 298515"/>
                    <a:gd name="connsiteX4" fmla="*/ 0 w 370610"/>
                    <a:gd name="connsiteY4" fmla="*/ 250317 h 298515"/>
                    <a:gd name="connsiteX5" fmla="*/ 185305 w 370610"/>
                    <a:gd name="connsiteY5" fmla="*/ 0 h 2985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0610" h="298515">
                      <a:moveTo>
                        <a:pt x="185305" y="0"/>
                      </a:moveTo>
                      <a:cubicBezTo>
                        <a:pt x="287646" y="0"/>
                        <a:pt x="370610" y="112071"/>
                        <a:pt x="370610" y="250317"/>
                      </a:cubicBezTo>
                      <a:lnTo>
                        <a:pt x="363407" y="298515"/>
                      </a:lnTo>
                      <a:lnTo>
                        <a:pt x="7204" y="298515"/>
                      </a:lnTo>
                      <a:lnTo>
                        <a:pt x="0" y="250317"/>
                      </a:lnTo>
                      <a:cubicBezTo>
                        <a:pt x="0" y="112071"/>
                        <a:pt x="82964" y="0"/>
                        <a:pt x="18530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6" name="楕円 135">
                  <a:extLst>
                    <a:ext uri="{FF2B5EF4-FFF2-40B4-BE49-F238E27FC236}">
                      <a16:creationId xmlns:a16="http://schemas.microsoft.com/office/drawing/2014/main" id="{118D033C-F9D7-9FE3-6D00-81B8C0C41EE4}"/>
                    </a:ext>
                  </a:extLst>
                </p:cNvPr>
                <p:cNvSpPr/>
                <p:nvPr/>
              </p:nvSpPr>
              <p:spPr>
                <a:xfrm>
                  <a:off x="1169585" y="3504467"/>
                  <a:ext cx="102004" cy="53654"/>
                </a:xfrm>
                <a:prstGeom prst="ellipse">
                  <a:avLst/>
                </a:prstGeom>
                <a:solidFill>
                  <a:srgbClr val="FF9966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7" name="月 136">
                  <a:extLst>
                    <a:ext uri="{FF2B5EF4-FFF2-40B4-BE49-F238E27FC236}">
                      <a16:creationId xmlns:a16="http://schemas.microsoft.com/office/drawing/2014/main" id="{9C51E796-0566-C10A-A55B-9DCBCF2ABAB7}"/>
                    </a:ext>
                  </a:extLst>
                </p:cNvPr>
                <p:cNvSpPr/>
                <p:nvPr/>
              </p:nvSpPr>
              <p:spPr>
                <a:xfrm>
                  <a:off x="667505" y="2915882"/>
                  <a:ext cx="82264" cy="932246"/>
                </a:xfrm>
                <a:prstGeom prst="moon">
                  <a:avLst>
                    <a:gd name="adj" fmla="val 54037"/>
                  </a:avLst>
                </a:prstGeom>
                <a:solidFill>
                  <a:srgbClr val="ED7D31">
                    <a:lumMod val="5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8" name="月 137">
                  <a:extLst>
                    <a:ext uri="{FF2B5EF4-FFF2-40B4-BE49-F238E27FC236}">
                      <a16:creationId xmlns:a16="http://schemas.microsoft.com/office/drawing/2014/main" id="{AE3CD203-6861-9A71-0157-AB85D88A4A8D}"/>
                    </a:ext>
                  </a:extLst>
                </p:cNvPr>
                <p:cNvSpPr/>
                <p:nvPr/>
              </p:nvSpPr>
              <p:spPr>
                <a:xfrm flipH="1">
                  <a:off x="1709331" y="2915882"/>
                  <a:ext cx="82264" cy="932246"/>
                </a:xfrm>
                <a:prstGeom prst="moon">
                  <a:avLst>
                    <a:gd name="adj" fmla="val 54037"/>
                  </a:avLst>
                </a:prstGeom>
                <a:solidFill>
                  <a:srgbClr val="ED7D31">
                    <a:lumMod val="5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9" name="フリーフォーム: 図形 138">
                  <a:extLst>
                    <a:ext uri="{FF2B5EF4-FFF2-40B4-BE49-F238E27FC236}">
                      <a16:creationId xmlns:a16="http://schemas.microsoft.com/office/drawing/2014/main" id="{C2068BCB-5888-B78C-5573-6D3A16DA32C0}"/>
                    </a:ext>
                  </a:extLst>
                </p:cNvPr>
                <p:cNvSpPr/>
                <p:nvPr/>
              </p:nvSpPr>
              <p:spPr>
                <a:xfrm flipH="1">
                  <a:off x="617621" y="2585365"/>
                  <a:ext cx="1224071" cy="796640"/>
                </a:xfrm>
                <a:custGeom>
                  <a:avLst/>
                  <a:gdLst>
                    <a:gd name="connsiteX0" fmla="*/ 59914 w 1224071"/>
                    <a:gd name="connsiteY0" fmla="*/ 796639 h 796640"/>
                    <a:gd name="connsiteX1" fmla="*/ 59914 w 1224071"/>
                    <a:gd name="connsiteY1" fmla="*/ 796640 h 796640"/>
                    <a:gd name="connsiteX2" fmla="*/ 59915 w 1224071"/>
                    <a:gd name="connsiteY2" fmla="*/ 796639 h 796640"/>
                    <a:gd name="connsiteX3" fmla="*/ 1164157 w 1224071"/>
                    <a:gd name="connsiteY3" fmla="*/ 796639 h 796640"/>
                    <a:gd name="connsiteX4" fmla="*/ 1164156 w 1224071"/>
                    <a:gd name="connsiteY4" fmla="*/ 796639 h 796640"/>
                    <a:gd name="connsiteX5" fmla="*/ 1164157 w 1224071"/>
                    <a:gd name="connsiteY5" fmla="*/ 796640 h 796640"/>
                    <a:gd name="connsiteX6" fmla="*/ 614299 w 1224071"/>
                    <a:gd name="connsiteY6" fmla="*/ 0 h 796640"/>
                    <a:gd name="connsiteX7" fmla="*/ 612431 w 1224071"/>
                    <a:gd name="connsiteY7" fmla="*/ 143 h 796640"/>
                    <a:gd name="connsiteX8" fmla="*/ 609772 w 1224071"/>
                    <a:gd name="connsiteY8" fmla="*/ 0 h 796640"/>
                    <a:gd name="connsiteX9" fmla="*/ 603291 w 1224071"/>
                    <a:gd name="connsiteY9" fmla="*/ 844 h 796640"/>
                    <a:gd name="connsiteX10" fmla="*/ 508472 w 1224071"/>
                    <a:gd name="connsiteY10" fmla="*/ 8111 h 796640"/>
                    <a:gd name="connsiteX11" fmla="*/ 298989 w 1224071"/>
                    <a:gd name="connsiteY11" fmla="*/ 83892 h 796640"/>
                    <a:gd name="connsiteX12" fmla="*/ 19674 w 1224071"/>
                    <a:gd name="connsiteY12" fmla="*/ 704047 h 796640"/>
                    <a:gd name="connsiteX13" fmla="*/ 59914 w 1224071"/>
                    <a:gd name="connsiteY13" fmla="*/ 796639 h 796640"/>
                    <a:gd name="connsiteX14" fmla="*/ 143121 w 1224071"/>
                    <a:gd name="connsiteY14" fmla="*/ 674923 h 796640"/>
                    <a:gd name="connsiteX15" fmla="*/ 606378 w 1224071"/>
                    <a:gd name="connsiteY15" fmla="*/ 323260 h 796640"/>
                    <a:gd name="connsiteX16" fmla="*/ 610225 w 1224071"/>
                    <a:gd name="connsiteY16" fmla="*/ 321915 h 796640"/>
                    <a:gd name="connsiteX17" fmla="*/ 684435 w 1224071"/>
                    <a:gd name="connsiteY17" fmla="*/ 353899 h 796640"/>
                    <a:gd name="connsiteX18" fmla="*/ 1080950 w 1224071"/>
                    <a:gd name="connsiteY18" fmla="*/ 674923 h 796640"/>
                    <a:gd name="connsiteX19" fmla="*/ 1164157 w 1224071"/>
                    <a:gd name="connsiteY19" fmla="*/ 796639 h 796640"/>
                    <a:gd name="connsiteX20" fmla="*/ 1204397 w 1224071"/>
                    <a:gd name="connsiteY20" fmla="*/ 704047 h 796640"/>
                    <a:gd name="connsiteX21" fmla="*/ 925082 w 1224071"/>
                    <a:gd name="connsiteY21" fmla="*/ 83892 h 796640"/>
                    <a:gd name="connsiteX22" fmla="*/ 689002 w 1224071"/>
                    <a:gd name="connsiteY22" fmla="*/ 4264 h 796640"/>
                    <a:gd name="connsiteX23" fmla="*/ 618913 w 1224071"/>
                    <a:gd name="connsiteY23" fmla="*/ 492 h 796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224071" h="796640">
                      <a:moveTo>
                        <a:pt x="59914" y="796639"/>
                      </a:moveTo>
                      <a:lnTo>
                        <a:pt x="59914" y="796640"/>
                      </a:lnTo>
                      <a:lnTo>
                        <a:pt x="59915" y="796639"/>
                      </a:lnTo>
                      <a:close/>
                      <a:moveTo>
                        <a:pt x="1164157" y="796639"/>
                      </a:moveTo>
                      <a:lnTo>
                        <a:pt x="1164156" y="796639"/>
                      </a:lnTo>
                      <a:lnTo>
                        <a:pt x="1164157" y="796640"/>
                      </a:lnTo>
                      <a:close/>
                      <a:moveTo>
                        <a:pt x="614299" y="0"/>
                      </a:moveTo>
                      <a:lnTo>
                        <a:pt x="612431" y="143"/>
                      </a:lnTo>
                      <a:lnTo>
                        <a:pt x="609772" y="0"/>
                      </a:lnTo>
                      <a:lnTo>
                        <a:pt x="603291" y="844"/>
                      </a:lnTo>
                      <a:lnTo>
                        <a:pt x="508472" y="8111"/>
                      </a:lnTo>
                      <a:cubicBezTo>
                        <a:pt x="437503" y="20003"/>
                        <a:pt x="366359" y="44996"/>
                        <a:pt x="298989" y="83892"/>
                      </a:cubicBezTo>
                      <a:cubicBezTo>
                        <a:pt x="63195" y="220028"/>
                        <a:pt x="-48229" y="481362"/>
                        <a:pt x="19674" y="704047"/>
                      </a:cubicBezTo>
                      <a:lnTo>
                        <a:pt x="59914" y="796639"/>
                      </a:lnTo>
                      <a:lnTo>
                        <a:pt x="143121" y="674923"/>
                      </a:lnTo>
                      <a:cubicBezTo>
                        <a:pt x="264505" y="520640"/>
                        <a:pt x="425907" y="399388"/>
                        <a:pt x="606378" y="323260"/>
                      </a:cubicBezTo>
                      <a:lnTo>
                        <a:pt x="610225" y="321915"/>
                      </a:lnTo>
                      <a:lnTo>
                        <a:pt x="684435" y="353899"/>
                      </a:lnTo>
                      <a:cubicBezTo>
                        <a:pt x="837889" y="430217"/>
                        <a:pt x="974739" y="539926"/>
                        <a:pt x="1080950" y="674923"/>
                      </a:cubicBezTo>
                      <a:lnTo>
                        <a:pt x="1164157" y="796639"/>
                      </a:lnTo>
                      <a:lnTo>
                        <a:pt x="1204397" y="704047"/>
                      </a:lnTo>
                      <a:cubicBezTo>
                        <a:pt x="1272300" y="481362"/>
                        <a:pt x="1160876" y="220028"/>
                        <a:pt x="925082" y="83892"/>
                      </a:cubicBezTo>
                      <a:cubicBezTo>
                        <a:pt x="849291" y="40134"/>
                        <a:pt x="768723" y="13972"/>
                        <a:pt x="689002" y="4264"/>
                      </a:cubicBezTo>
                      <a:lnTo>
                        <a:pt x="618913" y="492"/>
                      </a:ln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0" name="四角形: 上の 2 つの角を丸める 139">
                  <a:extLst>
                    <a:ext uri="{FF2B5EF4-FFF2-40B4-BE49-F238E27FC236}">
                      <a16:creationId xmlns:a16="http://schemas.microsoft.com/office/drawing/2014/main" id="{9D3EB517-CBA1-ADBF-9715-6DDE59870976}"/>
                    </a:ext>
                  </a:extLst>
                </p:cNvPr>
                <p:cNvSpPr/>
                <p:nvPr/>
              </p:nvSpPr>
              <p:spPr>
                <a:xfrm rot="4500000">
                  <a:off x="952203" y="2385399"/>
                  <a:ext cx="314686" cy="145592"/>
                </a:xfrm>
                <a:prstGeom prst="round2SameRect">
                  <a:avLst>
                    <a:gd name="adj1" fmla="val 34045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1" name="四角形: 上の 2 つの角を丸める 140">
                  <a:extLst>
                    <a:ext uri="{FF2B5EF4-FFF2-40B4-BE49-F238E27FC236}">
                      <a16:creationId xmlns:a16="http://schemas.microsoft.com/office/drawing/2014/main" id="{C11D3D89-EF5F-D8C4-E351-1FCA5836895F}"/>
                    </a:ext>
                  </a:extLst>
                </p:cNvPr>
                <p:cNvSpPr/>
                <p:nvPr/>
              </p:nvSpPr>
              <p:spPr>
                <a:xfrm rot="1046422">
                  <a:off x="2517993" y="3445381"/>
                  <a:ext cx="314686" cy="145592"/>
                </a:xfrm>
                <a:prstGeom prst="round2SameRect">
                  <a:avLst>
                    <a:gd name="adj1" fmla="val 34045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2" name="二等辺三角形 141">
                  <a:extLst>
                    <a:ext uri="{FF2B5EF4-FFF2-40B4-BE49-F238E27FC236}">
                      <a16:creationId xmlns:a16="http://schemas.microsoft.com/office/drawing/2014/main" id="{E96B8729-3B24-1EBF-4EC0-EC9129F8BEF5}"/>
                    </a:ext>
                  </a:extLst>
                </p:cNvPr>
                <p:cNvSpPr/>
                <p:nvPr/>
              </p:nvSpPr>
              <p:spPr>
                <a:xfrm rot="10800000">
                  <a:off x="865895" y="3961061"/>
                  <a:ext cx="709384" cy="404799"/>
                </a:xfrm>
                <a:prstGeom prst="triangl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 dirty="0"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3" name="二等辺三角形 142">
                  <a:extLst>
                    <a:ext uri="{FF2B5EF4-FFF2-40B4-BE49-F238E27FC236}">
                      <a16:creationId xmlns:a16="http://schemas.microsoft.com/office/drawing/2014/main" id="{0928203E-523E-E977-C251-D91193E79C80}"/>
                    </a:ext>
                  </a:extLst>
                </p:cNvPr>
                <p:cNvSpPr/>
                <p:nvPr/>
              </p:nvSpPr>
              <p:spPr>
                <a:xfrm rot="10800000">
                  <a:off x="1063538" y="3961061"/>
                  <a:ext cx="314098" cy="404799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8BA0F643-31B8-0AB7-8B2E-86B9B99E6B1F}"/>
                  </a:ext>
                </a:extLst>
              </p:cNvPr>
              <p:cNvGrpSpPr/>
              <p:nvPr/>
            </p:nvGrpSpPr>
            <p:grpSpPr>
              <a:xfrm flipH="1">
                <a:off x="8094670" y="3706367"/>
                <a:ext cx="1811329" cy="2672017"/>
                <a:chOff x="326608" y="1849019"/>
                <a:chExt cx="2971202" cy="4383027"/>
              </a:xfrm>
            </p:grpSpPr>
            <p:grpSp>
              <p:nvGrpSpPr>
                <p:cNvPr id="99" name="グループ化 98">
                  <a:extLst>
                    <a:ext uri="{FF2B5EF4-FFF2-40B4-BE49-F238E27FC236}">
                      <a16:creationId xmlns:a16="http://schemas.microsoft.com/office/drawing/2014/main" id="{61263A80-8B43-C7BC-31FE-31A47A99001E}"/>
                    </a:ext>
                  </a:extLst>
                </p:cNvPr>
                <p:cNvGrpSpPr/>
                <p:nvPr/>
              </p:nvGrpSpPr>
              <p:grpSpPr>
                <a:xfrm>
                  <a:off x="981776" y="1849019"/>
                  <a:ext cx="466165" cy="678466"/>
                  <a:chOff x="5734751" y="1849019"/>
                  <a:chExt cx="466165" cy="678466"/>
                </a:xfrm>
                <a:solidFill>
                  <a:srgbClr val="FFCC99"/>
                </a:solidFill>
              </p:grpSpPr>
              <p:sp>
                <p:nvSpPr>
                  <p:cNvPr id="119" name="四角形: 上の 2 つの角を丸める 118">
                    <a:extLst>
                      <a:ext uri="{FF2B5EF4-FFF2-40B4-BE49-F238E27FC236}">
                        <a16:creationId xmlns:a16="http://schemas.microsoft.com/office/drawing/2014/main" id="{1FA5C1DB-BC1D-CA63-3E69-A947F8267F0F}"/>
                      </a:ext>
                    </a:extLst>
                  </p:cNvPr>
                  <p:cNvSpPr/>
                  <p:nvPr/>
                </p:nvSpPr>
                <p:spPr>
                  <a:xfrm rot="13500000" flipV="1">
                    <a:off x="6028878" y="2107372"/>
                    <a:ext cx="103295" cy="240781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400" b="0" i="0" u="none" strike="noStrike" kern="0" cap="none" spc="0" normalizeH="0" baseline="0" noProof="0"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0" name="フリーフォーム: 図形 119">
                    <a:extLst>
                      <a:ext uri="{FF2B5EF4-FFF2-40B4-BE49-F238E27FC236}">
                        <a16:creationId xmlns:a16="http://schemas.microsoft.com/office/drawing/2014/main" id="{C9BE6220-8E81-3771-A58B-951481C7E5A6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5582396" y="2001374"/>
                    <a:ext cx="678466" cy="373755"/>
                  </a:xfrm>
                  <a:custGeom>
                    <a:avLst/>
                    <a:gdLst>
                      <a:gd name="connsiteX0" fmla="*/ 142 w 678466"/>
                      <a:gd name="connsiteY0" fmla="*/ 41992 h 373755"/>
                      <a:gd name="connsiteX1" fmla="*/ 9090 w 678466"/>
                      <a:gd name="connsiteY1" fmla="*/ 13770 h 373755"/>
                      <a:gd name="connsiteX2" fmla="*/ 35373 w 678466"/>
                      <a:gd name="connsiteY2" fmla="*/ 142 h 373755"/>
                      <a:gd name="connsiteX3" fmla="*/ 63596 w 678466"/>
                      <a:gd name="connsiteY3" fmla="*/ 9090 h 373755"/>
                      <a:gd name="connsiteX4" fmla="*/ 159211 w 678466"/>
                      <a:gd name="connsiteY4" fmla="*/ 89585 h 373755"/>
                      <a:gd name="connsiteX5" fmla="*/ 250240 w 678466"/>
                      <a:gd name="connsiteY5" fmla="*/ 105787 h 373755"/>
                      <a:gd name="connsiteX6" fmla="*/ 252235 w 678466"/>
                      <a:gd name="connsiteY6" fmla="*/ 102426 h 373755"/>
                      <a:gd name="connsiteX7" fmla="*/ 468305 w 678466"/>
                      <a:gd name="connsiteY7" fmla="*/ 66283 h 373755"/>
                      <a:gd name="connsiteX8" fmla="*/ 618070 w 678466"/>
                      <a:gd name="connsiteY8" fmla="*/ 128715 h 373755"/>
                      <a:gd name="connsiteX9" fmla="*/ 625180 w 678466"/>
                      <a:gd name="connsiteY9" fmla="*/ 136785 h 373755"/>
                      <a:gd name="connsiteX10" fmla="*/ 646616 w 678466"/>
                      <a:gd name="connsiteY10" fmla="*/ 151238 h 373755"/>
                      <a:gd name="connsiteX11" fmla="*/ 678466 w 678466"/>
                      <a:gd name="connsiteY11" fmla="*/ 228131 h 373755"/>
                      <a:gd name="connsiteX12" fmla="*/ 678465 w 678466"/>
                      <a:gd name="connsiteY12" fmla="*/ 373755 h 373755"/>
                      <a:gd name="connsiteX13" fmla="*/ 460980 w 678466"/>
                      <a:gd name="connsiteY13" fmla="*/ 373755 h 373755"/>
                      <a:gd name="connsiteX14" fmla="*/ 460980 w 678466"/>
                      <a:gd name="connsiteY14" fmla="*/ 228131 h 373755"/>
                      <a:gd name="connsiteX15" fmla="*/ 461623 w 678466"/>
                      <a:gd name="connsiteY15" fmla="*/ 224948 h 373755"/>
                      <a:gd name="connsiteX16" fmla="*/ 233943 w 678466"/>
                      <a:gd name="connsiteY16" fmla="*/ 184424 h 373755"/>
                      <a:gd name="connsiteX17" fmla="*/ 233942 w 678466"/>
                      <a:gd name="connsiteY17" fmla="*/ 184423 h 373755"/>
                      <a:gd name="connsiteX18" fmla="*/ 141571 w 678466"/>
                      <a:gd name="connsiteY18" fmla="*/ 167983 h 373755"/>
                      <a:gd name="connsiteX19" fmla="*/ 13770 w 678466"/>
                      <a:gd name="connsiteY19" fmla="*/ 68276 h 373755"/>
                      <a:gd name="connsiteX20" fmla="*/ 142 w 678466"/>
                      <a:gd name="connsiteY20" fmla="*/ 41992 h 3737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678466" h="373755">
                        <a:moveTo>
                          <a:pt x="142" y="41992"/>
                        </a:moveTo>
                        <a:cubicBezTo>
                          <a:pt x="-705" y="32129"/>
                          <a:pt x="2211" y="21942"/>
                          <a:pt x="9090" y="13770"/>
                        </a:cubicBezTo>
                        <a:cubicBezTo>
                          <a:pt x="15970" y="5599"/>
                          <a:pt x="25510" y="989"/>
                          <a:pt x="35373" y="142"/>
                        </a:cubicBezTo>
                        <a:cubicBezTo>
                          <a:pt x="45237" y="-705"/>
                          <a:pt x="55424" y="2211"/>
                          <a:pt x="63596" y="9090"/>
                        </a:cubicBezTo>
                        <a:lnTo>
                          <a:pt x="159211" y="89585"/>
                        </a:lnTo>
                        <a:lnTo>
                          <a:pt x="250240" y="105787"/>
                        </a:lnTo>
                        <a:lnTo>
                          <a:pt x="252235" y="102426"/>
                        </a:lnTo>
                        <a:cubicBezTo>
                          <a:pt x="293277" y="65891"/>
                          <a:pt x="376958" y="50025"/>
                          <a:pt x="468305" y="66283"/>
                        </a:cubicBezTo>
                        <a:cubicBezTo>
                          <a:pt x="529202" y="77123"/>
                          <a:pt x="581976" y="100187"/>
                          <a:pt x="618070" y="128715"/>
                        </a:cubicBezTo>
                        <a:lnTo>
                          <a:pt x="625180" y="136785"/>
                        </a:lnTo>
                        <a:lnTo>
                          <a:pt x="646616" y="151238"/>
                        </a:lnTo>
                        <a:cubicBezTo>
                          <a:pt x="666294" y="170917"/>
                          <a:pt x="678466" y="198103"/>
                          <a:pt x="678466" y="228131"/>
                        </a:cubicBezTo>
                        <a:cubicBezTo>
                          <a:pt x="678466" y="276672"/>
                          <a:pt x="678465" y="325214"/>
                          <a:pt x="678465" y="373755"/>
                        </a:cubicBezTo>
                        <a:lnTo>
                          <a:pt x="460980" y="373755"/>
                        </a:lnTo>
                        <a:lnTo>
                          <a:pt x="460980" y="228131"/>
                        </a:lnTo>
                        <a:lnTo>
                          <a:pt x="461623" y="224948"/>
                        </a:lnTo>
                        <a:lnTo>
                          <a:pt x="233943" y="184424"/>
                        </a:lnTo>
                        <a:lnTo>
                          <a:pt x="233942" y="184423"/>
                        </a:lnTo>
                        <a:lnTo>
                          <a:pt x="141571" y="167983"/>
                        </a:lnTo>
                        <a:lnTo>
                          <a:pt x="13770" y="68276"/>
                        </a:lnTo>
                        <a:cubicBezTo>
                          <a:pt x="5599" y="61396"/>
                          <a:pt x="989" y="51856"/>
                          <a:pt x="142" y="41992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400" b="0" i="0" u="none" strike="noStrike" kern="0" cap="none" spc="0" normalizeH="0" baseline="0" noProof="0"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00" name="台形 99">
                  <a:extLst>
                    <a:ext uri="{FF2B5EF4-FFF2-40B4-BE49-F238E27FC236}">
                      <a16:creationId xmlns:a16="http://schemas.microsoft.com/office/drawing/2014/main" id="{FB109027-F8A5-57A0-7C03-C96823B9FB72}"/>
                    </a:ext>
                  </a:extLst>
                </p:cNvPr>
                <p:cNvSpPr/>
                <p:nvPr/>
              </p:nvSpPr>
              <p:spPr>
                <a:xfrm rot="10800000" flipV="1">
                  <a:off x="1070221" y="3801852"/>
                  <a:ext cx="300731" cy="261456"/>
                </a:xfrm>
                <a:prstGeom prst="trapezoid">
                  <a:avLst>
                    <a:gd name="adj" fmla="val 14320"/>
                  </a:avLst>
                </a:prstGeom>
                <a:solidFill>
                  <a:srgbClr val="FFCC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1" name="楕円 100">
                  <a:extLst>
                    <a:ext uri="{FF2B5EF4-FFF2-40B4-BE49-F238E27FC236}">
                      <a16:creationId xmlns:a16="http://schemas.microsoft.com/office/drawing/2014/main" id="{6EBD2449-D184-21E1-C8A5-E4DD31FFA98D}"/>
                    </a:ext>
                  </a:extLst>
                </p:cNvPr>
                <p:cNvSpPr/>
                <p:nvPr/>
              </p:nvSpPr>
              <p:spPr>
                <a:xfrm>
                  <a:off x="662564" y="2699584"/>
                  <a:ext cx="1116045" cy="1202922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02" name="グループ化 101">
                  <a:extLst>
                    <a:ext uri="{FF2B5EF4-FFF2-40B4-BE49-F238E27FC236}">
                      <a16:creationId xmlns:a16="http://schemas.microsoft.com/office/drawing/2014/main" id="{7E18E82E-79F5-C367-6C55-776E161D6C0C}"/>
                    </a:ext>
                  </a:extLst>
                </p:cNvPr>
                <p:cNvGrpSpPr/>
                <p:nvPr/>
              </p:nvGrpSpPr>
              <p:grpSpPr>
                <a:xfrm>
                  <a:off x="2523979" y="3232845"/>
                  <a:ext cx="773831" cy="406020"/>
                  <a:chOff x="7070306" y="4631331"/>
                  <a:chExt cx="773831" cy="406020"/>
                </a:xfrm>
                <a:solidFill>
                  <a:srgbClr val="FFCC99"/>
                </a:solidFill>
              </p:grpSpPr>
              <p:sp>
                <p:nvSpPr>
                  <p:cNvPr id="117" name="四角形: 上の 2 つの角を丸める 116">
                    <a:extLst>
                      <a:ext uri="{FF2B5EF4-FFF2-40B4-BE49-F238E27FC236}">
                        <a16:creationId xmlns:a16="http://schemas.microsoft.com/office/drawing/2014/main" id="{FD6D14AF-AAE6-96C9-871F-09CCA5189D8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387117" y="4562588"/>
                    <a:ext cx="103295" cy="240781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400" b="0" i="0" u="none" strike="noStrike" kern="0" cap="none" spc="0" normalizeH="0" baseline="0" noProof="0"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8" name="フリーフォーム: 図形 117">
                    <a:extLst>
                      <a:ext uri="{FF2B5EF4-FFF2-40B4-BE49-F238E27FC236}">
                        <a16:creationId xmlns:a16="http://schemas.microsoft.com/office/drawing/2014/main" id="{D1590967-6461-BEE6-7997-A2DC45FA1705}"/>
                      </a:ext>
                    </a:extLst>
                  </p:cNvPr>
                  <p:cNvSpPr/>
                  <p:nvPr/>
                </p:nvSpPr>
                <p:spPr>
                  <a:xfrm>
                    <a:off x="7070306" y="4702068"/>
                    <a:ext cx="773831" cy="335283"/>
                  </a:xfrm>
                  <a:custGeom>
                    <a:avLst/>
                    <a:gdLst>
                      <a:gd name="connsiteX0" fmla="*/ 307331 w 773831"/>
                      <a:gd name="connsiteY0" fmla="*/ 0 h 335283"/>
                      <a:gd name="connsiteX1" fmla="*/ 513724 w 773831"/>
                      <a:gd name="connsiteY1" fmla="*/ 73446 h 335283"/>
                      <a:gd name="connsiteX2" fmla="*/ 515099 w 773831"/>
                      <a:gd name="connsiteY2" fmla="*/ 77105 h 335283"/>
                      <a:gd name="connsiteX3" fmla="*/ 607559 w 773831"/>
                      <a:gd name="connsiteY3" fmla="*/ 77105 h 335283"/>
                      <a:gd name="connsiteX4" fmla="*/ 715800 w 773831"/>
                      <a:gd name="connsiteY4" fmla="*/ 14611 h 335283"/>
                      <a:gd name="connsiteX5" fmla="*/ 745154 w 773831"/>
                      <a:gd name="connsiteY5" fmla="*/ 10747 h 335283"/>
                      <a:gd name="connsiteX6" fmla="*/ 768642 w 773831"/>
                      <a:gd name="connsiteY6" fmla="*/ 28770 h 335283"/>
                      <a:gd name="connsiteX7" fmla="*/ 754483 w 773831"/>
                      <a:gd name="connsiteY7" fmla="*/ 81612 h 335283"/>
                      <a:gd name="connsiteX8" fmla="*/ 611188 w 773831"/>
                      <a:gd name="connsiteY8" fmla="*/ 157381 h 335283"/>
                      <a:gd name="connsiteX9" fmla="*/ 517365 w 773831"/>
                      <a:gd name="connsiteY9" fmla="*/ 157380 h 335283"/>
                      <a:gd name="connsiteX10" fmla="*/ 517364 w 773831"/>
                      <a:gd name="connsiteY10" fmla="*/ 157381 h 335283"/>
                      <a:gd name="connsiteX11" fmla="*/ 274167 w 773831"/>
                      <a:gd name="connsiteY11" fmla="*/ 157381 h 335283"/>
                      <a:gd name="connsiteX12" fmla="*/ 274924 w 773831"/>
                      <a:gd name="connsiteY12" fmla="*/ 168240 h 335283"/>
                      <a:gd name="connsiteX13" fmla="*/ 261161 w 773831"/>
                      <a:gd name="connsiteY13" fmla="*/ 209170 h 335283"/>
                      <a:gd name="connsiteX14" fmla="*/ 188348 w 773831"/>
                      <a:gd name="connsiteY14" fmla="*/ 335283 h 335283"/>
                      <a:gd name="connsiteX15" fmla="*/ 0 w 773831"/>
                      <a:gd name="connsiteY15" fmla="*/ 226541 h 335283"/>
                      <a:gd name="connsiteX16" fmla="*/ 72812 w 773831"/>
                      <a:gd name="connsiteY16" fmla="*/ 100427 h 335283"/>
                      <a:gd name="connsiteX17" fmla="*/ 101377 w 773831"/>
                      <a:gd name="connsiteY17" fmla="*/ 68043 h 335283"/>
                      <a:gd name="connsiteX18" fmla="*/ 117773 w 773831"/>
                      <a:gd name="connsiteY18" fmla="*/ 60041 h 335283"/>
                      <a:gd name="connsiteX19" fmla="*/ 148943 w 773831"/>
                      <a:gd name="connsiteY19" fmla="*/ 35222 h 335283"/>
                      <a:gd name="connsiteX20" fmla="*/ 307331 w 773831"/>
                      <a:gd name="connsiteY20" fmla="*/ 0 h 3352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773831" h="335283">
                        <a:moveTo>
                          <a:pt x="307331" y="0"/>
                        </a:moveTo>
                        <a:cubicBezTo>
                          <a:pt x="400113" y="0"/>
                          <a:pt x="479719" y="30285"/>
                          <a:pt x="513724" y="73446"/>
                        </a:cubicBezTo>
                        <a:lnTo>
                          <a:pt x="515099" y="77105"/>
                        </a:lnTo>
                        <a:lnTo>
                          <a:pt x="607559" y="77105"/>
                        </a:lnTo>
                        <a:lnTo>
                          <a:pt x="715800" y="14611"/>
                        </a:lnTo>
                        <a:cubicBezTo>
                          <a:pt x="725051" y="9270"/>
                          <a:pt x="735591" y="8185"/>
                          <a:pt x="745154" y="10747"/>
                        </a:cubicBezTo>
                        <a:cubicBezTo>
                          <a:pt x="754716" y="13309"/>
                          <a:pt x="763301" y="19520"/>
                          <a:pt x="768642" y="28770"/>
                        </a:cubicBezTo>
                        <a:cubicBezTo>
                          <a:pt x="779324" y="47272"/>
                          <a:pt x="772985" y="70930"/>
                          <a:pt x="754483" y="81612"/>
                        </a:cubicBezTo>
                        <a:lnTo>
                          <a:pt x="611188" y="157381"/>
                        </a:lnTo>
                        <a:lnTo>
                          <a:pt x="517365" y="157380"/>
                        </a:lnTo>
                        <a:lnTo>
                          <a:pt x="517364" y="157381"/>
                        </a:lnTo>
                        <a:lnTo>
                          <a:pt x="274167" y="157381"/>
                        </a:lnTo>
                        <a:lnTo>
                          <a:pt x="274924" y="168240"/>
                        </a:lnTo>
                        <a:cubicBezTo>
                          <a:pt x="273184" y="182258"/>
                          <a:pt x="268668" y="196167"/>
                          <a:pt x="261161" y="209170"/>
                        </a:cubicBezTo>
                        <a:cubicBezTo>
                          <a:pt x="236890" y="251207"/>
                          <a:pt x="212618" y="293245"/>
                          <a:pt x="188348" y="335283"/>
                        </a:cubicBezTo>
                        <a:lnTo>
                          <a:pt x="0" y="226541"/>
                        </a:lnTo>
                        <a:lnTo>
                          <a:pt x="72812" y="100427"/>
                        </a:lnTo>
                        <a:cubicBezTo>
                          <a:pt x="80319" y="87424"/>
                          <a:pt x="90106" y="76558"/>
                          <a:pt x="101377" y="68043"/>
                        </a:cubicBezTo>
                        <a:lnTo>
                          <a:pt x="117773" y="60041"/>
                        </a:lnTo>
                        <a:lnTo>
                          <a:pt x="148943" y="35222"/>
                        </a:lnTo>
                        <a:cubicBezTo>
                          <a:pt x="189478" y="13460"/>
                          <a:pt x="245477" y="0"/>
                          <a:pt x="307331" y="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400" b="0" i="0" u="none" strike="noStrike" kern="0" cap="none" spc="0" normalizeH="0" baseline="0" noProof="0"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022F8764-A686-7F44-9AD8-9DBB8C1E989B}"/>
                    </a:ext>
                  </a:extLst>
                </p:cNvPr>
                <p:cNvSpPr/>
                <p:nvPr/>
              </p:nvSpPr>
              <p:spPr>
                <a:xfrm>
                  <a:off x="688174" y="4925843"/>
                  <a:ext cx="1064827" cy="1117477"/>
                </a:xfrm>
                <a:custGeom>
                  <a:avLst/>
                  <a:gdLst>
                    <a:gd name="connsiteX0" fmla="*/ 161074 w 1064827"/>
                    <a:gd name="connsiteY0" fmla="*/ 0 h 1117477"/>
                    <a:gd name="connsiteX1" fmla="*/ 903754 w 1064827"/>
                    <a:gd name="connsiteY1" fmla="*/ 0 h 1117477"/>
                    <a:gd name="connsiteX2" fmla="*/ 871260 w 1064827"/>
                    <a:gd name="connsiteY2" fmla="*/ 209642 h 1117477"/>
                    <a:gd name="connsiteX3" fmla="*/ 1064827 w 1064827"/>
                    <a:gd name="connsiteY3" fmla="*/ 1117477 h 1117477"/>
                    <a:gd name="connsiteX4" fmla="*/ 803651 w 1064827"/>
                    <a:gd name="connsiteY4" fmla="*/ 1117477 h 1117477"/>
                    <a:gd name="connsiteX5" fmla="*/ 540736 w 1064827"/>
                    <a:gd name="connsiteY5" fmla="*/ 306561 h 1117477"/>
                    <a:gd name="connsiteX6" fmla="*/ 524091 w 1064827"/>
                    <a:gd name="connsiteY6" fmla="*/ 306561 h 1117477"/>
                    <a:gd name="connsiteX7" fmla="*/ 261176 w 1064827"/>
                    <a:gd name="connsiteY7" fmla="*/ 1117477 h 1117477"/>
                    <a:gd name="connsiteX8" fmla="*/ 0 w 1064827"/>
                    <a:gd name="connsiteY8" fmla="*/ 1117477 h 1117477"/>
                    <a:gd name="connsiteX9" fmla="*/ 193567 w 1064827"/>
                    <a:gd name="connsiteY9" fmla="*/ 209641 h 1117477"/>
                    <a:gd name="connsiteX10" fmla="*/ 161074 w 1064827"/>
                    <a:gd name="connsiteY10" fmla="*/ 0 h 1117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64827" h="1117477">
                      <a:moveTo>
                        <a:pt x="161074" y="0"/>
                      </a:moveTo>
                      <a:lnTo>
                        <a:pt x="903754" y="0"/>
                      </a:lnTo>
                      <a:lnTo>
                        <a:pt x="871260" y="209642"/>
                      </a:lnTo>
                      <a:lnTo>
                        <a:pt x="1064827" y="1117477"/>
                      </a:lnTo>
                      <a:lnTo>
                        <a:pt x="803651" y="1117477"/>
                      </a:lnTo>
                      <a:lnTo>
                        <a:pt x="540736" y="306561"/>
                      </a:lnTo>
                      <a:lnTo>
                        <a:pt x="524091" y="306561"/>
                      </a:lnTo>
                      <a:lnTo>
                        <a:pt x="261176" y="1117477"/>
                      </a:lnTo>
                      <a:lnTo>
                        <a:pt x="0" y="1117477"/>
                      </a:lnTo>
                      <a:lnTo>
                        <a:pt x="193567" y="209641"/>
                      </a:lnTo>
                      <a:lnTo>
                        <a:pt x="161074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9A0A1E75-B553-86EA-5FEF-B78B96676A94}"/>
                    </a:ext>
                  </a:extLst>
                </p:cNvPr>
                <p:cNvSpPr/>
                <p:nvPr/>
              </p:nvSpPr>
              <p:spPr>
                <a:xfrm>
                  <a:off x="326608" y="2312331"/>
                  <a:ext cx="2474519" cy="2613512"/>
                </a:xfrm>
                <a:custGeom>
                  <a:avLst/>
                  <a:gdLst>
                    <a:gd name="connsiteX0" fmla="*/ 804083 w 2474519"/>
                    <a:gd name="connsiteY0" fmla="*/ 0 h 2613512"/>
                    <a:gd name="connsiteX1" fmla="*/ 868967 w 2474519"/>
                    <a:gd name="connsiteY1" fmla="*/ 250722 h 2613512"/>
                    <a:gd name="connsiteX2" fmla="*/ 274331 w 2474519"/>
                    <a:gd name="connsiteY2" fmla="*/ 881476 h 2613512"/>
                    <a:gd name="connsiteX3" fmla="*/ 497807 w 2474519"/>
                    <a:gd name="connsiteY3" fmla="*/ 1614541 h 2613512"/>
                    <a:gd name="connsiteX4" fmla="*/ 546490 w 2474519"/>
                    <a:gd name="connsiteY4" fmla="*/ 1656645 h 2613512"/>
                    <a:gd name="connsiteX5" fmla="*/ 554429 w 2474519"/>
                    <a:gd name="connsiteY5" fmla="*/ 1654181 h 2613512"/>
                    <a:gd name="connsiteX6" fmla="*/ 592704 w 2474519"/>
                    <a:gd name="connsiteY6" fmla="*/ 1650322 h 2613512"/>
                    <a:gd name="connsiteX7" fmla="*/ 1195254 w 2474519"/>
                    <a:gd name="connsiteY7" fmla="*/ 1650322 h 2613512"/>
                    <a:gd name="connsiteX8" fmla="*/ 1233530 w 2474519"/>
                    <a:gd name="connsiteY8" fmla="*/ 1654181 h 2613512"/>
                    <a:gd name="connsiteX9" fmla="*/ 1268367 w 2474519"/>
                    <a:gd name="connsiteY9" fmla="*/ 1664995 h 2613512"/>
                    <a:gd name="connsiteX10" fmla="*/ 1322419 w 2474519"/>
                    <a:gd name="connsiteY10" fmla="*/ 1677203 h 2613512"/>
                    <a:gd name="connsiteX11" fmla="*/ 2230162 w 2474519"/>
                    <a:gd name="connsiteY11" fmla="*/ 1145024 h 2613512"/>
                    <a:gd name="connsiteX12" fmla="*/ 2474519 w 2474519"/>
                    <a:gd name="connsiteY12" fmla="*/ 1230819 h 2613512"/>
                    <a:gd name="connsiteX13" fmla="*/ 1380059 w 2474519"/>
                    <a:gd name="connsiteY13" fmla="*/ 1945251 h 2613512"/>
                    <a:gd name="connsiteX14" fmla="*/ 1369112 w 2474519"/>
                    <a:gd name="connsiteY14" fmla="*/ 1943868 h 2613512"/>
                    <a:gd name="connsiteX15" fmla="*/ 1265320 w 2474519"/>
                    <a:gd name="connsiteY15" fmla="*/ 2613512 h 2613512"/>
                    <a:gd name="connsiteX16" fmla="*/ 522640 w 2474519"/>
                    <a:gd name="connsiteY16" fmla="*/ 2613512 h 2613512"/>
                    <a:gd name="connsiteX17" fmla="*/ 408809 w 2474519"/>
                    <a:gd name="connsiteY17" fmla="*/ 1879103 h 2613512"/>
                    <a:gd name="connsiteX18" fmla="*/ 314813 w 2474519"/>
                    <a:gd name="connsiteY18" fmla="*/ 1797811 h 2613512"/>
                    <a:gd name="connsiteX19" fmla="*/ 20223 w 2474519"/>
                    <a:gd name="connsiteY19" fmla="*/ 831472 h 2613512"/>
                    <a:gd name="connsiteX20" fmla="*/ 804083 w 2474519"/>
                    <a:gd name="connsiteY20" fmla="*/ 0 h 2613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2474519" h="2613512">
                      <a:moveTo>
                        <a:pt x="804083" y="0"/>
                      </a:moveTo>
                      <a:cubicBezTo>
                        <a:pt x="825711" y="83574"/>
                        <a:pt x="847339" y="167148"/>
                        <a:pt x="868967" y="250722"/>
                      </a:cubicBezTo>
                      <a:cubicBezTo>
                        <a:pt x="565957" y="329137"/>
                        <a:pt x="334764" y="574374"/>
                        <a:pt x="274331" y="881476"/>
                      </a:cubicBezTo>
                      <a:cubicBezTo>
                        <a:pt x="221453" y="1150192"/>
                        <a:pt x="307512" y="1424607"/>
                        <a:pt x="497807" y="1614541"/>
                      </a:cubicBezTo>
                      <a:lnTo>
                        <a:pt x="546490" y="1656645"/>
                      </a:lnTo>
                      <a:lnTo>
                        <a:pt x="554429" y="1654181"/>
                      </a:lnTo>
                      <a:cubicBezTo>
                        <a:pt x="566792" y="1651651"/>
                        <a:pt x="579593" y="1650322"/>
                        <a:pt x="592704" y="1650322"/>
                      </a:cubicBezTo>
                      <a:lnTo>
                        <a:pt x="1195254" y="1650322"/>
                      </a:lnTo>
                      <a:cubicBezTo>
                        <a:pt x="1208365" y="1650322"/>
                        <a:pt x="1221166" y="1651651"/>
                        <a:pt x="1233530" y="1654181"/>
                      </a:cubicBezTo>
                      <a:lnTo>
                        <a:pt x="1268367" y="1664995"/>
                      </a:lnTo>
                      <a:lnTo>
                        <a:pt x="1322419" y="1677203"/>
                      </a:lnTo>
                      <a:cubicBezTo>
                        <a:pt x="1710294" y="1745246"/>
                        <a:pt x="2097164" y="1523823"/>
                        <a:pt x="2230162" y="1145024"/>
                      </a:cubicBezTo>
                      <a:lnTo>
                        <a:pt x="2474519" y="1230819"/>
                      </a:lnTo>
                      <a:cubicBezTo>
                        <a:pt x="2310885" y="1696870"/>
                        <a:pt x="1855728" y="1982203"/>
                        <a:pt x="1380059" y="1945251"/>
                      </a:cubicBezTo>
                      <a:lnTo>
                        <a:pt x="1369112" y="1943868"/>
                      </a:lnTo>
                      <a:lnTo>
                        <a:pt x="1265320" y="2613512"/>
                      </a:lnTo>
                      <a:lnTo>
                        <a:pt x="522640" y="2613512"/>
                      </a:lnTo>
                      <a:lnTo>
                        <a:pt x="408809" y="1879103"/>
                      </a:lnTo>
                      <a:lnTo>
                        <a:pt x="314813" y="1797811"/>
                      </a:lnTo>
                      <a:cubicBezTo>
                        <a:pt x="63963" y="1547437"/>
                        <a:pt x="-49482" y="1185697"/>
                        <a:pt x="20223" y="831472"/>
                      </a:cubicBezTo>
                      <a:cubicBezTo>
                        <a:pt x="99886" y="426644"/>
                        <a:pt x="404649" y="103369"/>
                        <a:pt x="804083" y="0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84229D0F-6133-C109-558F-1C272FCC26B7}"/>
                    </a:ext>
                  </a:extLst>
                </p:cNvPr>
                <p:cNvSpPr/>
                <p:nvPr/>
              </p:nvSpPr>
              <p:spPr>
                <a:xfrm>
                  <a:off x="492054" y="6023354"/>
                  <a:ext cx="475517" cy="208692"/>
                </a:xfrm>
                <a:custGeom>
                  <a:avLst/>
                  <a:gdLst>
                    <a:gd name="connsiteX0" fmla="*/ 104346 w 475517"/>
                    <a:gd name="connsiteY0" fmla="*/ 0 h 208692"/>
                    <a:gd name="connsiteX1" fmla="*/ 218342 w 475517"/>
                    <a:gd name="connsiteY1" fmla="*/ 0 h 208692"/>
                    <a:gd name="connsiteX2" fmla="*/ 320371 w 475517"/>
                    <a:gd name="connsiteY2" fmla="*/ 0 h 208692"/>
                    <a:gd name="connsiteX3" fmla="*/ 475517 w 475517"/>
                    <a:gd name="connsiteY3" fmla="*/ 0 h 208692"/>
                    <a:gd name="connsiteX4" fmla="*/ 475517 w 475517"/>
                    <a:gd name="connsiteY4" fmla="*/ 208692 h 208692"/>
                    <a:gd name="connsiteX5" fmla="*/ 424717 w 475517"/>
                    <a:gd name="connsiteY5" fmla="*/ 208692 h 208692"/>
                    <a:gd name="connsiteX6" fmla="*/ 218342 w 475517"/>
                    <a:gd name="connsiteY6" fmla="*/ 208692 h 208692"/>
                    <a:gd name="connsiteX7" fmla="*/ 0 w 475517"/>
                    <a:gd name="connsiteY7" fmla="*/ 208692 h 208692"/>
                    <a:gd name="connsiteX8" fmla="*/ 0 w 475517"/>
                    <a:gd name="connsiteY8" fmla="*/ 104346 h 208692"/>
                    <a:gd name="connsiteX9" fmla="*/ 104346 w 475517"/>
                    <a:gd name="connsiteY9" fmla="*/ 0 h 208692"/>
                    <a:gd name="connsiteX0" fmla="*/ 104346 w 475517"/>
                    <a:gd name="connsiteY0" fmla="*/ 0 h 208692"/>
                    <a:gd name="connsiteX1" fmla="*/ 320371 w 475517"/>
                    <a:gd name="connsiteY1" fmla="*/ 0 h 208692"/>
                    <a:gd name="connsiteX2" fmla="*/ 475517 w 475517"/>
                    <a:gd name="connsiteY2" fmla="*/ 0 h 208692"/>
                    <a:gd name="connsiteX3" fmla="*/ 475517 w 475517"/>
                    <a:gd name="connsiteY3" fmla="*/ 208692 h 208692"/>
                    <a:gd name="connsiteX4" fmla="*/ 424717 w 475517"/>
                    <a:gd name="connsiteY4" fmla="*/ 208692 h 208692"/>
                    <a:gd name="connsiteX5" fmla="*/ 218342 w 475517"/>
                    <a:gd name="connsiteY5" fmla="*/ 208692 h 208692"/>
                    <a:gd name="connsiteX6" fmla="*/ 0 w 475517"/>
                    <a:gd name="connsiteY6" fmla="*/ 208692 h 208692"/>
                    <a:gd name="connsiteX7" fmla="*/ 0 w 475517"/>
                    <a:gd name="connsiteY7" fmla="*/ 104346 h 208692"/>
                    <a:gd name="connsiteX8" fmla="*/ 104346 w 475517"/>
                    <a:gd name="connsiteY8" fmla="*/ 0 h 208692"/>
                    <a:gd name="connsiteX0" fmla="*/ 104346 w 475517"/>
                    <a:gd name="connsiteY0" fmla="*/ 0 h 208692"/>
                    <a:gd name="connsiteX1" fmla="*/ 475517 w 475517"/>
                    <a:gd name="connsiteY1" fmla="*/ 0 h 208692"/>
                    <a:gd name="connsiteX2" fmla="*/ 475517 w 475517"/>
                    <a:gd name="connsiteY2" fmla="*/ 208692 h 208692"/>
                    <a:gd name="connsiteX3" fmla="*/ 424717 w 475517"/>
                    <a:gd name="connsiteY3" fmla="*/ 208692 h 208692"/>
                    <a:gd name="connsiteX4" fmla="*/ 218342 w 475517"/>
                    <a:gd name="connsiteY4" fmla="*/ 208692 h 208692"/>
                    <a:gd name="connsiteX5" fmla="*/ 0 w 475517"/>
                    <a:gd name="connsiteY5" fmla="*/ 208692 h 208692"/>
                    <a:gd name="connsiteX6" fmla="*/ 0 w 475517"/>
                    <a:gd name="connsiteY6" fmla="*/ 104346 h 208692"/>
                    <a:gd name="connsiteX7" fmla="*/ 104346 w 475517"/>
                    <a:gd name="connsiteY7" fmla="*/ 0 h 208692"/>
                    <a:gd name="connsiteX0" fmla="*/ 104346 w 475517"/>
                    <a:gd name="connsiteY0" fmla="*/ 0 h 208692"/>
                    <a:gd name="connsiteX1" fmla="*/ 475517 w 475517"/>
                    <a:gd name="connsiteY1" fmla="*/ 0 h 208692"/>
                    <a:gd name="connsiteX2" fmla="*/ 475517 w 475517"/>
                    <a:gd name="connsiteY2" fmla="*/ 208692 h 208692"/>
                    <a:gd name="connsiteX3" fmla="*/ 218342 w 475517"/>
                    <a:gd name="connsiteY3" fmla="*/ 208692 h 208692"/>
                    <a:gd name="connsiteX4" fmla="*/ 0 w 475517"/>
                    <a:gd name="connsiteY4" fmla="*/ 208692 h 208692"/>
                    <a:gd name="connsiteX5" fmla="*/ 0 w 475517"/>
                    <a:gd name="connsiteY5" fmla="*/ 104346 h 208692"/>
                    <a:gd name="connsiteX6" fmla="*/ 104346 w 475517"/>
                    <a:gd name="connsiteY6" fmla="*/ 0 h 208692"/>
                    <a:gd name="connsiteX0" fmla="*/ 104346 w 475517"/>
                    <a:gd name="connsiteY0" fmla="*/ 0 h 208692"/>
                    <a:gd name="connsiteX1" fmla="*/ 475517 w 475517"/>
                    <a:gd name="connsiteY1" fmla="*/ 0 h 208692"/>
                    <a:gd name="connsiteX2" fmla="*/ 475517 w 475517"/>
                    <a:gd name="connsiteY2" fmla="*/ 208692 h 208692"/>
                    <a:gd name="connsiteX3" fmla="*/ 0 w 475517"/>
                    <a:gd name="connsiteY3" fmla="*/ 208692 h 208692"/>
                    <a:gd name="connsiteX4" fmla="*/ 0 w 475517"/>
                    <a:gd name="connsiteY4" fmla="*/ 104346 h 208692"/>
                    <a:gd name="connsiteX5" fmla="*/ 104346 w 475517"/>
                    <a:gd name="connsiteY5" fmla="*/ 0 h 2086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75517" h="208692">
                      <a:moveTo>
                        <a:pt x="104346" y="0"/>
                      </a:moveTo>
                      <a:lnTo>
                        <a:pt x="475517" y="0"/>
                      </a:lnTo>
                      <a:lnTo>
                        <a:pt x="475517" y="208692"/>
                      </a:lnTo>
                      <a:lnTo>
                        <a:pt x="0" y="208692"/>
                      </a:lnTo>
                      <a:lnTo>
                        <a:pt x="0" y="104346"/>
                      </a:lnTo>
                      <a:cubicBezTo>
                        <a:pt x="0" y="46717"/>
                        <a:pt x="46717" y="0"/>
                        <a:pt x="10434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F2DF821B-E39D-5070-9193-B5042BD506B3}"/>
                    </a:ext>
                  </a:extLst>
                </p:cNvPr>
                <p:cNvSpPr/>
                <p:nvPr/>
              </p:nvSpPr>
              <p:spPr>
                <a:xfrm flipH="1">
                  <a:off x="1473602" y="6023354"/>
                  <a:ext cx="475517" cy="208692"/>
                </a:xfrm>
                <a:custGeom>
                  <a:avLst/>
                  <a:gdLst>
                    <a:gd name="connsiteX0" fmla="*/ 104346 w 475517"/>
                    <a:gd name="connsiteY0" fmla="*/ 0 h 208692"/>
                    <a:gd name="connsiteX1" fmla="*/ 218342 w 475517"/>
                    <a:gd name="connsiteY1" fmla="*/ 0 h 208692"/>
                    <a:gd name="connsiteX2" fmla="*/ 320371 w 475517"/>
                    <a:gd name="connsiteY2" fmla="*/ 0 h 208692"/>
                    <a:gd name="connsiteX3" fmla="*/ 475517 w 475517"/>
                    <a:gd name="connsiteY3" fmla="*/ 0 h 208692"/>
                    <a:gd name="connsiteX4" fmla="*/ 475517 w 475517"/>
                    <a:gd name="connsiteY4" fmla="*/ 208692 h 208692"/>
                    <a:gd name="connsiteX5" fmla="*/ 424717 w 475517"/>
                    <a:gd name="connsiteY5" fmla="*/ 208692 h 208692"/>
                    <a:gd name="connsiteX6" fmla="*/ 218342 w 475517"/>
                    <a:gd name="connsiteY6" fmla="*/ 208692 h 208692"/>
                    <a:gd name="connsiteX7" fmla="*/ 0 w 475517"/>
                    <a:gd name="connsiteY7" fmla="*/ 208692 h 208692"/>
                    <a:gd name="connsiteX8" fmla="*/ 0 w 475517"/>
                    <a:gd name="connsiteY8" fmla="*/ 104346 h 208692"/>
                    <a:gd name="connsiteX9" fmla="*/ 104346 w 475517"/>
                    <a:gd name="connsiteY9" fmla="*/ 0 h 208692"/>
                    <a:gd name="connsiteX0" fmla="*/ 104346 w 475517"/>
                    <a:gd name="connsiteY0" fmla="*/ 0 h 208692"/>
                    <a:gd name="connsiteX1" fmla="*/ 320371 w 475517"/>
                    <a:gd name="connsiteY1" fmla="*/ 0 h 208692"/>
                    <a:gd name="connsiteX2" fmla="*/ 475517 w 475517"/>
                    <a:gd name="connsiteY2" fmla="*/ 0 h 208692"/>
                    <a:gd name="connsiteX3" fmla="*/ 475517 w 475517"/>
                    <a:gd name="connsiteY3" fmla="*/ 208692 h 208692"/>
                    <a:gd name="connsiteX4" fmla="*/ 424717 w 475517"/>
                    <a:gd name="connsiteY4" fmla="*/ 208692 h 208692"/>
                    <a:gd name="connsiteX5" fmla="*/ 218342 w 475517"/>
                    <a:gd name="connsiteY5" fmla="*/ 208692 h 208692"/>
                    <a:gd name="connsiteX6" fmla="*/ 0 w 475517"/>
                    <a:gd name="connsiteY6" fmla="*/ 208692 h 208692"/>
                    <a:gd name="connsiteX7" fmla="*/ 0 w 475517"/>
                    <a:gd name="connsiteY7" fmla="*/ 104346 h 208692"/>
                    <a:gd name="connsiteX8" fmla="*/ 104346 w 475517"/>
                    <a:gd name="connsiteY8" fmla="*/ 0 h 208692"/>
                    <a:gd name="connsiteX0" fmla="*/ 104346 w 475517"/>
                    <a:gd name="connsiteY0" fmla="*/ 0 h 208692"/>
                    <a:gd name="connsiteX1" fmla="*/ 475517 w 475517"/>
                    <a:gd name="connsiteY1" fmla="*/ 0 h 208692"/>
                    <a:gd name="connsiteX2" fmla="*/ 475517 w 475517"/>
                    <a:gd name="connsiteY2" fmla="*/ 208692 h 208692"/>
                    <a:gd name="connsiteX3" fmla="*/ 424717 w 475517"/>
                    <a:gd name="connsiteY3" fmla="*/ 208692 h 208692"/>
                    <a:gd name="connsiteX4" fmla="*/ 218342 w 475517"/>
                    <a:gd name="connsiteY4" fmla="*/ 208692 h 208692"/>
                    <a:gd name="connsiteX5" fmla="*/ 0 w 475517"/>
                    <a:gd name="connsiteY5" fmla="*/ 208692 h 208692"/>
                    <a:gd name="connsiteX6" fmla="*/ 0 w 475517"/>
                    <a:gd name="connsiteY6" fmla="*/ 104346 h 208692"/>
                    <a:gd name="connsiteX7" fmla="*/ 104346 w 475517"/>
                    <a:gd name="connsiteY7" fmla="*/ 0 h 208692"/>
                    <a:gd name="connsiteX0" fmla="*/ 104346 w 475517"/>
                    <a:gd name="connsiteY0" fmla="*/ 0 h 208692"/>
                    <a:gd name="connsiteX1" fmla="*/ 475517 w 475517"/>
                    <a:gd name="connsiteY1" fmla="*/ 0 h 208692"/>
                    <a:gd name="connsiteX2" fmla="*/ 475517 w 475517"/>
                    <a:gd name="connsiteY2" fmla="*/ 208692 h 208692"/>
                    <a:gd name="connsiteX3" fmla="*/ 218342 w 475517"/>
                    <a:gd name="connsiteY3" fmla="*/ 208692 h 208692"/>
                    <a:gd name="connsiteX4" fmla="*/ 0 w 475517"/>
                    <a:gd name="connsiteY4" fmla="*/ 208692 h 208692"/>
                    <a:gd name="connsiteX5" fmla="*/ 0 w 475517"/>
                    <a:gd name="connsiteY5" fmla="*/ 104346 h 208692"/>
                    <a:gd name="connsiteX6" fmla="*/ 104346 w 475517"/>
                    <a:gd name="connsiteY6" fmla="*/ 0 h 208692"/>
                    <a:gd name="connsiteX0" fmla="*/ 104346 w 475517"/>
                    <a:gd name="connsiteY0" fmla="*/ 0 h 208692"/>
                    <a:gd name="connsiteX1" fmla="*/ 475517 w 475517"/>
                    <a:gd name="connsiteY1" fmla="*/ 0 h 208692"/>
                    <a:gd name="connsiteX2" fmla="*/ 475517 w 475517"/>
                    <a:gd name="connsiteY2" fmla="*/ 208692 h 208692"/>
                    <a:gd name="connsiteX3" fmla="*/ 0 w 475517"/>
                    <a:gd name="connsiteY3" fmla="*/ 208692 h 208692"/>
                    <a:gd name="connsiteX4" fmla="*/ 0 w 475517"/>
                    <a:gd name="connsiteY4" fmla="*/ 104346 h 208692"/>
                    <a:gd name="connsiteX5" fmla="*/ 104346 w 475517"/>
                    <a:gd name="connsiteY5" fmla="*/ 0 h 2086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75517" h="208692">
                      <a:moveTo>
                        <a:pt x="104346" y="0"/>
                      </a:moveTo>
                      <a:lnTo>
                        <a:pt x="475517" y="0"/>
                      </a:lnTo>
                      <a:lnTo>
                        <a:pt x="475517" y="208692"/>
                      </a:lnTo>
                      <a:lnTo>
                        <a:pt x="0" y="208692"/>
                      </a:lnTo>
                      <a:lnTo>
                        <a:pt x="0" y="104346"/>
                      </a:lnTo>
                      <a:cubicBezTo>
                        <a:pt x="0" y="46717"/>
                        <a:pt x="46717" y="0"/>
                        <a:pt x="10434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AAD11DA9-F9DD-9449-1B22-FE1C17E7303C}"/>
                    </a:ext>
                  </a:extLst>
                </p:cNvPr>
                <p:cNvSpPr/>
                <p:nvPr/>
              </p:nvSpPr>
              <p:spPr>
                <a:xfrm>
                  <a:off x="539396" y="3200430"/>
                  <a:ext cx="169241" cy="339334"/>
                </a:xfrm>
                <a:custGeom>
                  <a:avLst/>
                  <a:gdLst>
                    <a:gd name="connsiteX0" fmla="*/ 134613 w 169241"/>
                    <a:gd name="connsiteY0" fmla="*/ 0 h 339334"/>
                    <a:gd name="connsiteX1" fmla="*/ 125202 w 169241"/>
                    <a:gd name="connsiteY1" fmla="*/ 100615 h 339334"/>
                    <a:gd name="connsiteX2" fmla="*/ 169054 w 169241"/>
                    <a:gd name="connsiteY2" fmla="*/ 334731 h 339334"/>
                    <a:gd name="connsiteX3" fmla="*/ 169241 w 169241"/>
                    <a:gd name="connsiteY3" fmla="*/ 335102 h 339334"/>
                    <a:gd name="connsiteX4" fmla="*/ 150811 w 169241"/>
                    <a:gd name="connsiteY4" fmla="*/ 339334 h 339334"/>
                    <a:gd name="connsiteX5" fmla="*/ 0 w 169241"/>
                    <a:gd name="connsiteY5" fmla="*/ 167807 h 339334"/>
                    <a:gd name="connsiteX6" fmla="*/ 92108 w 169241"/>
                    <a:gd name="connsiteY6" fmla="*/ 9759 h 339334"/>
                    <a:gd name="connsiteX7" fmla="*/ 134613 w 169241"/>
                    <a:gd name="connsiteY7" fmla="*/ 0 h 339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69241" h="339334">
                      <a:moveTo>
                        <a:pt x="134613" y="0"/>
                      </a:moveTo>
                      <a:lnTo>
                        <a:pt x="125202" y="100615"/>
                      </a:lnTo>
                      <a:cubicBezTo>
                        <a:pt x="125202" y="183660"/>
                        <a:pt x="140817" y="262773"/>
                        <a:pt x="169054" y="334731"/>
                      </a:cubicBezTo>
                      <a:lnTo>
                        <a:pt x="169241" y="335102"/>
                      </a:lnTo>
                      <a:lnTo>
                        <a:pt x="150811" y="339334"/>
                      </a:lnTo>
                      <a:cubicBezTo>
                        <a:pt x="67520" y="339334"/>
                        <a:pt x="0" y="262539"/>
                        <a:pt x="0" y="167807"/>
                      </a:cubicBezTo>
                      <a:cubicBezTo>
                        <a:pt x="0" y="96758"/>
                        <a:pt x="37980" y="35799"/>
                        <a:pt x="92108" y="9759"/>
                      </a:cubicBezTo>
                      <a:lnTo>
                        <a:pt x="134613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2DA46E9F-2798-3F6B-B3C6-EDC9DFC9BF40}"/>
                    </a:ext>
                  </a:extLst>
                </p:cNvPr>
                <p:cNvSpPr/>
                <p:nvPr/>
              </p:nvSpPr>
              <p:spPr>
                <a:xfrm>
                  <a:off x="1736605" y="3200430"/>
                  <a:ext cx="169239" cy="339334"/>
                </a:xfrm>
                <a:custGeom>
                  <a:avLst/>
                  <a:gdLst>
                    <a:gd name="connsiteX0" fmla="*/ 34629 w 169239"/>
                    <a:gd name="connsiteY0" fmla="*/ 0 h 339334"/>
                    <a:gd name="connsiteX1" fmla="*/ 77131 w 169239"/>
                    <a:gd name="connsiteY1" fmla="*/ 9759 h 339334"/>
                    <a:gd name="connsiteX2" fmla="*/ 169239 w 169239"/>
                    <a:gd name="connsiteY2" fmla="*/ 167807 h 339334"/>
                    <a:gd name="connsiteX3" fmla="*/ 18428 w 169239"/>
                    <a:gd name="connsiteY3" fmla="*/ 339334 h 339334"/>
                    <a:gd name="connsiteX4" fmla="*/ 0 w 169239"/>
                    <a:gd name="connsiteY4" fmla="*/ 335103 h 339334"/>
                    <a:gd name="connsiteX5" fmla="*/ 187 w 169239"/>
                    <a:gd name="connsiteY5" fmla="*/ 334731 h 339334"/>
                    <a:gd name="connsiteX6" fmla="*/ 44039 w 169239"/>
                    <a:gd name="connsiteY6" fmla="*/ 100615 h 339334"/>
                    <a:gd name="connsiteX7" fmla="*/ 34629 w 169239"/>
                    <a:gd name="connsiteY7" fmla="*/ 0 h 339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69239" h="339334">
                      <a:moveTo>
                        <a:pt x="34629" y="0"/>
                      </a:moveTo>
                      <a:lnTo>
                        <a:pt x="77131" y="9759"/>
                      </a:lnTo>
                      <a:cubicBezTo>
                        <a:pt x="131259" y="35799"/>
                        <a:pt x="169239" y="96758"/>
                        <a:pt x="169239" y="167807"/>
                      </a:cubicBezTo>
                      <a:cubicBezTo>
                        <a:pt x="169239" y="262539"/>
                        <a:pt x="101719" y="339334"/>
                        <a:pt x="18428" y="339334"/>
                      </a:cubicBezTo>
                      <a:lnTo>
                        <a:pt x="0" y="335103"/>
                      </a:lnTo>
                      <a:lnTo>
                        <a:pt x="187" y="334731"/>
                      </a:lnTo>
                      <a:cubicBezTo>
                        <a:pt x="28424" y="262773"/>
                        <a:pt x="44039" y="183660"/>
                        <a:pt x="44039" y="100615"/>
                      </a:cubicBezTo>
                      <a:lnTo>
                        <a:pt x="34629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52D39B1D-5188-D221-6F55-BFBD6A6D674B}"/>
                    </a:ext>
                  </a:extLst>
                </p:cNvPr>
                <p:cNvSpPr/>
                <p:nvPr/>
              </p:nvSpPr>
              <p:spPr>
                <a:xfrm>
                  <a:off x="1436304" y="3231799"/>
                  <a:ext cx="144306" cy="201716"/>
                </a:xfrm>
                <a:custGeom>
                  <a:avLst/>
                  <a:gdLst>
                    <a:gd name="connsiteX0" fmla="*/ 21911 w 144306"/>
                    <a:gd name="connsiteY0" fmla="*/ 0 h 201716"/>
                    <a:gd name="connsiteX1" fmla="*/ 135391 w 144306"/>
                    <a:gd name="connsiteY1" fmla="*/ 30407 h 201716"/>
                    <a:gd name="connsiteX2" fmla="*/ 138636 w 144306"/>
                    <a:gd name="connsiteY2" fmla="*/ 38255 h 201716"/>
                    <a:gd name="connsiteX3" fmla="*/ 144306 w 144306"/>
                    <a:gd name="connsiteY3" fmla="*/ 84054 h 201716"/>
                    <a:gd name="connsiteX4" fmla="*/ 72153 w 144306"/>
                    <a:gd name="connsiteY4" fmla="*/ 201716 h 201716"/>
                    <a:gd name="connsiteX5" fmla="*/ 0 w 144306"/>
                    <a:gd name="connsiteY5" fmla="*/ 84054 h 201716"/>
                    <a:gd name="connsiteX6" fmla="*/ 21133 w 144306"/>
                    <a:gd name="connsiteY6" fmla="*/ 855 h 201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4306" h="201716">
                      <a:moveTo>
                        <a:pt x="21911" y="0"/>
                      </a:moveTo>
                      <a:lnTo>
                        <a:pt x="135391" y="30407"/>
                      </a:lnTo>
                      <a:lnTo>
                        <a:pt x="138636" y="38255"/>
                      </a:lnTo>
                      <a:cubicBezTo>
                        <a:pt x="142287" y="52332"/>
                        <a:pt x="144306" y="67808"/>
                        <a:pt x="144306" y="84054"/>
                      </a:cubicBezTo>
                      <a:cubicBezTo>
                        <a:pt x="144306" y="149037"/>
                        <a:pt x="112002" y="201716"/>
                        <a:pt x="72153" y="201716"/>
                      </a:cubicBezTo>
                      <a:cubicBezTo>
                        <a:pt x="32304" y="201716"/>
                        <a:pt x="0" y="149037"/>
                        <a:pt x="0" y="84054"/>
                      </a:cubicBezTo>
                      <a:cubicBezTo>
                        <a:pt x="0" y="51563"/>
                        <a:pt x="8076" y="22147"/>
                        <a:pt x="21133" y="85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DB281609-A44A-374F-42BC-6E069EA34D8A}"/>
                    </a:ext>
                  </a:extLst>
                </p:cNvPr>
                <p:cNvSpPr/>
                <p:nvPr/>
              </p:nvSpPr>
              <p:spPr>
                <a:xfrm flipH="1">
                  <a:off x="848357" y="3231799"/>
                  <a:ext cx="144306" cy="201716"/>
                </a:xfrm>
                <a:custGeom>
                  <a:avLst/>
                  <a:gdLst>
                    <a:gd name="connsiteX0" fmla="*/ 21911 w 144306"/>
                    <a:gd name="connsiteY0" fmla="*/ 0 h 201716"/>
                    <a:gd name="connsiteX1" fmla="*/ 135391 w 144306"/>
                    <a:gd name="connsiteY1" fmla="*/ 30407 h 201716"/>
                    <a:gd name="connsiteX2" fmla="*/ 138636 w 144306"/>
                    <a:gd name="connsiteY2" fmla="*/ 38255 h 201716"/>
                    <a:gd name="connsiteX3" fmla="*/ 144306 w 144306"/>
                    <a:gd name="connsiteY3" fmla="*/ 84054 h 201716"/>
                    <a:gd name="connsiteX4" fmla="*/ 72153 w 144306"/>
                    <a:gd name="connsiteY4" fmla="*/ 201716 h 201716"/>
                    <a:gd name="connsiteX5" fmla="*/ 0 w 144306"/>
                    <a:gd name="connsiteY5" fmla="*/ 84054 h 201716"/>
                    <a:gd name="connsiteX6" fmla="*/ 21133 w 144306"/>
                    <a:gd name="connsiteY6" fmla="*/ 855 h 201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4306" h="201716">
                      <a:moveTo>
                        <a:pt x="21911" y="0"/>
                      </a:moveTo>
                      <a:lnTo>
                        <a:pt x="135391" y="30407"/>
                      </a:lnTo>
                      <a:lnTo>
                        <a:pt x="138636" y="38255"/>
                      </a:lnTo>
                      <a:cubicBezTo>
                        <a:pt x="142287" y="52332"/>
                        <a:pt x="144306" y="67808"/>
                        <a:pt x="144306" y="84054"/>
                      </a:cubicBezTo>
                      <a:cubicBezTo>
                        <a:pt x="144306" y="149037"/>
                        <a:pt x="112002" y="201716"/>
                        <a:pt x="72153" y="201716"/>
                      </a:cubicBezTo>
                      <a:cubicBezTo>
                        <a:pt x="32304" y="201716"/>
                        <a:pt x="0" y="149037"/>
                        <a:pt x="0" y="84054"/>
                      </a:cubicBezTo>
                      <a:cubicBezTo>
                        <a:pt x="0" y="51563"/>
                        <a:pt x="8076" y="22147"/>
                        <a:pt x="21133" y="85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 dirty="0"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8909BCEB-8A6A-D378-ED8D-5CB9D6732DC6}"/>
                    </a:ext>
                  </a:extLst>
                </p:cNvPr>
                <p:cNvSpPr/>
                <p:nvPr/>
              </p:nvSpPr>
              <p:spPr>
                <a:xfrm>
                  <a:off x="1088605" y="3607784"/>
                  <a:ext cx="263962" cy="206496"/>
                </a:xfrm>
                <a:custGeom>
                  <a:avLst/>
                  <a:gdLst>
                    <a:gd name="connsiteX0" fmla="*/ 185305 w 370610"/>
                    <a:gd name="connsiteY0" fmla="*/ 0 h 298515"/>
                    <a:gd name="connsiteX1" fmla="*/ 370610 w 370610"/>
                    <a:gd name="connsiteY1" fmla="*/ 250317 h 298515"/>
                    <a:gd name="connsiteX2" fmla="*/ 363407 w 370610"/>
                    <a:gd name="connsiteY2" fmla="*/ 298515 h 298515"/>
                    <a:gd name="connsiteX3" fmla="*/ 7204 w 370610"/>
                    <a:gd name="connsiteY3" fmla="*/ 298515 h 298515"/>
                    <a:gd name="connsiteX4" fmla="*/ 0 w 370610"/>
                    <a:gd name="connsiteY4" fmla="*/ 250317 h 298515"/>
                    <a:gd name="connsiteX5" fmla="*/ 185305 w 370610"/>
                    <a:gd name="connsiteY5" fmla="*/ 0 h 2985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0610" h="298515">
                      <a:moveTo>
                        <a:pt x="185305" y="0"/>
                      </a:moveTo>
                      <a:cubicBezTo>
                        <a:pt x="287646" y="0"/>
                        <a:pt x="370610" y="112071"/>
                        <a:pt x="370610" y="250317"/>
                      </a:cubicBezTo>
                      <a:lnTo>
                        <a:pt x="363407" y="298515"/>
                      </a:lnTo>
                      <a:lnTo>
                        <a:pt x="7204" y="298515"/>
                      </a:lnTo>
                      <a:lnTo>
                        <a:pt x="0" y="250317"/>
                      </a:lnTo>
                      <a:cubicBezTo>
                        <a:pt x="0" y="112071"/>
                        <a:pt x="82964" y="0"/>
                        <a:pt x="18530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2" name="楕円 111">
                  <a:extLst>
                    <a:ext uri="{FF2B5EF4-FFF2-40B4-BE49-F238E27FC236}">
                      <a16:creationId xmlns:a16="http://schemas.microsoft.com/office/drawing/2014/main" id="{7AC6FB9A-DBFC-ABCC-BD72-809760D33DDC}"/>
                    </a:ext>
                  </a:extLst>
                </p:cNvPr>
                <p:cNvSpPr/>
                <p:nvPr/>
              </p:nvSpPr>
              <p:spPr>
                <a:xfrm>
                  <a:off x="1169585" y="3504467"/>
                  <a:ext cx="102004" cy="53654"/>
                </a:xfrm>
                <a:prstGeom prst="ellipse">
                  <a:avLst/>
                </a:prstGeom>
                <a:solidFill>
                  <a:srgbClr val="FF9966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3AA655BB-7DDF-6D32-C4DA-5AE062D1FB3C}"/>
                    </a:ext>
                  </a:extLst>
                </p:cNvPr>
                <p:cNvSpPr/>
                <p:nvPr/>
              </p:nvSpPr>
              <p:spPr>
                <a:xfrm rot="10800000">
                  <a:off x="1119577" y="4053359"/>
                  <a:ext cx="188582" cy="727941"/>
                </a:xfrm>
                <a:custGeom>
                  <a:avLst/>
                  <a:gdLst>
                    <a:gd name="connsiteX0" fmla="*/ 135920 w 188582"/>
                    <a:gd name="connsiteY0" fmla="*/ 703428 h 703428"/>
                    <a:gd name="connsiteX1" fmla="*/ 52662 w 188582"/>
                    <a:gd name="connsiteY1" fmla="*/ 703428 h 703428"/>
                    <a:gd name="connsiteX2" fmla="*/ 0 w 188582"/>
                    <a:gd name="connsiteY2" fmla="*/ 59766 h 703428"/>
                    <a:gd name="connsiteX3" fmla="*/ 37023 w 188582"/>
                    <a:gd name="connsiteY3" fmla="*/ 59766 h 703428"/>
                    <a:gd name="connsiteX4" fmla="*/ 94292 w 188582"/>
                    <a:gd name="connsiteY4" fmla="*/ 0 h 703428"/>
                    <a:gd name="connsiteX5" fmla="*/ 151560 w 188582"/>
                    <a:gd name="connsiteY5" fmla="*/ 59766 h 703428"/>
                    <a:gd name="connsiteX6" fmla="*/ 188582 w 188582"/>
                    <a:gd name="connsiteY6" fmla="*/ 59766 h 703428"/>
                    <a:gd name="connsiteX0" fmla="*/ 135920 w 188582"/>
                    <a:gd name="connsiteY0" fmla="*/ 703428 h 703428"/>
                    <a:gd name="connsiteX1" fmla="*/ 52662 w 188582"/>
                    <a:gd name="connsiteY1" fmla="*/ 703428 h 703428"/>
                    <a:gd name="connsiteX2" fmla="*/ 0 w 188582"/>
                    <a:gd name="connsiteY2" fmla="*/ 59766 h 703428"/>
                    <a:gd name="connsiteX3" fmla="*/ 37023 w 188582"/>
                    <a:gd name="connsiteY3" fmla="*/ 59766 h 703428"/>
                    <a:gd name="connsiteX4" fmla="*/ 94292 w 188582"/>
                    <a:gd name="connsiteY4" fmla="*/ 0 h 703428"/>
                    <a:gd name="connsiteX5" fmla="*/ 188582 w 188582"/>
                    <a:gd name="connsiteY5" fmla="*/ 59766 h 703428"/>
                    <a:gd name="connsiteX6" fmla="*/ 135920 w 188582"/>
                    <a:gd name="connsiteY6" fmla="*/ 703428 h 703428"/>
                    <a:gd name="connsiteX0" fmla="*/ 135920 w 188582"/>
                    <a:gd name="connsiteY0" fmla="*/ 703428 h 703428"/>
                    <a:gd name="connsiteX1" fmla="*/ 52662 w 188582"/>
                    <a:gd name="connsiteY1" fmla="*/ 703428 h 703428"/>
                    <a:gd name="connsiteX2" fmla="*/ 0 w 188582"/>
                    <a:gd name="connsiteY2" fmla="*/ 59766 h 703428"/>
                    <a:gd name="connsiteX3" fmla="*/ 94292 w 188582"/>
                    <a:gd name="connsiteY3" fmla="*/ 0 h 703428"/>
                    <a:gd name="connsiteX4" fmla="*/ 188582 w 188582"/>
                    <a:gd name="connsiteY4" fmla="*/ 59766 h 703428"/>
                    <a:gd name="connsiteX5" fmla="*/ 135920 w 188582"/>
                    <a:gd name="connsiteY5" fmla="*/ 703428 h 7034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582" h="703428">
                      <a:moveTo>
                        <a:pt x="135920" y="703428"/>
                      </a:moveTo>
                      <a:lnTo>
                        <a:pt x="52662" y="703428"/>
                      </a:lnTo>
                      <a:lnTo>
                        <a:pt x="0" y="59766"/>
                      </a:lnTo>
                      <a:lnTo>
                        <a:pt x="94292" y="0"/>
                      </a:lnTo>
                      <a:lnTo>
                        <a:pt x="188582" y="59766"/>
                      </a:lnTo>
                      <a:lnTo>
                        <a:pt x="135920" y="703428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4" name="台形 113">
                  <a:extLst>
                    <a:ext uri="{FF2B5EF4-FFF2-40B4-BE49-F238E27FC236}">
                      <a16:creationId xmlns:a16="http://schemas.microsoft.com/office/drawing/2014/main" id="{B7A1B8DF-0F6E-7605-3825-DF063861A849}"/>
                    </a:ext>
                  </a:extLst>
                </p:cNvPr>
                <p:cNvSpPr/>
                <p:nvPr/>
              </p:nvSpPr>
              <p:spPr>
                <a:xfrm rot="10800000">
                  <a:off x="1119577" y="3962653"/>
                  <a:ext cx="188582" cy="107190"/>
                </a:xfrm>
                <a:prstGeom prst="trapezoid">
                  <a:avLst>
                    <a:gd name="adj" fmla="val 40551"/>
                  </a:avLst>
                </a:pr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7E3747BE-9A88-24D1-A74C-A346839B155A}"/>
                    </a:ext>
                  </a:extLst>
                </p:cNvPr>
                <p:cNvSpPr/>
                <p:nvPr/>
              </p:nvSpPr>
              <p:spPr>
                <a:xfrm rot="10800000" flipH="1">
                  <a:off x="913260" y="3962652"/>
                  <a:ext cx="601216" cy="183897"/>
                </a:xfrm>
                <a:custGeom>
                  <a:avLst/>
                  <a:gdLst>
                    <a:gd name="connsiteX0" fmla="*/ 327884 w 652013"/>
                    <a:gd name="connsiteY0" fmla="*/ 183897 h 183897"/>
                    <a:gd name="connsiteX1" fmla="*/ 652013 w 652013"/>
                    <a:gd name="connsiteY1" fmla="*/ 183897 h 183897"/>
                    <a:gd name="connsiteX2" fmla="*/ 571221 w 652013"/>
                    <a:gd name="connsiteY2" fmla="*/ 0 h 183897"/>
                    <a:gd name="connsiteX3" fmla="*/ 0 w 652013"/>
                    <a:gd name="connsiteY3" fmla="*/ 183897 h 183897"/>
                    <a:gd name="connsiteX4" fmla="*/ 324129 w 652013"/>
                    <a:gd name="connsiteY4" fmla="*/ 183897 h 183897"/>
                    <a:gd name="connsiteX5" fmla="*/ 80792 w 652013"/>
                    <a:gd name="connsiteY5" fmla="*/ 0 h 1838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52013" h="183897">
                      <a:moveTo>
                        <a:pt x="327884" y="183897"/>
                      </a:moveTo>
                      <a:lnTo>
                        <a:pt x="652013" y="183897"/>
                      </a:lnTo>
                      <a:lnTo>
                        <a:pt x="571221" y="0"/>
                      </a:lnTo>
                      <a:close/>
                      <a:moveTo>
                        <a:pt x="0" y="183897"/>
                      </a:moveTo>
                      <a:lnTo>
                        <a:pt x="324129" y="183897"/>
                      </a:lnTo>
                      <a:lnTo>
                        <a:pt x="80792" y="0"/>
                      </a:ln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92EA95BE-1E60-3C82-0D8A-7F07F3B88293}"/>
                    </a:ext>
                  </a:extLst>
                </p:cNvPr>
                <p:cNvSpPr/>
                <p:nvPr/>
              </p:nvSpPr>
              <p:spPr>
                <a:xfrm>
                  <a:off x="616606" y="2589948"/>
                  <a:ext cx="1310427" cy="839052"/>
                </a:xfrm>
                <a:custGeom>
                  <a:avLst/>
                  <a:gdLst>
                    <a:gd name="connsiteX0" fmla="*/ 15165 w 1310427"/>
                    <a:gd name="connsiteY0" fmla="*/ 648344 h 839052"/>
                    <a:gd name="connsiteX1" fmla="*/ 15165 w 1310427"/>
                    <a:gd name="connsiteY1" fmla="*/ 648345 h 839052"/>
                    <a:gd name="connsiteX2" fmla="*/ 15164 w 1310427"/>
                    <a:gd name="connsiteY2" fmla="*/ 648345 h 839052"/>
                    <a:gd name="connsiteX3" fmla="*/ 542862 w 1310427"/>
                    <a:gd name="connsiteY3" fmla="*/ 2140 h 839052"/>
                    <a:gd name="connsiteX4" fmla="*/ 938636 w 1310427"/>
                    <a:gd name="connsiteY4" fmla="*/ 112805 h 839052"/>
                    <a:gd name="connsiteX5" fmla="*/ 952952 w 1310427"/>
                    <a:gd name="connsiteY5" fmla="*/ 126358 h 839052"/>
                    <a:gd name="connsiteX6" fmla="*/ 959872 w 1310427"/>
                    <a:gd name="connsiteY6" fmla="*/ 126547 h 839052"/>
                    <a:gd name="connsiteX7" fmla="*/ 1252448 w 1310427"/>
                    <a:gd name="connsiteY7" fmla="*/ 330201 h 839052"/>
                    <a:gd name="connsiteX8" fmla="*/ 1149317 w 1310427"/>
                    <a:gd name="connsiteY8" fmla="*/ 839052 h 839052"/>
                    <a:gd name="connsiteX9" fmla="*/ 1038642 w 1310427"/>
                    <a:gd name="connsiteY9" fmla="*/ 566792 h 839052"/>
                    <a:gd name="connsiteX10" fmla="*/ 896361 w 1310427"/>
                    <a:gd name="connsiteY10" fmla="*/ 335258 h 839052"/>
                    <a:gd name="connsiteX11" fmla="*/ 895317 w 1310427"/>
                    <a:gd name="connsiteY11" fmla="*/ 335105 h 839052"/>
                    <a:gd name="connsiteX12" fmla="*/ 789469 w 1310427"/>
                    <a:gd name="connsiteY12" fmla="*/ 332628 h 839052"/>
                    <a:gd name="connsiteX13" fmla="*/ 742635 w 1310427"/>
                    <a:gd name="connsiteY13" fmla="*/ 336998 h 839052"/>
                    <a:gd name="connsiteX14" fmla="*/ 718150 w 1310427"/>
                    <a:gd name="connsiteY14" fmla="*/ 342323 h 839052"/>
                    <a:gd name="connsiteX15" fmla="*/ 417545 w 1310427"/>
                    <a:gd name="connsiteY15" fmla="*/ 521167 h 839052"/>
                    <a:gd name="connsiteX16" fmla="*/ 417544 w 1310427"/>
                    <a:gd name="connsiteY16" fmla="*/ 521167 h 839052"/>
                    <a:gd name="connsiteX17" fmla="*/ 408705 w 1310427"/>
                    <a:gd name="connsiteY17" fmla="*/ 429350 h 839052"/>
                    <a:gd name="connsiteX18" fmla="*/ 380990 w 1310427"/>
                    <a:gd name="connsiteY18" fmla="*/ 442080 h 839052"/>
                    <a:gd name="connsiteX19" fmla="*/ 207995 w 1310427"/>
                    <a:gd name="connsiteY19" fmla="*/ 562446 h 839052"/>
                    <a:gd name="connsiteX20" fmla="*/ 207994 w 1310427"/>
                    <a:gd name="connsiteY20" fmla="*/ 562446 h 839052"/>
                    <a:gd name="connsiteX21" fmla="*/ 200125 w 1310427"/>
                    <a:gd name="connsiteY21" fmla="*/ 504730 h 839052"/>
                    <a:gd name="connsiteX22" fmla="*/ 127039 w 1310427"/>
                    <a:gd name="connsiteY22" fmla="*/ 552311 h 839052"/>
                    <a:gd name="connsiteX23" fmla="*/ 15165 w 1310427"/>
                    <a:gd name="connsiteY23" fmla="*/ 648344 h 839052"/>
                    <a:gd name="connsiteX24" fmla="*/ 260 w 1310427"/>
                    <a:gd name="connsiteY24" fmla="*/ 548492 h 839052"/>
                    <a:gd name="connsiteX25" fmla="*/ 430565 w 1310427"/>
                    <a:gd name="connsiteY25" fmla="*/ 21761 h 839052"/>
                    <a:gd name="connsiteX26" fmla="*/ 542862 w 1310427"/>
                    <a:gd name="connsiteY26" fmla="*/ 2140 h 8390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310427" h="839052">
                      <a:moveTo>
                        <a:pt x="15165" y="648344"/>
                      </a:moveTo>
                      <a:lnTo>
                        <a:pt x="15165" y="648345"/>
                      </a:lnTo>
                      <a:lnTo>
                        <a:pt x="15164" y="648345"/>
                      </a:lnTo>
                      <a:close/>
                      <a:moveTo>
                        <a:pt x="542862" y="2140"/>
                      </a:moveTo>
                      <a:cubicBezTo>
                        <a:pt x="691435" y="-10215"/>
                        <a:pt x="832983" y="31462"/>
                        <a:pt x="938636" y="112805"/>
                      </a:cubicBezTo>
                      <a:lnTo>
                        <a:pt x="952952" y="126358"/>
                      </a:lnTo>
                      <a:lnTo>
                        <a:pt x="959872" y="126547"/>
                      </a:lnTo>
                      <a:cubicBezTo>
                        <a:pt x="1074020" y="141387"/>
                        <a:pt x="1185291" y="213883"/>
                        <a:pt x="1252448" y="330201"/>
                      </a:cubicBezTo>
                      <a:cubicBezTo>
                        <a:pt x="1359898" y="516311"/>
                        <a:pt x="1313725" y="744131"/>
                        <a:pt x="1149317" y="839052"/>
                      </a:cubicBezTo>
                      <a:cubicBezTo>
                        <a:pt x="1120044" y="745381"/>
                        <a:pt x="1082938" y="654258"/>
                        <a:pt x="1038642" y="566792"/>
                      </a:cubicBezTo>
                      <a:lnTo>
                        <a:pt x="896361" y="335258"/>
                      </a:lnTo>
                      <a:lnTo>
                        <a:pt x="895317" y="335105"/>
                      </a:lnTo>
                      <a:cubicBezTo>
                        <a:pt x="860228" y="332171"/>
                        <a:pt x="824857" y="331369"/>
                        <a:pt x="789469" y="332628"/>
                      </a:cubicBezTo>
                      <a:lnTo>
                        <a:pt x="742635" y="336998"/>
                      </a:lnTo>
                      <a:lnTo>
                        <a:pt x="718150" y="342323"/>
                      </a:lnTo>
                      <a:cubicBezTo>
                        <a:pt x="605799" y="376282"/>
                        <a:pt x="501495" y="436996"/>
                        <a:pt x="417545" y="521167"/>
                      </a:cubicBezTo>
                      <a:lnTo>
                        <a:pt x="417544" y="521167"/>
                      </a:lnTo>
                      <a:lnTo>
                        <a:pt x="408705" y="429350"/>
                      </a:lnTo>
                      <a:lnTo>
                        <a:pt x="380990" y="442080"/>
                      </a:lnTo>
                      <a:cubicBezTo>
                        <a:pt x="318437" y="475288"/>
                        <a:pt x="260065" y="515599"/>
                        <a:pt x="207995" y="562446"/>
                      </a:cubicBezTo>
                      <a:lnTo>
                        <a:pt x="207994" y="562446"/>
                      </a:lnTo>
                      <a:lnTo>
                        <a:pt x="200125" y="504730"/>
                      </a:lnTo>
                      <a:lnTo>
                        <a:pt x="127039" y="552311"/>
                      </a:lnTo>
                      <a:lnTo>
                        <a:pt x="15165" y="648344"/>
                      </a:lnTo>
                      <a:lnTo>
                        <a:pt x="260" y="548492"/>
                      </a:lnTo>
                      <a:cubicBezTo>
                        <a:pt x="-7695" y="315820"/>
                        <a:pt x="167572" y="92230"/>
                        <a:pt x="430565" y="21761"/>
                      </a:cubicBezTo>
                      <a:cubicBezTo>
                        <a:pt x="468136" y="11694"/>
                        <a:pt x="505718" y="5228"/>
                        <a:pt x="542862" y="214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8" name="楕円 97">
                <a:extLst>
                  <a:ext uri="{FF2B5EF4-FFF2-40B4-BE49-F238E27FC236}">
                    <a16:creationId xmlns:a16="http://schemas.microsoft.com/office/drawing/2014/main" id="{B6C782BA-B08A-0994-86B4-E7912C4E7CA2}"/>
                  </a:ext>
                </a:extLst>
              </p:cNvPr>
              <p:cNvSpPr/>
              <p:nvPr/>
            </p:nvSpPr>
            <p:spPr>
              <a:xfrm rot="900000">
                <a:off x="7352709" y="2586484"/>
                <a:ext cx="1998856" cy="1998855"/>
              </a:xfrm>
              <a:prstGeom prst="ellipse">
                <a:avLst/>
              </a:prstGeom>
              <a:gradFill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57000">
                    <a:srgbClr val="FFC000">
                      <a:lumMod val="60000"/>
                      <a:lumOff val="40000"/>
                    </a:srgbClr>
                  </a:gs>
                  <a:gs pos="82000">
                    <a:srgbClr val="FF990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2400" b="1" i="0" u="none" strike="noStrike" kern="0" cap="none" spc="0" normalizeH="0" baseline="0" noProof="0" dirty="0"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rPr>
                  <a:t>問題</a:t>
                </a:r>
              </a:p>
            </p:txBody>
          </p:sp>
        </p:grp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19FB5A20-4250-7423-91E9-C0716E99508A}"/>
                </a:ext>
              </a:extLst>
            </p:cNvPr>
            <p:cNvSpPr/>
            <p:nvPr/>
          </p:nvSpPr>
          <p:spPr>
            <a:xfrm>
              <a:off x="6749048" y="3640016"/>
              <a:ext cx="545123" cy="518747"/>
            </a:xfrm>
            <a:custGeom>
              <a:avLst/>
              <a:gdLst>
                <a:gd name="connsiteX0" fmla="*/ 553309 w 554831"/>
                <a:gd name="connsiteY0" fmla="*/ 228599 h 604597"/>
                <a:gd name="connsiteX1" fmla="*/ 554831 w 554831"/>
                <a:gd name="connsiteY1" fmla="*/ 271222 h 604597"/>
                <a:gd name="connsiteX2" fmla="*/ 233150 w 554831"/>
                <a:gd name="connsiteY2" fmla="*/ 604596 h 604597"/>
                <a:gd name="connsiteX3" fmla="*/ 190500 w 554831"/>
                <a:gd name="connsiteY3" fmla="*/ 604597 h 604597"/>
                <a:gd name="connsiteX4" fmla="*/ 553309 w 554831"/>
                <a:gd name="connsiteY4" fmla="*/ 228599 h 604597"/>
                <a:gd name="connsiteX5" fmla="*/ 458059 w 554831"/>
                <a:gd name="connsiteY5" fmla="*/ 95250 h 604597"/>
                <a:gd name="connsiteX6" fmla="*/ 459581 w 554831"/>
                <a:gd name="connsiteY6" fmla="*/ 137873 h 604597"/>
                <a:gd name="connsiteX7" fmla="*/ 137900 w 554831"/>
                <a:gd name="connsiteY7" fmla="*/ 471247 h 604597"/>
                <a:gd name="connsiteX8" fmla="*/ 95250 w 554831"/>
                <a:gd name="connsiteY8" fmla="*/ 471248 h 604597"/>
                <a:gd name="connsiteX9" fmla="*/ 458059 w 554831"/>
                <a:gd name="connsiteY9" fmla="*/ 95250 h 604597"/>
                <a:gd name="connsiteX10" fmla="*/ 362809 w 554831"/>
                <a:gd name="connsiteY10" fmla="*/ 0 h 604597"/>
                <a:gd name="connsiteX11" fmla="*/ 364331 w 554831"/>
                <a:gd name="connsiteY11" fmla="*/ 42623 h 604597"/>
                <a:gd name="connsiteX12" fmla="*/ 42650 w 554831"/>
                <a:gd name="connsiteY12" fmla="*/ 375997 h 604597"/>
                <a:gd name="connsiteX13" fmla="*/ 0 w 554831"/>
                <a:gd name="connsiteY13" fmla="*/ 375998 h 604597"/>
                <a:gd name="connsiteX14" fmla="*/ 362809 w 554831"/>
                <a:gd name="connsiteY14" fmla="*/ 0 h 604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54831" h="604597">
                  <a:moveTo>
                    <a:pt x="553309" y="228599"/>
                  </a:moveTo>
                  <a:cubicBezTo>
                    <a:pt x="553816" y="242807"/>
                    <a:pt x="554324" y="257014"/>
                    <a:pt x="554831" y="271222"/>
                  </a:cubicBezTo>
                  <a:cubicBezTo>
                    <a:pt x="375344" y="277632"/>
                    <a:pt x="233150" y="424995"/>
                    <a:pt x="233150" y="604596"/>
                  </a:cubicBezTo>
                  <a:lnTo>
                    <a:pt x="190500" y="604597"/>
                  </a:lnTo>
                  <a:cubicBezTo>
                    <a:pt x="190500" y="402033"/>
                    <a:pt x="350874" y="235829"/>
                    <a:pt x="553309" y="228599"/>
                  </a:cubicBezTo>
                  <a:close/>
                  <a:moveTo>
                    <a:pt x="458059" y="95250"/>
                  </a:moveTo>
                  <a:cubicBezTo>
                    <a:pt x="458566" y="109458"/>
                    <a:pt x="459074" y="123665"/>
                    <a:pt x="459581" y="137873"/>
                  </a:cubicBezTo>
                  <a:cubicBezTo>
                    <a:pt x="280094" y="144283"/>
                    <a:pt x="137900" y="291646"/>
                    <a:pt x="137900" y="471247"/>
                  </a:cubicBezTo>
                  <a:lnTo>
                    <a:pt x="95250" y="471248"/>
                  </a:lnTo>
                  <a:cubicBezTo>
                    <a:pt x="95250" y="268684"/>
                    <a:pt x="255624" y="102480"/>
                    <a:pt x="458059" y="95250"/>
                  </a:cubicBezTo>
                  <a:close/>
                  <a:moveTo>
                    <a:pt x="362809" y="0"/>
                  </a:moveTo>
                  <a:cubicBezTo>
                    <a:pt x="363316" y="14208"/>
                    <a:pt x="363824" y="28415"/>
                    <a:pt x="364331" y="42623"/>
                  </a:cubicBezTo>
                  <a:cubicBezTo>
                    <a:pt x="184844" y="49033"/>
                    <a:pt x="42650" y="196396"/>
                    <a:pt x="42650" y="375997"/>
                  </a:cubicBezTo>
                  <a:lnTo>
                    <a:pt x="0" y="375998"/>
                  </a:lnTo>
                  <a:cubicBezTo>
                    <a:pt x="0" y="173434"/>
                    <a:pt x="160374" y="7230"/>
                    <a:pt x="36280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400" b="0" i="0" u="none" strike="noStrike" kern="0" cap="none" spc="0" normalizeH="0" baseline="0" noProof="0"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148" name="グループ化 147">
            <a:extLst>
              <a:ext uri="{FF2B5EF4-FFF2-40B4-BE49-F238E27FC236}">
                <a16:creationId xmlns:a16="http://schemas.microsoft.com/office/drawing/2014/main" id="{804E42D6-8F95-D952-B93A-F3136204399D}"/>
              </a:ext>
            </a:extLst>
          </p:cNvPr>
          <p:cNvGrpSpPr/>
          <p:nvPr/>
        </p:nvGrpSpPr>
        <p:grpSpPr>
          <a:xfrm>
            <a:off x="3668068" y="907618"/>
            <a:ext cx="2626597" cy="2400374"/>
            <a:chOff x="5544503" y="-476422"/>
            <a:chExt cx="4141075" cy="3784414"/>
          </a:xfrm>
        </p:grpSpPr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432DEB55-CEAF-16C3-D734-076681F13A9A}"/>
                </a:ext>
              </a:extLst>
            </p:cNvPr>
            <p:cNvGrpSpPr/>
            <p:nvPr/>
          </p:nvGrpSpPr>
          <p:grpSpPr>
            <a:xfrm>
              <a:off x="5544503" y="627871"/>
              <a:ext cx="1811329" cy="2672017"/>
              <a:chOff x="326608" y="1849019"/>
              <a:chExt cx="2971202" cy="4383027"/>
            </a:xfrm>
          </p:grpSpPr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6FCB496B-BCEF-3737-B2D7-202940280DA7}"/>
                  </a:ext>
                </a:extLst>
              </p:cNvPr>
              <p:cNvGrpSpPr/>
              <p:nvPr/>
            </p:nvGrpSpPr>
            <p:grpSpPr>
              <a:xfrm>
                <a:off x="981776" y="1849019"/>
                <a:ext cx="466165" cy="678466"/>
                <a:chOff x="5734751" y="1849019"/>
                <a:chExt cx="466165" cy="678466"/>
              </a:xfrm>
              <a:solidFill>
                <a:srgbClr val="FFCC99"/>
              </a:solidFill>
            </p:grpSpPr>
            <p:sp>
              <p:nvSpPr>
                <p:cNvPr id="200" name="四角形: 上の 2 つの角を丸める 199">
                  <a:extLst>
                    <a:ext uri="{FF2B5EF4-FFF2-40B4-BE49-F238E27FC236}">
                      <a16:creationId xmlns:a16="http://schemas.microsoft.com/office/drawing/2014/main" id="{A4F8CDD5-7A36-0CCA-F669-22642BFD185E}"/>
                    </a:ext>
                  </a:extLst>
                </p:cNvPr>
                <p:cNvSpPr/>
                <p:nvPr/>
              </p:nvSpPr>
              <p:spPr>
                <a:xfrm rot="13500000" flipV="1">
                  <a:off x="6028878" y="2107372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3C083875-0669-8717-0356-B8099D653702}"/>
                    </a:ext>
                  </a:extLst>
                </p:cNvPr>
                <p:cNvSpPr/>
                <p:nvPr/>
              </p:nvSpPr>
              <p:spPr>
                <a:xfrm rot="4500000">
                  <a:off x="5582396" y="2001374"/>
                  <a:ext cx="678466" cy="373755"/>
                </a:xfrm>
                <a:custGeom>
                  <a:avLst/>
                  <a:gdLst>
                    <a:gd name="connsiteX0" fmla="*/ 142 w 678466"/>
                    <a:gd name="connsiteY0" fmla="*/ 41992 h 373755"/>
                    <a:gd name="connsiteX1" fmla="*/ 9090 w 678466"/>
                    <a:gd name="connsiteY1" fmla="*/ 13770 h 373755"/>
                    <a:gd name="connsiteX2" fmla="*/ 35373 w 678466"/>
                    <a:gd name="connsiteY2" fmla="*/ 142 h 373755"/>
                    <a:gd name="connsiteX3" fmla="*/ 63596 w 678466"/>
                    <a:gd name="connsiteY3" fmla="*/ 9090 h 373755"/>
                    <a:gd name="connsiteX4" fmla="*/ 159211 w 678466"/>
                    <a:gd name="connsiteY4" fmla="*/ 89585 h 373755"/>
                    <a:gd name="connsiteX5" fmla="*/ 250240 w 678466"/>
                    <a:gd name="connsiteY5" fmla="*/ 105787 h 373755"/>
                    <a:gd name="connsiteX6" fmla="*/ 252235 w 678466"/>
                    <a:gd name="connsiteY6" fmla="*/ 102426 h 373755"/>
                    <a:gd name="connsiteX7" fmla="*/ 468305 w 678466"/>
                    <a:gd name="connsiteY7" fmla="*/ 66283 h 373755"/>
                    <a:gd name="connsiteX8" fmla="*/ 618070 w 678466"/>
                    <a:gd name="connsiteY8" fmla="*/ 128715 h 373755"/>
                    <a:gd name="connsiteX9" fmla="*/ 625180 w 678466"/>
                    <a:gd name="connsiteY9" fmla="*/ 136785 h 373755"/>
                    <a:gd name="connsiteX10" fmla="*/ 646616 w 678466"/>
                    <a:gd name="connsiteY10" fmla="*/ 151238 h 373755"/>
                    <a:gd name="connsiteX11" fmla="*/ 678466 w 678466"/>
                    <a:gd name="connsiteY11" fmla="*/ 228131 h 373755"/>
                    <a:gd name="connsiteX12" fmla="*/ 678465 w 678466"/>
                    <a:gd name="connsiteY12" fmla="*/ 373755 h 373755"/>
                    <a:gd name="connsiteX13" fmla="*/ 460980 w 678466"/>
                    <a:gd name="connsiteY13" fmla="*/ 373755 h 373755"/>
                    <a:gd name="connsiteX14" fmla="*/ 460980 w 678466"/>
                    <a:gd name="connsiteY14" fmla="*/ 228131 h 373755"/>
                    <a:gd name="connsiteX15" fmla="*/ 461623 w 678466"/>
                    <a:gd name="connsiteY15" fmla="*/ 224948 h 373755"/>
                    <a:gd name="connsiteX16" fmla="*/ 233943 w 678466"/>
                    <a:gd name="connsiteY16" fmla="*/ 184424 h 373755"/>
                    <a:gd name="connsiteX17" fmla="*/ 233942 w 678466"/>
                    <a:gd name="connsiteY17" fmla="*/ 184423 h 373755"/>
                    <a:gd name="connsiteX18" fmla="*/ 141571 w 678466"/>
                    <a:gd name="connsiteY18" fmla="*/ 167983 h 373755"/>
                    <a:gd name="connsiteX19" fmla="*/ 13770 w 678466"/>
                    <a:gd name="connsiteY19" fmla="*/ 68276 h 373755"/>
                    <a:gd name="connsiteX20" fmla="*/ 142 w 678466"/>
                    <a:gd name="connsiteY20" fmla="*/ 41992 h 373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78466" h="373755">
                      <a:moveTo>
                        <a:pt x="142" y="41992"/>
                      </a:moveTo>
                      <a:cubicBezTo>
                        <a:pt x="-705" y="32129"/>
                        <a:pt x="2211" y="21942"/>
                        <a:pt x="9090" y="13770"/>
                      </a:cubicBezTo>
                      <a:cubicBezTo>
                        <a:pt x="15970" y="5599"/>
                        <a:pt x="25510" y="989"/>
                        <a:pt x="35373" y="142"/>
                      </a:cubicBezTo>
                      <a:cubicBezTo>
                        <a:pt x="45237" y="-705"/>
                        <a:pt x="55424" y="2211"/>
                        <a:pt x="63596" y="9090"/>
                      </a:cubicBezTo>
                      <a:lnTo>
                        <a:pt x="159211" y="89585"/>
                      </a:lnTo>
                      <a:lnTo>
                        <a:pt x="250240" y="105787"/>
                      </a:lnTo>
                      <a:lnTo>
                        <a:pt x="252235" y="102426"/>
                      </a:lnTo>
                      <a:cubicBezTo>
                        <a:pt x="293277" y="65891"/>
                        <a:pt x="376958" y="50025"/>
                        <a:pt x="468305" y="66283"/>
                      </a:cubicBezTo>
                      <a:cubicBezTo>
                        <a:pt x="529202" y="77123"/>
                        <a:pt x="581976" y="100187"/>
                        <a:pt x="618070" y="128715"/>
                      </a:cubicBezTo>
                      <a:lnTo>
                        <a:pt x="625180" y="136785"/>
                      </a:lnTo>
                      <a:lnTo>
                        <a:pt x="646616" y="151238"/>
                      </a:lnTo>
                      <a:cubicBezTo>
                        <a:pt x="666294" y="170917"/>
                        <a:pt x="678466" y="198103"/>
                        <a:pt x="678466" y="228131"/>
                      </a:cubicBezTo>
                      <a:cubicBezTo>
                        <a:pt x="678466" y="276672"/>
                        <a:pt x="678465" y="325214"/>
                        <a:pt x="678465" y="373755"/>
                      </a:cubicBezTo>
                      <a:lnTo>
                        <a:pt x="460980" y="373755"/>
                      </a:lnTo>
                      <a:lnTo>
                        <a:pt x="460980" y="228131"/>
                      </a:lnTo>
                      <a:lnTo>
                        <a:pt x="461623" y="224948"/>
                      </a:lnTo>
                      <a:lnTo>
                        <a:pt x="233943" y="184424"/>
                      </a:lnTo>
                      <a:lnTo>
                        <a:pt x="233942" y="184423"/>
                      </a:lnTo>
                      <a:lnTo>
                        <a:pt x="141571" y="167983"/>
                      </a:lnTo>
                      <a:lnTo>
                        <a:pt x="13770" y="68276"/>
                      </a:lnTo>
                      <a:cubicBezTo>
                        <a:pt x="5599" y="61396"/>
                        <a:pt x="989" y="51856"/>
                        <a:pt x="142" y="41992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81" name="台形 180">
                <a:extLst>
                  <a:ext uri="{FF2B5EF4-FFF2-40B4-BE49-F238E27FC236}">
                    <a16:creationId xmlns:a16="http://schemas.microsoft.com/office/drawing/2014/main" id="{4935306E-2D53-C503-89B5-E255887E6BF6}"/>
                  </a:ext>
                </a:extLst>
              </p:cNvPr>
              <p:cNvSpPr/>
              <p:nvPr/>
            </p:nvSpPr>
            <p:spPr>
              <a:xfrm rot="10800000" flipV="1">
                <a:off x="1070221" y="3801852"/>
                <a:ext cx="300731" cy="261456"/>
              </a:xfrm>
              <a:prstGeom prst="trapezoid">
                <a:avLst>
                  <a:gd name="adj" fmla="val 14320"/>
                </a:avLst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2" name="楕円 181">
                <a:extLst>
                  <a:ext uri="{FF2B5EF4-FFF2-40B4-BE49-F238E27FC236}">
                    <a16:creationId xmlns:a16="http://schemas.microsoft.com/office/drawing/2014/main" id="{6352C657-89F7-470C-FF5C-5701A1557F51}"/>
                  </a:ext>
                </a:extLst>
              </p:cNvPr>
              <p:cNvSpPr/>
              <p:nvPr/>
            </p:nvSpPr>
            <p:spPr>
              <a:xfrm>
                <a:off x="662564" y="2699584"/>
                <a:ext cx="1116045" cy="1202922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83" name="グループ化 182">
                <a:extLst>
                  <a:ext uri="{FF2B5EF4-FFF2-40B4-BE49-F238E27FC236}">
                    <a16:creationId xmlns:a16="http://schemas.microsoft.com/office/drawing/2014/main" id="{50CB97DF-E041-35ED-BCA9-502D1905CB78}"/>
                  </a:ext>
                </a:extLst>
              </p:cNvPr>
              <p:cNvGrpSpPr/>
              <p:nvPr/>
            </p:nvGrpSpPr>
            <p:grpSpPr>
              <a:xfrm>
                <a:off x="2523979" y="3232845"/>
                <a:ext cx="773831" cy="406020"/>
                <a:chOff x="7070306" y="4631331"/>
                <a:chExt cx="773831" cy="406020"/>
              </a:xfrm>
              <a:solidFill>
                <a:srgbClr val="FFCC99"/>
              </a:solidFill>
            </p:grpSpPr>
            <p:sp>
              <p:nvSpPr>
                <p:cNvPr id="198" name="四角形: 上の 2 つの角を丸める 197">
                  <a:extLst>
                    <a:ext uri="{FF2B5EF4-FFF2-40B4-BE49-F238E27FC236}">
                      <a16:creationId xmlns:a16="http://schemas.microsoft.com/office/drawing/2014/main" id="{725CA02F-B529-F638-733D-FAFEF946F9B0}"/>
                    </a:ext>
                  </a:extLst>
                </p:cNvPr>
                <p:cNvSpPr/>
                <p:nvPr/>
              </p:nvSpPr>
              <p:spPr>
                <a:xfrm rot="2700000">
                  <a:off x="7387117" y="4562588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F6977837-2007-8A5E-D54A-2830B13BC87B}"/>
                    </a:ext>
                  </a:extLst>
                </p:cNvPr>
                <p:cNvSpPr/>
                <p:nvPr/>
              </p:nvSpPr>
              <p:spPr>
                <a:xfrm>
                  <a:off x="7070306" y="4702068"/>
                  <a:ext cx="773831" cy="335283"/>
                </a:xfrm>
                <a:custGeom>
                  <a:avLst/>
                  <a:gdLst>
                    <a:gd name="connsiteX0" fmla="*/ 307331 w 773831"/>
                    <a:gd name="connsiteY0" fmla="*/ 0 h 335283"/>
                    <a:gd name="connsiteX1" fmla="*/ 513724 w 773831"/>
                    <a:gd name="connsiteY1" fmla="*/ 73446 h 335283"/>
                    <a:gd name="connsiteX2" fmla="*/ 515099 w 773831"/>
                    <a:gd name="connsiteY2" fmla="*/ 77105 h 335283"/>
                    <a:gd name="connsiteX3" fmla="*/ 607559 w 773831"/>
                    <a:gd name="connsiteY3" fmla="*/ 77105 h 335283"/>
                    <a:gd name="connsiteX4" fmla="*/ 715800 w 773831"/>
                    <a:gd name="connsiteY4" fmla="*/ 14611 h 335283"/>
                    <a:gd name="connsiteX5" fmla="*/ 745154 w 773831"/>
                    <a:gd name="connsiteY5" fmla="*/ 10747 h 335283"/>
                    <a:gd name="connsiteX6" fmla="*/ 768642 w 773831"/>
                    <a:gd name="connsiteY6" fmla="*/ 28770 h 335283"/>
                    <a:gd name="connsiteX7" fmla="*/ 754483 w 773831"/>
                    <a:gd name="connsiteY7" fmla="*/ 81612 h 335283"/>
                    <a:gd name="connsiteX8" fmla="*/ 611188 w 773831"/>
                    <a:gd name="connsiteY8" fmla="*/ 157381 h 335283"/>
                    <a:gd name="connsiteX9" fmla="*/ 517365 w 773831"/>
                    <a:gd name="connsiteY9" fmla="*/ 157380 h 335283"/>
                    <a:gd name="connsiteX10" fmla="*/ 517364 w 773831"/>
                    <a:gd name="connsiteY10" fmla="*/ 157381 h 335283"/>
                    <a:gd name="connsiteX11" fmla="*/ 274167 w 773831"/>
                    <a:gd name="connsiteY11" fmla="*/ 157381 h 335283"/>
                    <a:gd name="connsiteX12" fmla="*/ 274924 w 773831"/>
                    <a:gd name="connsiteY12" fmla="*/ 168240 h 335283"/>
                    <a:gd name="connsiteX13" fmla="*/ 261161 w 773831"/>
                    <a:gd name="connsiteY13" fmla="*/ 209170 h 335283"/>
                    <a:gd name="connsiteX14" fmla="*/ 188348 w 773831"/>
                    <a:gd name="connsiteY14" fmla="*/ 335283 h 335283"/>
                    <a:gd name="connsiteX15" fmla="*/ 0 w 773831"/>
                    <a:gd name="connsiteY15" fmla="*/ 226541 h 335283"/>
                    <a:gd name="connsiteX16" fmla="*/ 72812 w 773831"/>
                    <a:gd name="connsiteY16" fmla="*/ 100427 h 335283"/>
                    <a:gd name="connsiteX17" fmla="*/ 101377 w 773831"/>
                    <a:gd name="connsiteY17" fmla="*/ 68043 h 335283"/>
                    <a:gd name="connsiteX18" fmla="*/ 117773 w 773831"/>
                    <a:gd name="connsiteY18" fmla="*/ 60041 h 335283"/>
                    <a:gd name="connsiteX19" fmla="*/ 148943 w 773831"/>
                    <a:gd name="connsiteY19" fmla="*/ 35222 h 335283"/>
                    <a:gd name="connsiteX20" fmla="*/ 307331 w 773831"/>
                    <a:gd name="connsiteY20" fmla="*/ 0 h 335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3831" h="335283">
                      <a:moveTo>
                        <a:pt x="307331" y="0"/>
                      </a:moveTo>
                      <a:cubicBezTo>
                        <a:pt x="400113" y="0"/>
                        <a:pt x="479719" y="30285"/>
                        <a:pt x="513724" y="73446"/>
                      </a:cubicBezTo>
                      <a:lnTo>
                        <a:pt x="515099" y="77105"/>
                      </a:lnTo>
                      <a:lnTo>
                        <a:pt x="607559" y="77105"/>
                      </a:lnTo>
                      <a:lnTo>
                        <a:pt x="715800" y="14611"/>
                      </a:lnTo>
                      <a:cubicBezTo>
                        <a:pt x="725051" y="9270"/>
                        <a:pt x="735591" y="8185"/>
                        <a:pt x="745154" y="10747"/>
                      </a:cubicBezTo>
                      <a:cubicBezTo>
                        <a:pt x="754716" y="13309"/>
                        <a:pt x="763301" y="19520"/>
                        <a:pt x="768642" y="28770"/>
                      </a:cubicBezTo>
                      <a:cubicBezTo>
                        <a:pt x="779324" y="47272"/>
                        <a:pt x="772985" y="70930"/>
                        <a:pt x="754483" y="81612"/>
                      </a:cubicBezTo>
                      <a:lnTo>
                        <a:pt x="611188" y="157381"/>
                      </a:lnTo>
                      <a:lnTo>
                        <a:pt x="517365" y="157380"/>
                      </a:lnTo>
                      <a:lnTo>
                        <a:pt x="517364" y="157381"/>
                      </a:lnTo>
                      <a:lnTo>
                        <a:pt x="274167" y="157381"/>
                      </a:lnTo>
                      <a:lnTo>
                        <a:pt x="274924" y="168240"/>
                      </a:lnTo>
                      <a:cubicBezTo>
                        <a:pt x="273184" y="182258"/>
                        <a:pt x="268668" y="196167"/>
                        <a:pt x="261161" y="209170"/>
                      </a:cubicBezTo>
                      <a:cubicBezTo>
                        <a:pt x="236890" y="251207"/>
                        <a:pt x="212618" y="293245"/>
                        <a:pt x="188348" y="335283"/>
                      </a:cubicBezTo>
                      <a:lnTo>
                        <a:pt x="0" y="226541"/>
                      </a:lnTo>
                      <a:lnTo>
                        <a:pt x="72812" y="100427"/>
                      </a:lnTo>
                      <a:cubicBezTo>
                        <a:pt x="80319" y="87424"/>
                        <a:pt x="90106" y="76558"/>
                        <a:pt x="101377" y="68043"/>
                      </a:cubicBezTo>
                      <a:lnTo>
                        <a:pt x="117773" y="60041"/>
                      </a:lnTo>
                      <a:lnTo>
                        <a:pt x="148943" y="35222"/>
                      </a:lnTo>
                      <a:cubicBezTo>
                        <a:pt x="189478" y="13460"/>
                        <a:pt x="245477" y="0"/>
                        <a:pt x="307331" y="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D39BB1AA-7CA7-E7FE-24B1-2B33DB83A8E7}"/>
                  </a:ext>
                </a:extLst>
              </p:cNvPr>
              <p:cNvSpPr/>
              <p:nvPr/>
            </p:nvSpPr>
            <p:spPr>
              <a:xfrm>
                <a:off x="688174" y="4925843"/>
                <a:ext cx="1064827" cy="1117477"/>
              </a:xfrm>
              <a:custGeom>
                <a:avLst/>
                <a:gdLst>
                  <a:gd name="connsiteX0" fmla="*/ 161074 w 1064827"/>
                  <a:gd name="connsiteY0" fmla="*/ 0 h 1117477"/>
                  <a:gd name="connsiteX1" fmla="*/ 903754 w 1064827"/>
                  <a:gd name="connsiteY1" fmla="*/ 0 h 1117477"/>
                  <a:gd name="connsiteX2" fmla="*/ 871260 w 1064827"/>
                  <a:gd name="connsiteY2" fmla="*/ 209642 h 1117477"/>
                  <a:gd name="connsiteX3" fmla="*/ 1064827 w 1064827"/>
                  <a:gd name="connsiteY3" fmla="*/ 1117477 h 1117477"/>
                  <a:gd name="connsiteX4" fmla="*/ 803651 w 1064827"/>
                  <a:gd name="connsiteY4" fmla="*/ 1117477 h 1117477"/>
                  <a:gd name="connsiteX5" fmla="*/ 540736 w 1064827"/>
                  <a:gd name="connsiteY5" fmla="*/ 306561 h 1117477"/>
                  <a:gd name="connsiteX6" fmla="*/ 524091 w 1064827"/>
                  <a:gd name="connsiteY6" fmla="*/ 306561 h 1117477"/>
                  <a:gd name="connsiteX7" fmla="*/ 261176 w 1064827"/>
                  <a:gd name="connsiteY7" fmla="*/ 1117477 h 1117477"/>
                  <a:gd name="connsiteX8" fmla="*/ 0 w 1064827"/>
                  <a:gd name="connsiteY8" fmla="*/ 1117477 h 1117477"/>
                  <a:gd name="connsiteX9" fmla="*/ 193567 w 1064827"/>
                  <a:gd name="connsiteY9" fmla="*/ 209641 h 1117477"/>
                  <a:gd name="connsiteX10" fmla="*/ 161074 w 1064827"/>
                  <a:gd name="connsiteY10" fmla="*/ 0 h 1117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4827" h="1117477">
                    <a:moveTo>
                      <a:pt x="161074" y="0"/>
                    </a:moveTo>
                    <a:lnTo>
                      <a:pt x="903754" y="0"/>
                    </a:lnTo>
                    <a:lnTo>
                      <a:pt x="871260" y="209642"/>
                    </a:lnTo>
                    <a:lnTo>
                      <a:pt x="1064827" y="1117477"/>
                    </a:lnTo>
                    <a:lnTo>
                      <a:pt x="803651" y="1117477"/>
                    </a:lnTo>
                    <a:lnTo>
                      <a:pt x="540736" y="306561"/>
                    </a:lnTo>
                    <a:lnTo>
                      <a:pt x="524091" y="306561"/>
                    </a:lnTo>
                    <a:lnTo>
                      <a:pt x="261176" y="1117477"/>
                    </a:lnTo>
                    <a:lnTo>
                      <a:pt x="0" y="1117477"/>
                    </a:lnTo>
                    <a:lnTo>
                      <a:pt x="193567" y="209641"/>
                    </a:lnTo>
                    <a:lnTo>
                      <a:pt x="161074" y="0"/>
                    </a:ln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69011D16-D181-1147-ACD6-DB630148D08F}"/>
                  </a:ext>
                </a:extLst>
              </p:cNvPr>
              <p:cNvSpPr/>
              <p:nvPr/>
            </p:nvSpPr>
            <p:spPr>
              <a:xfrm>
                <a:off x="326608" y="2312331"/>
                <a:ext cx="2474519" cy="2613512"/>
              </a:xfrm>
              <a:custGeom>
                <a:avLst/>
                <a:gdLst>
                  <a:gd name="connsiteX0" fmla="*/ 804083 w 2474519"/>
                  <a:gd name="connsiteY0" fmla="*/ 0 h 2613512"/>
                  <a:gd name="connsiteX1" fmla="*/ 868967 w 2474519"/>
                  <a:gd name="connsiteY1" fmla="*/ 250722 h 2613512"/>
                  <a:gd name="connsiteX2" fmla="*/ 274331 w 2474519"/>
                  <a:gd name="connsiteY2" fmla="*/ 881476 h 2613512"/>
                  <a:gd name="connsiteX3" fmla="*/ 497807 w 2474519"/>
                  <a:gd name="connsiteY3" fmla="*/ 1614541 h 2613512"/>
                  <a:gd name="connsiteX4" fmla="*/ 546490 w 2474519"/>
                  <a:gd name="connsiteY4" fmla="*/ 1656645 h 2613512"/>
                  <a:gd name="connsiteX5" fmla="*/ 554429 w 2474519"/>
                  <a:gd name="connsiteY5" fmla="*/ 1654181 h 2613512"/>
                  <a:gd name="connsiteX6" fmla="*/ 592704 w 2474519"/>
                  <a:gd name="connsiteY6" fmla="*/ 1650322 h 2613512"/>
                  <a:gd name="connsiteX7" fmla="*/ 1195254 w 2474519"/>
                  <a:gd name="connsiteY7" fmla="*/ 1650322 h 2613512"/>
                  <a:gd name="connsiteX8" fmla="*/ 1233530 w 2474519"/>
                  <a:gd name="connsiteY8" fmla="*/ 1654181 h 2613512"/>
                  <a:gd name="connsiteX9" fmla="*/ 1268367 w 2474519"/>
                  <a:gd name="connsiteY9" fmla="*/ 1664995 h 2613512"/>
                  <a:gd name="connsiteX10" fmla="*/ 1322419 w 2474519"/>
                  <a:gd name="connsiteY10" fmla="*/ 1677203 h 2613512"/>
                  <a:gd name="connsiteX11" fmla="*/ 2230162 w 2474519"/>
                  <a:gd name="connsiteY11" fmla="*/ 1145024 h 2613512"/>
                  <a:gd name="connsiteX12" fmla="*/ 2474519 w 2474519"/>
                  <a:gd name="connsiteY12" fmla="*/ 1230819 h 2613512"/>
                  <a:gd name="connsiteX13" fmla="*/ 1380059 w 2474519"/>
                  <a:gd name="connsiteY13" fmla="*/ 1945251 h 2613512"/>
                  <a:gd name="connsiteX14" fmla="*/ 1369112 w 2474519"/>
                  <a:gd name="connsiteY14" fmla="*/ 1943868 h 2613512"/>
                  <a:gd name="connsiteX15" fmla="*/ 1265320 w 2474519"/>
                  <a:gd name="connsiteY15" fmla="*/ 2613512 h 2613512"/>
                  <a:gd name="connsiteX16" fmla="*/ 522640 w 2474519"/>
                  <a:gd name="connsiteY16" fmla="*/ 2613512 h 2613512"/>
                  <a:gd name="connsiteX17" fmla="*/ 408809 w 2474519"/>
                  <a:gd name="connsiteY17" fmla="*/ 1879103 h 2613512"/>
                  <a:gd name="connsiteX18" fmla="*/ 314813 w 2474519"/>
                  <a:gd name="connsiteY18" fmla="*/ 1797811 h 2613512"/>
                  <a:gd name="connsiteX19" fmla="*/ 20223 w 2474519"/>
                  <a:gd name="connsiteY19" fmla="*/ 831472 h 2613512"/>
                  <a:gd name="connsiteX20" fmla="*/ 804083 w 2474519"/>
                  <a:gd name="connsiteY20" fmla="*/ 0 h 2613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474519" h="2613512">
                    <a:moveTo>
                      <a:pt x="804083" y="0"/>
                    </a:moveTo>
                    <a:cubicBezTo>
                      <a:pt x="825711" y="83574"/>
                      <a:pt x="847339" y="167148"/>
                      <a:pt x="868967" y="250722"/>
                    </a:cubicBezTo>
                    <a:cubicBezTo>
                      <a:pt x="565957" y="329137"/>
                      <a:pt x="334764" y="574374"/>
                      <a:pt x="274331" y="881476"/>
                    </a:cubicBezTo>
                    <a:cubicBezTo>
                      <a:pt x="221453" y="1150192"/>
                      <a:pt x="307512" y="1424607"/>
                      <a:pt x="497807" y="1614541"/>
                    </a:cubicBezTo>
                    <a:lnTo>
                      <a:pt x="546490" y="1656645"/>
                    </a:lnTo>
                    <a:lnTo>
                      <a:pt x="554429" y="1654181"/>
                    </a:lnTo>
                    <a:cubicBezTo>
                      <a:pt x="566792" y="1651651"/>
                      <a:pt x="579593" y="1650322"/>
                      <a:pt x="592704" y="1650322"/>
                    </a:cubicBezTo>
                    <a:lnTo>
                      <a:pt x="1195254" y="1650322"/>
                    </a:lnTo>
                    <a:cubicBezTo>
                      <a:pt x="1208365" y="1650322"/>
                      <a:pt x="1221166" y="1651651"/>
                      <a:pt x="1233530" y="1654181"/>
                    </a:cubicBezTo>
                    <a:lnTo>
                      <a:pt x="1268367" y="1664995"/>
                    </a:lnTo>
                    <a:lnTo>
                      <a:pt x="1322419" y="1677203"/>
                    </a:lnTo>
                    <a:cubicBezTo>
                      <a:pt x="1710294" y="1745246"/>
                      <a:pt x="2097164" y="1523823"/>
                      <a:pt x="2230162" y="1145024"/>
                    </a:cubicBezTo>
                    <a:lnTo>
                      <a:pt x="2474519" y="1230819"/>
                    </a:lnTo>
                    <a:cubicBezTo>
                      <a:pt x="2310885" y="1696870"/>
                      <a:pt x="1855728" y="1982203"/>
                      <a:pt x="1380059" y="1945251"/>
                    </a:cubicBezTo>
                    <a:lnTo>
                      <a:pt x="1369112" y="1943868"/>
                    </a:lnTo>
                    <a:lnTo>
                      <a:pt x="1265320" y="2613512"/>
                    </a:lnTo>
                    <a:lnTo>
                      <a:pt x="522640" y="2613512"/>
                    </a:lnTo>
                    <a:lnTo>
                      <a:pt x="408809" y="1879103"/>
                    </a:lnTo>
                    <a:lnTo>
                      <a:pt x="314813" y="1797811"/>
                    </a:lnTo>
                    <a:cubicBezTo>
                      <a:pt x="63963" y="1547437"/>
                      <a:pt x="-49482" y="1185697"/>
                      <a:pt x="20223" y="831472"/>
                    </a:cubicBezTo>
                    <a:cubicBezTo>
                      <a:pt x="99886" y="426644"/>
                      <a:pt x="404649" y="103369"/>
                      <a:pt x="804083" y="0"/>
                    </a:cubicBezTo>
                    <a:close/>
                  </a:path>
                </a:pathLst>
              </a:custGeom>
              <a:solidFill>
                <a:srgbClr val="5B9BD5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BC36763B-D500-04A9-7B1D-2DF554CB9274}"/>
                  </a:ext>
                </a:extLst>
              </p:cNvPr>
              <p:cNvSpPr/>
              <p:nvPr/>
            </p:nvSpPr>
            <p:spPr>
              <a:xfrm>
                <a:off x="492054" y="6023354"/>
                <a:ext cx="475517" cy="208692"/>
              </a:xfrm>
              <a:custGeom>
                <a:avLst/>
                <a:gdLst>
                  <a:gd name="connsiteX0" fmla="*/ 104346 w 475517"/>
                  <a:gd name="connsiteY0" fmla="*/ 0 h 208692"/>
                  <a:gd name="connsiteX1" fmla="*/ 218342 w 475517"/>
                  <a:gd name="connsiteY1" fmla="*/ 0 h 208692"/>
                  <a:gd name="connsiteX2" fmla="*/ 320371 w 475517"/>
                  <a:gd name="connsiteY2" fmla="*/ 0 h 208692"/>
                  <a:gd name="connsiteX3" fmla="*/ 475517 w 475517"/>
                  <a:gd name="connsiteY3" fmla="*/ 0 h 208692"/>
                  <a:gd name="connsiteX4" fmla="*/ 475517 w 475517"/>
                  <a:gd name="connsiteY4" fmla="*/ 208692 h 208692"/>
                  <a:gd name="connsiteX5" fmla="*/ 424717 w 475517"/>
                  <a:gd name="connsiteY5" fmla="*/ 208692 h 208692"/>
                  <a:gd name="connsiteX6" fmla="*/ 218342 w 475517"/>
                  <a:gd name="connsiteY6" fmla="*/ 208692 h 208692"/>
                  <a:gd name="connsiteX7" fmla="*/ 0 w 475517"/>
                  <a:gd name="connsiteY7" fmla="*/ 208692 h 208692"/>
                  <a:gd name="connsiteX8" fmla="*/ 0 w 475517"/>
                  <a:gd name="connsiteY8" fmla="*/ 104346 h 208692"/>
                  <a:gd name="connsiteX9" fmla="*/ 104346 w 475517"/>
                  <a:gd name="connsiteY9" fmla="*/ 0 h 208692"/>
                  <a:gd name="connsiteX0" fmla="*/ 104346 w 475517"/>
                  <a:gd name="connsiteY0" fmla="*/ 0 h 208692"/>
                  <a:gd name="connsiteX1" fmla="*/ 320371 w 475517"/>
                  <a:gd name="connsiteY1" fmla="*/ 0 h 208692"/>
                  <a:gd name="connsiteX2" fmla="*/ 475517 w 475517"/>
                  <a:gd name="connsiteY2" fmla="*/ 0 h 208692"/>
                  <a:gd name="connsiteX3" fmla="*/ 475517 w 475517"/>
                  <a:gd name="connsiteY3" fmla="*/ 208692 h 208692"/>
                  <a:gd name="connsiteX4" fmla="*/ 424717 w 475517"/>
                  <a:gd name="connsiteY4" fmla="*/ 208692 h 208692"/>
                  <a:gd name="connsiteX5" fmla="*/ 218342 w 475517"/>
                  <a:gd name="connsiteY5" fmla="*/ 208692 h 208692"/>
                  <a:gd name="connsiteX6" fmla="*/ 0 w 475517"/>
                  <a:gd name="connsiteY6" fmla="*/ 208692 h 208692"/>
                  <a:gd name="connsiteX7" fmla="*/ 0 w 475517"/>
                  <a:gd name="connsiteY7" fmla="*/ 104346 h 208692"/>
                  <a:gd name="connsiteX8" fmla="*/ 104346 w 475517"/>
                  <a:gd name="connsiteY8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424717 w 475517"/>
                  <a:gd name="connsiteY3" fmla="*/ 208692 h 208692"/>
                  <a:gd name="connsiteX4" fmla="*/ 218342 w 475517"/>
                  <a:gd name="connsiteY4" fmla="*/ 208692 h 208692"/>
                  <a:gd name="connsiteX5" fmla="*/ 0 w 475517"/>
                  <a:gd name="connsiteY5" fmla="*/ 208692 h 208692"/>
                  <a:gd name="connsiteX6" fmla="*/ 0 w 475517"/>
                  <a:gd name="connsiteY6" fmla="*/ 104346 h 208692"/>
                  <a:gd name="connsiteX7" fmla="*/ 104346 w 475517"/>
                  <a:gd name="connsiteY7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218342 w 475517"/>
                  <a:gd name="connsiteY3" fmla="*/ 208692 h 208692"/>
                  <a:gd name="connsiteX4" fmla="*/ 0 w 475517"/>
                  <a:gd name="connsiteY4" fmla="*/ 208692 h 208692"/>
                  <a:gd name="connsiteX5" fmla="*/ 0 w 475517"/>
                  <a:gd name="connsiteY5" fmla="*/ 104346 h 208692"/>
                  <a:gd name="connsiteX6" fmla="*/ 104346 w 475517"/>
                  <a:gd name="connsiteY6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0 w 475517"/>
                  <a:gd name="connsiteY3" fmla="*/ 208692 h 208692"/>
                  <a:gd name="connsiteX4" fmla="*/ 0 w 475517"/>
                  <a:gd name="connsiteY4" fmla="*/ 104346 h 208692"/>
                  <a:gd name="connsiteX5" fmla="*/ 104346 w 475517"/>
                  <a:gd name="connsiteY5" fmla="*/ 0 h 208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5517" h="208692">
                    <a:moveTo>
                      <a:pt x="104346" y="0"/>
                    </a:moveTo>
                    <a:lnTo>
                      <a:pt x="475517" y="0"/>
                    </a:lnTo>
                    <a:lnTo>
                      <a:pt x="475517" y="208692"/>
                    </a:lnTo>
                    <a:lnTo>
                      <a:pt x="0" y="208692"/>
                    </a:lnTo>
                    <a:lnTo>
                      <a:pt x="0" y="104346"/>
                    </a:lnTo>
                    <a:cubicBezTo>
                      <a:pt x="0" y="46717"/>
                      <a:pt x="46717" y="0"/>
                      <a:pt x="1043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2C5E5D0D-F8D3-6DA6-A28A-0FD1A21FBB7D}"/>
                  </a:ext>
                </a:extLst>
              </p:cNvPr>
              <p:cNvSpPr/>
              <p:nvPr/>
            </p:nvSpPr>
            <p:spPr>
              <a:xfrm flipH="1">
                <a:off x="1473602" y="6023354"/>
                <a:ext cx="475517" cy="208692"/>
              </a:xfrm>
              <a:custGeom>
                <a:avLst/>
                <a:gdLst>
                  <a:gd name="connsiteX0" fmla="*/ 104346 w 475517"/>
                  <a:gd name="connsiteY0" fmla="*/ 0 h 208692"/>
                  <a:gd name="connsiteX1" fmla="*/ 218342 w 475517"/>
                  <a:gd name="connsiteY1" fmla="*/ 0 h 208692"/>
                  <a:gd name="connsiteX2" fmla="*/ 320371 w 475517"/>
                  <a:gd name="connsiteY2" fmla="*/ 0 h 208692"/>
                  <a:gd name="connsiteX3" fmla="*/ 475517 w 475517"/>
                  <a:gd name="connsiteY3" fmla="*/ 0 h 208692"/>
                  <a:gd name="connsiteX4" fmla="*/ 475517 w 475517"/>
                  <a:gd name="connsiteY4" fmla="*/ 208692 h 208692"/>
                  <a:gd name="connsiteX5" fmla="*/ 424717 w 475517"/>
                  <a:gd name="connsiteY5" fmla="*/ 208692 h 208692"/>
                  <a:gd name="connsiteX6" fmla="*/ 218342 w 475517"/>
                  <a:gd name="connsiteY6" fmla="*/ 208692 h 208692"/>
                  <a:gd name="connsiteX7" fmla="*/ 0 w 475517"/>
                  <a:gd name="connsiteY7" fmla="*/ 208692 h 208692"/>
                  <a:gd name="connsiteX8" fmla="*/ 0 w 475517"/>
                  <a:gd name="connsiteY8" fmla="*/ 104346 h 208692"/>
                  <a:gd name="connsiteX9" fmla="*/ 104346 w 475517"/>
                  <a:gd name="connsiteY9" fmla="*/ 0 h 208692"/>
                  <a:gd name="connsiteX0" fmla="*/ 104346 w 475517"/>
                  <a:gd name="connsiteY0" fmla="*/ 0 h 208692"/>
                  <a:gd name="connsiteX1" fmla="*/ 320371 w 475517"/>
                  <a:gd name="connsiteY1" fmla="*/ 0 h 208692"/>
                  <a:gd name="connsiteX2" fmla="*/ 475517 w 475517"/>
                  <a:gd name="connsiteY2" fmla="*/ 0 h 208692"/>
                  <a:gd name="connsiteX3" fmla="*/ 475517 w 475517"/>
                  <a:gd name="connsiteY3" fmla="*/ 208692 h 208692"/>
                  <a:gd name="connsiteX4" fmla="*/ 424717 w 475517"/>
                  <a:gd name="connsiteY4" fmla="*/ 208692 h 208692"/>
                  <a:gd name="connsiteX5" fmla="*/ 218342 w 475517"/>
                  <a:gd name="connsiteY5" fmla="*/ 208692 h 208692"/>
                  <a:gd name="connsiteX6" fmla="*/ 0 w 475517"/>
                  <a:gd name="connsiteY6" fmla="*/ 208692 h 208692"/>
                  <a:gd name="connsiteX7" fmla="*/ 0 w 475517"/>
                  <a:gd name="connsiteY7" fmla="*/ 104346 h 208692"/>
                  <a:gd name="connsiteX8" fmla="*/ 104346 w 475517"/>
                  <a:gd name="connsiteY8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424717 w 475517"/>
                  <a:gd name="connsiteY3" fmla="*/ 208692 h 208692"/>
                  <a:gd name="connsiteX4" fmla="*/ 218342 w 475517"/>
                  <a:gd name="connsiteY4" fmla="*/ 208692 h 208692"/>
                  <a:gd name="connsiteX5" fmla="*/ 0 w 475517"/>
                  <a:gd name="connsiteY5" fmla="*/ 208692 h 208692"/>
                  <a:gd name="connsiteX6" fmla="*/ 0 w 475517"/>
                  <a:gd name="connsiteY6" fmla="*/ 104346 h 208692"/>
                  <a:gd name="connsiteX7" fmla="*/ 104346 w 475517"/>
                  <a:gd name="connsiteY7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218342 w 475517"/>
                  <a:gd name="connsiteY3" fmla="*/ 208692 h 208692"/>
                  <a:gd name="connsiteX4" fmla="*/ 0 w 475517"/>
                  <a:gd name="connsiteY4" fmla="*/ 208692 h 208692"/>
                  <a:gd name="connsiteX5" fmla="*/ 0 w 475517"/>
                  <a:gd name="connsiteY5" fmla="*/ 104346 h 208692"/>
                  <a:gd name="connsiteX6" fmla="*/ 104346 w 475517"/>
                  <a:gd name="connsiteY6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0 w 475517"/>
                  <a:gd name="connsiteY3" fmla="*/ 208692 h 208692"/>
                  <a:gd name="connsiteX4" fmla="*/ 0 w 475517"/>
                  <a:gd name="connsiteY4" fmla="*/ 104346 h 208692"/>
                  <a:gd name="connsiteX5" fmla="*/ 104346 w 475517"/>
                  <a:gd name="connsiteY5" fmla="*/ 0 h 208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5517" h="208692">
                    <a:moveTo>
                      <a:pt x="104346" y="0"/>
                    </a:moveTo>
                    <a:lnTo>
                      <a:pt x="475517" y="0"/>
                    </a:lnTo>
                    <a:lnTo>
                      <a:pt x="475517" y="208692"/>
                    </a:lnTo>
                    <a:lnTo>
                      <a:pt x="0" y="208692"/>
                    </a:lnTo>
                    <a:lnTo>
                      <a:pt x="0" y="104346"/>
                    </a:lnTo>
                    <a:cubicBezTo>
                      <a:pt x="0" y="46717"/>
                      <a:pt x="46717" y="0"/>
                      <a:pt x="1043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61680AE6-82ED-C80A-1DA2-CB31DE768ACB}"/>
                  </a:ext>
                </a:extLst>
              </p:cNvPr>
              <p:cNvSpPr/>
              <p:nvPr/>
            </p:nvSpPr>
            <p:spPr>
              <a:xfrm>
                <a:off x="539396" y="3200430"/>
                <a:ext cx="169241" cy="339334"/>
              </a:xfrm>
              <a:custGeom>
                <a:avLst/>
                <a:gdLst>
                  <a:gd name="connsiteX0" fmla="*/ 134613 w 169241"/>
                  <a:gd name="connsiteY0" fmla="*/ 0 h 339334"/>
                  <a:gd name="connsiteX1" fmla="*/ 125202 w 169241"/>
                  <a:gd name="connsiteY1" fmla="*/ 100615 h 339334"/>
                  <a:gd name="connsiteX2" fmla="*/ 169054 w 169241"/>
                  <a:gd name="connsiteY2" fmla="*/ 334731 h 339334"/>
                  <a:gd name="connsiteX3" fmla="*/ 169241 w 169241"/>
                  <a:gd name="connsiteY3" fmla="*/ 335102 h 339334"/>
                  <a:gd name="connsiteX4" fmla="*/ 150811 w 169241"/>
                  <a:gd name="connsiteY4" fmla="*/ 339334 h 339334"/>
                  <a:gd name="connsiteX5" fmla="*/ 0 w 169241"/>
                  <a:gd name="connsiteY5" fmla="*/ 167807 h 339334"/>
                  <a:gd name="connsiteX6" fmla="*/ 92108 w 169241"/>
                  <a:gd name="connsiteY6" fmla="*/ 9759 h 339334"/>
                  <a:gd name="connsiteX7" fmla="*/ 134613 w 169241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41" h="339334">
                    <a:moveTo>
                      <a:pt x="134613" y="0"/>
                    </a:moveTo>
                    <a:lnTo>
                      <a:pt x="125202" y="100615"/>
                    </a:lnTo>
                    <a:cubicBezTo>
                      <a:pt x="125202" y="183660"/>
                      <a:pt x="140817" y="262773"/>
                      <a:pt x="169054" y="334731"/>
                    </a:cubicBezTo>
                    <a:lnTo>
                      <a:pt x="169241" y="335102"/>
                    </a:lnTo>
                    <a:lnTo>
                      <a:pt x="150811" y="339334"/>
                    </a:lnTo>
                    <a:cubicBezTo>
                      <a:pt x="67520" y="339334"/>
                      <a:pt x="0" y="262539"/>
                      <a:pt x="0" y="167807"/>
                    </a:cubicBezTo>
                    <a:cubicBezTo>
                      <a:pt x="0" y="96758"/>
                      <a:pt x="37980" y="35799"/>
                      <a:pt x="92108" y="9759"/>
                    </a:cubicBezTo>
                    <a:lnTo>
                      <a:pt x="1346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34582E3B-7EC9-F8F7-77B8-54B1FFF0189C}"/>
                  </a:ext>
                </a:extLst>
              </p:cNvPr>
              <p:cNvSpPr/>
              <p:nvPr/>
            </p:nvSpPr>
            <p:spPr>
              <a:xfrm>
                <a:off x="1736605" y="3200430"/>
                <a:ext cx="169239" cy="339334"/>
              </a:xfrm>
              <a:custGeom>
                <a:avLst/>
                <a:gdLst>
                  <a:gd name="connsiteX0" fmla="*/ 34629 w 169239"/>
                  <a:gd name="connsiteY0" fmla="*/ 0 h 339334"/>
                  <a:gd name="connsiteX1" fmla="*/ 77131 w 169239"/>
                  <a:gd name="connsiteY1" fmla="*/ 9759 h 339334"/>
                  <a:gd name="connsiteX2" fmla="*/ 169239 w 169239"/>
                  <a:gd name="connsiteY2" fmla="*/ 167807 h 339334"/>
                  <a:gd name="connsiteX3" fmla="*/ 18428 w 169239"/>
                  <a:gd name="connsiteY3" fmla="*/ 339334 h 339334"/>
                  <a:gd name="connsiteX4" fmla="*/ 0 w 169239"/>
                  <a:gd name="connsiteY4" fmla="*/ 335103 h 339334"/>
                  <a:gd name="connsiteX5" fmla="*/ 187 w 169239"/>
                  <a:gd name="connsiteY5" fmla="*/ 334731 h 339334"/>
                  <a:gd name="connsiteX6" fmla="*/ 44039 w 169239"/>
                  <a:gd name="connsiteY6" fmla="*/ 100615 h 339334"/>
                  <a:gd name="connsiteX7" fmla="*/ 34629 w 169239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39" h="339334">
                    <a:moveTo>
                      <a:pt x="34629" y="0"/>
                    </a:moveTo>
                    <a:lnTo>
                      <a:pt x="77131" y="9759"/>
                    </a:lnTo>
                    <a:cubicBezTo>
                      <a:pt x="131259" y="35799"/>
                      <a:pt x="169239" y="96758"/>
                      <a:pt x="169239" y="167807"/>
                    </a:cubicBezTo>
                    <a:cubicBezTo>
                      <a:pt x="169239" y="262539"/>
                      <a:pt x="101719" y="339334"/>
                      <a:pt x="18428" y="339334"/>
                    </a:cubicBezTo>
                    <a:lnTo>
                      <a:pt x="0" y="335103"/>
                    </a:lnTo>
                    <a:lnTo>
                      <a:pt x="187" y="334731"/>
                    </a:lnTo>
                    <a:cubicBezTo>
                      <a:pt x="28424" y="262773"/>
                      <a:pt x="44039" y="183660"/>
                      <a:pt x="44039" y="100615"/>
                    </a:cubicBezTo>
                    <a:lnTo>
                      <a:pt x="34629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FB5F0418-AD63-008E-E889-2CECCEF90500}"/>
                  </a:ext>
                </a:extLst>
              </p:cNvPr>
              <p:cNvSpPr/>
              <p:nvPr/>
            </p:nvSpPr>
            <p:spPr>
              <a:xfrm>
                <a:off x="842582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0C1B9131-07FD-6CB3-E746-345604010F27}"/>
                  </a:ext>
                </a:extLst>
              </p:cNvPr>
              <p:cNvSpPr/>
              <p:nvPr/>
            </p:nvSpPr>
            <p:spPr>
              <a:xfrm flipH="1">
                <a:off x="1434268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C9862045-5E53-B1FE-BD7E-CEEC222ECAF9}"/>
                  </a:ext>
                </a:extLst>
              </p:cNvPr>
              <p:cNvSpPr/>
              <p:nvPr/>
            </p:nvSpPr>
            <p:spPr>
              <a:xfrm>
                <a:off x="1088605" y="3607784"/>
                <a:ext cx="263962" cy="206496"/>
              </a:xfrm>
              <a:custGeom>
                <a:avLst/>
                <a:gdLst>
                  <a:gd name="connsiteX0" fmla="*/ 185305 w 370610"/>
                  <a:gd name="connsiteY0" fmla="*/ 0 h 298515"/>
                  <a:gd name="connsiteX1" fmla="*/ 370610 w 370610"/>
                  <a:gd name="connsiteY1" fmla="*/ 250317 h 298515"/>
                  <a:gd name="connsiteX2" fmla="*/ 363407 w 370610"/>
                  <a:gd name="connsiteY2" fmla="*/ 298515 h 298515"/>
                  <a:gd name="connsiteX3" fmla="*/ 7204 w 370610"/>
                  <a:gd name="connsiteY3" fmla="*/ 298515 h 298515"/>
                  <a:gd name="connsiteX4" fmla="*/ 0 w 370610"/>
                  <a:gd name="connsiteY4" fmla="*/ 250317 h 298515"/>
                  <a:gd name="connsiteX5" fmla="*/ 185305 w 370610"/>
                  <a:gd name="connsiteY5" fmla="*/ 0 h 298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610" h="298515">
                    <a:moveTo>
                      <a:pt x="185305" y="0"/>
                    </a:moveTo>
                    <a:cubicBezTo>
                      <a:pt x="287646" y="0"/>
                      <a:pt x="370610" y="112071"/>
                      <a:pt x="370610" y="250317"/>
                    </a:cubicBezTo>
                    <a:lnTo>
                      <a:pt x="363407" y="298515"/>
                    </a:lnTo>
                    <a:lnTo>
                      <a:pt x="7204" y="298515"/>
                    </a:lnTo>
                    <a:lnTo>
                      <a:pt x="0" y="250317"/>
                    </a:lnTo>
                    <a:cubicBezTo>
                      <a:pt x="0" y="112071"/>
                      <a:pt x="82964" y="0"/>
                      <a:pt x="18530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3" name="楕円 192">
                <a:extLst>
                  <a:ext uri="{FF2B5EF4-FFF2-40B4-BE49-F238E27FC236}">
                    <a16:creationId xmlns:a16="http://schemas.microsoft.com/office/drawing/2014/main" id="{C7271E14-B755-565D-B8C9-B5AB9E4BA314}"/>
                  </a:ext>
                </a:extLst>
              </p:cNvPr>
              <p:cNvSpPr/>
              <p:nvPr/>
            </p:nvSpPr>
            <p:spPr>
              <a:xfrm>
                <a:off x="1169585" y="3504467"/>
                <a:ext cx="102004" cy="53654"/>
              </a:xfrm>
              <a:prstGeom prst="ellipse">
                <a:avLst/>
              </a:prstGeom>
              <a:solidFill>
                <a:srgbClr val="FF9966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DD84349C-E86F-C948-4024-E39EC1FB1895}"/>
                  </a:ext>
                </a:extLst>
              </p:cNvPr>
              <p:cNvSpPr/>
              <p:nvPr/>
            </p:nvSpPr>
            <p:spPr>
              <a:xfrm rot="10800000">
                <a:off x="1119577" y="4053359"/>
                <a:ext cx="188582" cy="727941"/>
              </a:xfrm>
              <a:custGeom>
                <a:avLst/>
                <a:gdLst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37023 w 188582"/>
                  <a:gd name="connsiteY3" fmla="*/ 59766 h 703428"/>
                  <a:gd name="connsiteX4" fmla="*/ 94292 w 188582"/>
                  <a:gd name="connsiteY4" fmla="*/ 0 h 703428"/>
                  <a:gd name="connsiteX5" fmla="*/ 151560 w 188582"/>
                  <a:gd name="connsiteY5" fmla="*/ 59766 h 703428"/>
                  <a:gd name="connsiteX6" fmla="*/ 188582 w 188582"/>
                  <a:gd name="connsiteY6" fmla="*/ 59766 h 703428"/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37023 w 188582"/>
                  <a:gd name="connsiteY3" fmla="*/ 59766 h 703428"/>
                  <a:gd name="connsiteX4" fmla="*/ 94292 w 188582"/>
                  <a:gd name="connsiteY4" fmla="*/ 0 h 703428"/>
                  <a:gd name="connsiteX5" fmla="*/ 188582 w 188582"/>
                  <a:gd name="connsiteY5" fmla="*/ 59766 h 703428"/>
                  <a:gd name="connsiteX6" fmla="*/ 135920 w 188582"/>
                  <a:gd name="connsiteY6" fmla="*/ 703428 h 703428"/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94292 w 188582"/>
                  <a:gd name="connsiteY3" fmla="*/ 0 h 703428"/>
                  <a:gd name="connsiteX4" fmla="*/ 188582 w 188582"/>
                  <a:gd name="connsiteY4" fmla="*/ 59766 h 703428"/>
                  <a:gd name="connsiteX5" fmla="*/ 135920 w 188582"/>
                  <a:gd name="connsiteY5" fmla="*/ 703428 h 703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582" h="703428">
                    <a:moveTo>
                      <a:pt x="135920" y="703428"/>
                    </a:moveTo>
                    <a:lnTo>
                      <a:pt x="52662" y="703428"/>
                    </a:lnTo>
                    <a:lnTo>
                      <a:pt x="0" y="59766"/>
                    </a:lnTo>
                    <a:lnTo>
                      <a:pt x="94292" y="0"/>
                    </a:lnTo>
                    <a:lnTo>
                      <a:pt x="188582" y="59766"/>
                    </a:lnTo>
                    <a:lnTo>
                      <a:pt x="135920" y="703428"/>
                    </a:lnTo>
                    <a:close/>
                  </a:path>
                </a:pathLst>
              </a:cu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5" name="台形 194">
                <a:extLst>
                  <a:ext uri="{FF2B5EF4-FFF2-40B4-BE49-F238E27FC236}">
                    <a16:creationId xmlns:a16="http://schemas.microsoft.com/office/drawing/2014/main" id="{FF3203E0-4EDF-000D-49C4-8EDB1F4793EF}"/>
                  </a:ext>
                </a:extLst>
              </p:cNvPr>
              <p:cNvSpPr/>
              <p:nvPr/>
            </p:nvSpPr>
            <p:spPr>
              <a:xfrm rot="10800000">
                <a:off x="1119577" y="3962653"/>
                <a:ext cx="188582" cy="107190"/>
              </a:xfrm>
              <a:prstGeom prst="trapezoid">
                <a:avLst>
                  <a:gd name="adj" fmla="val 40551"/>
                </a:avLst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E814653A-9770-0DF6-C78C-527A0EBE050B}"/>
                  </a:ext>
                </a:extLst>
              </p:cNvPr>
              <p:cNvSpPr/>
              <p:nvPr/>
            </p:nvSpPr>
            <p:spPr>
              <a:xfrm rot="10800000" flipH="1">
                <a:off x="913260" y="3962652"/>
                <a:ext cx="601216" cy="183897"/>
              </a:xfrm>
              <a:custGeom>
                <a:avLst/>
                <a:gdLst>
                  <a:gd name="connsiteX0" fmla="*/ 327884 w 652013"/>
                  <a:gd name="connsiteY0" fmla="*/ 183897 h 183897"/>
                  <a:gd name="connsiteX1" fmla="*/ 652013 w 652013"/>
                  <a:gd name="connsiteY1" fmla="*/ 183897 h 183897"/>
                  <a:gd name="connsiteX2" fmla="*/ 571221 w 652013"/>
                  <a:gd name="connsiteY2" fmla="*/ 0 h 183897"/>
                  <a:gd name="connsiteX3" fmla="*/ 0 w 652013"/>
                  <a:gd name="connsiteY3" fmla="*/ 183897 h 183897"/>
                  <a:gd name="connsiteX4" fmla="*/ 324129 w 652013"/>
                  <a:gd name="connsiteY4" fmla="*/ 183897 h 183897"/>
                  <a:gd name="connsiteX5" fmla="*/ 80792 w 652013"/>
                  <a:gd name="connsiteY5" fmla="*/ 0 h 183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52013" h="183897">
                    <a:moveTo>
                      <a:pt x="327884" y="183897"/>
                    </a:moveTo>
                    <a:lnTo>
                      <a:pt x="652013" y="183897"/>
                    </a:lnTo>
                    <a:lnTo>
                      <a:pt x="571221" y="0"/>
                    </a:lnTo>
                    <a:close/>
                    <a:moveTo>
                      <a:pt x="0" y="183897"/>
                    </a:moveTo>
                    <a:lnTo>
                      <a:pt x="324129" y="183897"/>
                    </a:lnTo>
                    <a:lnTo>
                      <a:pt x="80792" y="0"/>
                    </a:lnTo>
                    <a:close/>
                  </a:path>
                </a:pathLst>
              </a:custGeom>
              <a:solidFill>
                <a:srgbClr val="5B9BD5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96085CFD-54EB-1CE3-5D3E-0D3290DA9BAE}"/>
                  </a:ext>
                </a:extLst>
              </p:cNvPr>
              <p:cNvSpPr/>
              <p:nvPr/>
            </p:nvSpPr>
            <p:spPr>
              <a:xfrm>
                <a:off x="616606" y="2589948"/>
                <a:ext cx="1310427" cy="839052"/>
              </a:xfrm>
              <a:custGeom>
                <a:avLst/>
                <a:gdLst>
                  <a:gd name="connsiteX0" fmla="*/ 15165 w 1310427"/>
                  <a:gd name="connsiteY0" fmla="*/ 648344 h 839052"/>
                  <a:gd name="connsiteX1" fmla="*/ 15165 w 1310427"/>
                  <a:gd name="connsiteY1" fmla="*/ 648345 h 839052"/>
                  <a:gd name="connsiteX2" fmla="*/ 15164 w 1310427"/>
                  <a:gd name="connsiteY2" fmla="*/ 648345 h 839052"/>
                  <a:gd name="connsiteX3" fmla="*/ 542862 w 1310427"/>
                  <a:gd name="connsiteY3" fmla="*/ 2140 h 839052"/>
                  <a:gd name="connsiteX4" fmla="*/ 938636 w 1310427"/>
                  <a:gd name="connsiteY4" fmla="*/ 112805 h 839052"/>
                  <a:gd name="connsiteX5" fmla="*/ 952952 w 1310427"/>
                  <a:gd name="connsiteY5" fmla="*/ 126358 h 839052"/>
                  <a:gd name="connsiteX6" fmla="*/ 959872 w 1310427"/>
                  <a:gd name="connsiteY6" fmla="*/ 126547 h 839052"/>
                  <a:gd name="connsiteX7" fmla="*/ 1252448 w 1310427"/>
                  <a:gd name="connsiteY7" fmla="*/ 330201 h 839052"/>
                  <a:gd name="connsiteX8" fmla="*/ 1149317 w 1310427"/>
                  <a:gd name="connsiteY8" fmla="*/ 839052 h 839052"/>
                  <a:gd name="connsiteX9" fmla="*/ 1038642 w 1310427"/>
                  <a:gd name="connsiteY9" fmla="*/ 566792 h 839052"/>
                  <a:gd name="connsiteX10" fmla="*/ 896361 w 1310427"/>
                  <a:gd name="connsiteY10" fmla="*/ 335258 h 839052"/>
                  <a:gd name="connsiteX11" fmla="*/ 895317 w 1310427"/>
                  <a:gd name="connsiteY11" fmla="*/ 335105 h 839052"/>
                  <a:gd name="connsiteX12" fmla="*/ 789469 w 1310427"/>
                  <a:gd name="connsiteY12" fmla="*/ 332628 h 839052"/>
                  <a:gd name="connsiteX13" fmla="*/ 742635 w 1310427"/>
                  <a:gd name="connsiteY13" fmla="*/ 336998 h 839052"/>
                  <a:gd name="connsiteX14" fmla="*/ 718150 w 1310427"/>
                  <a:gd name="connsiteY14" fmla="*/ 342323 h 839052"/>
                  <a:gd name="connsiteX15" fmla="*/ 417545 w 1310427"/>
                  <a:gd name="connsiteY15" fmla="*/ 521167 h 839052"/>
                  <a:gd name="connsiteX16" fmla="*/ 417544 w 1310427"/>
                  <a:gd name="connsiteY16" fmla="*/ 521167 h 839052"/>
                  <a:gd name="connsiteX17" fmla="*/ 408705 w 1310427"/>
                  <a:gd name="connsiteY17" fmla="*/ 429350 h 839052"/>
                  <a:gd name="connsiteX18" fmla="*/ 380990 w 1310427"/>
                  <a:gd name="connsiteY18" fmla="*/ 442080 h 839052"/>
                  <a:gd name="connsiteX19" fmla="*/ 207995 w 1310427"/>
                  <a:gd name="connsiteY19" fmla="*/ 562446 h 839052"/>
                  <a:gd name="connsiteX20" fmla="*/ 207994 w 1310427"/>
                  <a:gd name="connsiteY20" fmla="*/ 562446 h 839052"/>
                  <a:gd name="connsiteX21" fmla="*/ 200125 w 1310427"/>
                  <a:gd name="connsiteY21" fmla="*/ 504730 h 839052"/>
                  <a:gd name="connsiteX22" fmla="*/ 127039 w 1310427"/>
                  <a:gd name="connsiteY22" fmla="*/ 552311 h 839052"/>
                  <a:gd name="connsiteX23" fmla="*/ 15165 w 1310427"/>
                  <a:gd name="connsiteY23" fmla="*/ 648344 h 839052"/>
                  <a:gd name="connsiteX24" fmla="*/ 260 w 1310427"/>
                  <a:gd name="connsiteY24" fmla="*/ 548492 h 839052"/>
                  <a:gd name="connsiteX25" fmla="*/ 430565 w 1310427"/>
                  <a:gd name="connsiteY25" fmla="*/ 21761 h 839052"/>
                  <a:gd name="connsiteX26" fmla="*/ 542862 w 1310427"/>
                  <a:gd name="connsiteY26" fmla="*/ 2140 h 839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310427" h="839052">
                    <a:moveTo>
                      <a:pt x="15165" y="648344"/>
                    </a:moveTo>
                    <a:lnTo>
                      <a:pt x="15165" y="648345"/>
                    </a:lnTo>
                    <a:lnTo>
                      <a:pt x="15164" y="648345"/>
                    </a:lnTo>
                    <a:close/>
                    <a:moveTo>
                      <a:pt x="542862" y="2140"/>
                    </a:moveTo>
                    <a:cubicBezTo>
                      <a:pt x="691435" y="-10215"/>
                      <a:pt x="832983" y="31462"/>
                      <a:pt x="938636" y="112805"/>
                    </a:cubicBezTo>
                    <a:lnTo>
                      <a:pt x="952952" y="126358"/>
                    </a:lnTo>
                    <a:lnTo>
                      <a:pt x="959872" y="126547"/>
                    </a:lnTo>
                    <a:cubicBezTo>
                      <a:pt x="1074020" y="141387"/>
                      <a:pt x="1185291" y="213883"/>
                      <a:pt x="1252448" y="330201"/>
                    </a:cubicBezTo>
                    <a:cubicBezTo>
                      <a:pt x="1359898" y="516311"/>
                      <a:pt x="1313725" y="744131"/>
                      <a:pt x="1149317" y="839052"/>
                    </a:cubicBezTo>
                    <a:cubicBezTo>
                      <a:pt x="1120044" y="745381"/>
                      <a:pt x="1082938" y="654258"/>
                      <a:pt x="1038642" y="566792"/>
                    </a:cubicBezTo>
                    <a:lnTo>
                      <a:pt x="896361" y="335258"/>
                    </a:lnTo>
                    <a:lnTo>
                      <a:pt x="895317" y="335105"/>
                    </a:lnTo>
                    <a:cubicBezTo>
                      <a:pt x="860228" y="332171"/>
                      <a:pt x="824857" y="331369"/>
                      <a:pt x="789469" y="332628"/>
                    </a:cubicBezTo>
                    <a:lnTo>
                      <a:pt x="742635" y="336998"/>
                    </a:lnTo>
                    <a:lnTo>
                      <a:pt x="718150" y="342323"/>
                    </a:lnTo>
                    <a:cubicBezTo>
                      <a:pt x="605799" y="376282"/>
                      <a:pt x="501495" y="436996"/>
                      <a:pt x="417545" y="521167"/>
                    </a:cubicBezTo>
                    <a:lnTo>
                      <a:pt x="417544" y="521167"/>
                    </a:lnTo>
                    <a:lnTo>
                      <a:pt x="408705" y="429350"/>
                    </a:lnTo>
                    <a:lnTo>
                      <a:pt x="380990" y="442080"/>
                    </a:lnTo>
                    <a:cubicBezTo>
                      <a:pt x="318437" y="475288"/>
                      <a:pt x="260065" y="515599"/>
                      <a:pt x="207995" y="562446"/>
                    </a:cubicBezTo>
                    <a:lnTo>
                      <a:pt x="207994" y="562446"/>
                    </a:lnTo>
                    <a:lnTo>
                      <a:pt x="200125" y="504730"/>
                    </a:lnTo>
                    <a:lnTo>
                      <a:pt x="127039" y="552311"/>
                    </a:lnTo>
                    <a:lnTo>
                      <a:pt x="15165" y="648344"/>
                    </a:lnTo>
                    <a:lnTo>
                      <a:pt x="260" y="548492"/>
                    </a:lnTo>
                    <a:cubicBezTo>
                      <a:pt x="-7695" y="315820"/>
                      <a:pt x="167572" y="92230"/>
                      <a:pt x="430565" y="21761"/>
                    </a:cubicBezTo>
                    <a:cubicBezTo>
                      <a:pt x="468136" y="11694"/>
                      <a:pt x="505718" y="5228"/>
                      <a:pt x="542862" y="214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DDDEECA8-7F50-D985-F37A-2BECD14D2775}"/>
                </a:ext>
              </a:extLst>
            </p:cNvPr>
            <p:cNvSpPr/>
            <p:nvPr/>
          </p:nvSpPr>
          <p:spPr>
            <a:xfrm>
              <a:off x="6505208" y="637736"/>
              <a:ext cx="545123" cy="518747"/>
            </a:xfrm>
            <a:custGeom>
              <a:avLst/>
              <a:gdLst>
                <a:gd name="connsiteX0" fmla="*/ 553309 w 554831"/>
                <a:gd name="connsiteY0" fmla="*/ 228599 h 604597"/>
                <a:gd name="connsiteX1" fmla="*/ 554831 w 554831"/>
                <a:gd name="connsiteY1" fmla="*/ 271222 h 604597"/>
                <a:gd name="connsiteX2" fmla="*/ 233150 w 554831"/>
                <a:gd name="connsiteY2" fmla="*/ 604596 h 604597"/>
                <a:gd name="connsiteX3" fmla="*/ 190500 w 554831"/>
                <a:gd name="connsiteY3" fmla="*/ 604597 h 604597"/>
                <a:gd name="connsiteX4" fmla="*/ 553309 w 554831"/>
                <a:gd name="connsiteY4" fmla="*/ 228599 h 604597"/>
                <a:gd name="connsiteX5" fmla="*/ 458059 w 554831"/>
                <a:gd name="connsiteY5" fmla="*/ 95250 h 604597"/>
                <a:gd name="connsiteX6" fmla="*/ 459581 w 554831"/>
                <a:gd name="connsiteY6" fmla="*/ 137873 h 604597"/>
                <a:gd name="connsiteX7" fmla="*/ 137900 w 554831"/>
                <a:gd name="connsiteY7" fmla="*/ 471247 h 604597"/>
                <a:gd name="connsiteX8" fmla="*/ 95250 w 554831"/>
                <a:gd name="connsiteY8" fmla="*/ 471248 h 604597"/>
                <a:gd name="connsiteX9" fmla="*/ 458059 w 554831"/>
                <a:gd name="connsiteY9" fmla="*/ 95250 h 604597"/>
                <a:gd name="connsiteX10" fmla="*/ 362809 w 554831"/>
                <a:gd name="connsiteY10" fmla="*/ 0 h 604597"/>
                <a:gd name="connsiteX11" fmla="*/ 364331 w 554831"/>
                <a:gd name="connsiteY11" fmla="*/ 42623 h 604597"/>
                <a:gd name="connsiteX12" fmla="*/ 42650 w 554831"/>
                <a:gd name="connsiteY12" fmla="*/ 375997 h 604597"/>
                <a:gd name="connsiteX13" fmla="*/ 0 w 554831"/>
                <a:gd name="connsiteY13" fmla="*/ 375998 h 604597"/>
                <a:gd name="connsiteX14" fmla="*/ 362809 w 554831"/>
                <a:gd name="connsiteY14" fmla="*/ 0 h 604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54831" h="604597">
                  <a:moveTo>
                    <a:pt x="553309" y="228599"/>
                  </a:moveTo>
                  <a:cubicBezTo>
                    <a:pt x="553816" y="242807"/>
                    <a:pt x="554324" y="257014"/>
                    <a:pt x="554831" y="271222"/>
                  </a:cubicBezTo>
                  <a:cubicBezTo>
                    <a:pt x="375344" y="277632"/>
                    <a:pt x="233150" y="424995"/>
                    <a:pt x="233150" y="604596"/>
                  </a:cubicBezTo>
                  <a:lnTo>
                    <a:pt x="190500" y="604597"/>
                  </a:lnTo>
                  <a:cubicBezTo>
                    <a:pt x="190500" y="402033"/>
                    <a:pt x="350874" y="235829"/>
                    <a:pt x="553309" y="228599"/>
                  </a:cubicBezTo>
                  <a:close/>
                  <a:moveTo>
                    <a:pt x="458059" y="95250"/>
                  </a:moveTo>
                  <a:cubicBezTo>
                    <a:pt x="458566" y="109458"/>
                    <a:pt x="459074" y="123665"/>
                    <a:pt x="459581" y="137873"/>
                  </a:cubicBezTo>
                  <a:cubicBezTo>
                    <a:pt x="280094" y="144283"/>
                    <a:pt x="137900" y="291646"/>
                    <a:pt x="137900" y="471247"/>
                  </a:cubicBezTo>
                  <a:lnTo>
                    <a:pt x="95250" y="471248"/>
                  </a:lnTo>
                  <a:cubicBezTo>
                    <a:pt x="95250" y="268684"/>
                    <a:pt x="255624" y="102480"/>
                    <a:pt x="458059" y="95250"/>
                  </a:cubicBezTo>
                  <a:close/>
                  <a:moveTo>
                    <a:pt x="362809" y="0"/>
                  </a:moveTo>
                  <a:cubicBezTo>
                    <a:pt x="363316" y="14208"/>
                    <a:pt x="363824" y="28415"/>
                    <a:pt x="364331" y="42623"/>
                  </a:cubicBezTo>
                  <a:cubicBezTo>
                    <a:pt x="184844" y="49033"/>
                    <a:pt x="42650" y="196396"/>
                    <a:pt x="42650" y="375997"/>
                  </a:cubicBezTo>
                  <a:lnTo>
                    <a:pt x="0" y="375998"/>
                  </a:lnTo>
                  <a:cubicBezTo>
                    <a:pt x="0" y="173434"/>
                    <a:pt x="160374" y="7230"/>
                    <a:pt x="36280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400" b="0" i="0" u="none" strike="noStrike" kern="0" cap="none" spc="0" normalizeH="0" baseline="0" noProof="0"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966DDE67-1F04-0CA8-E476-1C49B41272EE}"/>
                </a:ext>
              </a:extLst>
            </p:cNvPr>
            <p:cNvGrpSpPr/>
            <p:nvPr/>
          </p:nvGrpSpPr>
          <p:grpSpPr>
            <a:xfrm flipH="1">
              <a:off x="7874249" y="635406"/>
              <a:ext cx="1811329" cy="2672586"/>
              <a:chOff x="326608" y="1849019"/>
              <a:chExt cx="2971202" cy="4383960"/>
            </a:xfrm>
          </p:grpSpPr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DAC2BFBE-102F-CCAF-2C4F-DB2C7F3358A2}"/>
                  </a:ext>
                </a:extLst>
              </p:cNvPr>
              <p:cNvSpPr/>
              <p:nvPr/>
            </p:nvSpPr>
            <p:spPr>
              <a:xfrm flipH="1">
                <a:off x="1505928" y="5958820"/>
                <a:ext cx="475517" cy="274159"/>
              </a:xfrm>
              <a:custGeom>
                <a:avLst/>
                <a:gdLst>
                  <a:gd name="connsiteX0" fmla="*/ 290518 w 475517"/>
                  <a:gd name="connsiteY0" fmla="*/ 0 h 274159"/>
                  <a:gd name="connsiteX1" fmla="*/ 475517 w 475517"/>
                  <a:gd name="connsiteY1" fmla="*/ 0 h 274159"/>
                  <a:gd name="connsiteX2" fmla="*/ 475517 w 475517"/>
                  <a:gd name="connsiteY2" fmla="*/ 108919 h 274159"/>
                  <a:gd name="connsiteX3" fmla="*/ 475517 w 475517"/>
                  <a:gd name="connsiteY3" fmla="*/ 136045 h 274159"/>
                  <a:gd name="connsiteX4" fmla="*/ 475517 w 475517"/>
                  <a:gd name="connsiteY4" fmla="*/ 274159 h 274159"/>
                  <a:gd name="connsiteX5" fmla="*/ 384039 w 475517"/>
                  <a:gd name="connsiteY5" fmla="*/ 274159 h 274159"/>
                  <a:gd name="connsiteX6" fmla="*/ 384039 w 475517"/>
                  <a:gd name="connsiteY6" fmla="*/ 191539 h 274159"/>
                  <a:gd name="connsiteX7" fmla="*/ 277275 w 475517"/>
                  <a:gd name="connsiteY7" fmla="*/ 274159 h 274159"/>
                  <a:gd name="connsiteX8" fmla="*/ 0 w 475517"/>
                  <a:gd name="connsiteY8" fmla="*/ 274159 h 274159"/>
                  <a:gd name="connsiteX9" fmla="*/ 0 w 475517"/>
                  <a:gd name="connsiteY9" fmla="*/ 191539 h 274159"/>
                  <a:gd name="connsiteX10" fmla="*/ 104346 w 475517"/>
                  <a:gd name="connsiteY10" fmla="*/ 108919 h 274159"/>
                  <a:gd name="connsiteX11" fmla="*/ 238509 w 475517"/>
                  <a:gd name="connsiteY11" fmla="*/ 108919 h 274159"/>
                  <a:gd name="connsiteX12" fmla="*/ 238509 w 475517"/>
                  <a:gd name="connsiteY12" fmla="*/ 68023 h 274159"/>
                  <a:gd name="connsiteX13" fmla="*/ 290518 w 475517"/>
                  <a:gd name="connsiteY13" fmla="*/ 0 h 27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5517" h="274159">
                    <a:moveTo>
                      <a:pt x="290518" y="0"/>
                    </a:moveTo>
                    <a:lnTo>
                      <a:pt x="475517" y="0"/>
                    </a:lnTo>
                    <a:lnTo>
                      <a:pt x="475517" y="108919"/>
                    </a:lnTo>
                    <a:lnTo>
                      <a:pt x="475517" y="136045"/>
                    </a:lnTo>
                    <a:lnTo>
                      <a:pt x="475517" y="274159"/>
                    </a:lnTo>
                    <a:lnTo>
                      <a:pt x="384039" y="274159"/>
                    </a:lnTo>
                    <a:lnTo>
                      <a:pt x="384039" y="191539"/>
                    </a:lnTo>
                    <a:lnTo>
                      <a:pt x="277275" y="274159"/>
                    </a:lnTo>
                    <a:lnTo>
                      <a:pt x="0" y="274159"/>
                    </a:lnTo>
                    <a:lnTo>
                      <a:pt x="0" y="191539"/>
                    </a:lnTo>
                    <a:cubicBezTo>
                      <a:pt x="0" y="145909"/>
                      <a:pt x="46717" y="108919"/>
                      <a:pt x="104346" y="108919"/>
                    </a:cubicBezTo>
                    <a:lnTo>
                      <a:pt x="238509" y="108919"/>
                    </a:lnTo>
                    <a:lnTo>
                      <a:pt x="238509" y="68023"/>
                    </a:lnTo>
                    <a:cubicBezTo>
                      <a:pt x="238509" y="30455"/>
                      <a:pt x="261794" y="0"/>
                      <a:pt x="290518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61A925BE-0341-2107-8832-FB115498E533}"/>
                  </a:ext>
                </a:extLst>
              </p:cNvPr>
              <p:cNvSpPr/>
              <p:nvPr/>
            </p:nvSpPr>
            <p:spPr>
              <a:xfrm>
                <a:off x="650630" y="3372933"/>
                <a:ext cx="489852" cy="619739"/>
              </a:xfrm>
              <a:custGeom>
                <a:avLst/>
                <a:gdLst>
                  <a:gd name="connsiteX0" fmla="*/ 59606 w 489852"/>
                  <a:gd name="connsiteY0" fmla="*/ 0 h 619739"/>
                  <a:gd name="connsiteX1" fmla="*/ 489852 w 489852"/>
                  <a:gd name="connsiteY1" fmla="*/ 0 h 619739"/>
                  <a:gd name="connsiteX2" fmla="*/ 440376 w 489852"/>
                  <a:gd name="connsiteY2" fmla="*/ 160433 h 619739"/>
                  <a:gd name="connsiteX3" fmla="*/ 353568 w 489852"/>
                  <a:gd name="connsiteY3" fmla="*/ 619739 h 619739"/>
                  <a:gd name="connsiteX4" fmla="*/ 222839 w 489852"/>
                  <a:gd name="connsiteY4" fmla="*/ 502296 h 619739"/>
                  <a:gd name="connsiteX5" fmla="*/ 202507 w 489852"/>
                  <a:gd name="connsiteY5" fmla="*/ 441490 h 619739"/>
                  <a:gd name="connsiteX6" fmla="*/ 175768 w 489852"/>
                  <a:gd name="connsiteY6" fmla="*/ 619739 h 619739"/>
                  <a:gd name="connsiteX7" fmla="*/ 25742 w 489852"/>
                  <a:gd name="connsiteY7" fmla="*/ 96974 h 619739"/>
                  <a:gd name="connsiteX8" fmla="*/ 51325 w 489852"/>
                  <a:gd name="connsiteY8" fmla="*/ 18407 h 619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9852" h="619739">
                    <a:moveTo>
                      <a:pt x="59606" y="0"/>
                    </a:moveTo>
                    <a:lnTo>
                      <a:pt x="489852" y="0"/>
                    </a:lnTo>
                    <a:lnTo>
                      <a:pt x="440376" y="160433"/>
                    </a:lnTo>
                    <a:cubicBezTo>
                      <a:pt x="399848" y="311686"/>
                      <a:pt x="370598" y="465960"/>
                      <a:pt x="353568" y="619739"/>
                    </a:cubicBezTo>
                    <a:cubicBezTo>
                      <a:pt x="297511" y="604719"/>
                      <a:pt x="253030" y="562418"/>
                      <a:pt x="222839" y="502296"/>
                    </a:cubicBezTo>
                    <a:lnTo>
                      <a:pt x="202507" y="441490"/>
                    </a:lnTo>
                    <a:lnTo>
                      <a:pt x="175768" y="619739"/>
                    </a:lnTo>
                    <a:cubicBezTo>
                      <a:pt x="26283" y="579684"/>
                      <a:pt x="-40887" y="345635"/>
                      <a:pt x="25742" y="96974"/>
                    </a:cubicBezTo>
                    <a:cubicBezTo>
                      <a:pt x="33030" y="69777"/>
                      <a:pt x="41616" y="43531"/>
                      <a:pt x="51325" y="18407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89533398-CB1F-3C66-4A51-20AD04E44094}"/>
                  </a:ext>
                </a:extLst>
              </p:cNvPr>
              <p:cNvSpPr/>
              <p:nvPr/>
            </p:nvSpPr>
            <p:spPr>
              <a:xfrm flipH="1">
                <a:off x="1300813" y="3372933"/>
                <a:ext cx="489852" cy="619739"/>
              </a:xfrm>
              <a:custGeom>
                <a:avLst/>
                <a:gdLst>
                  <a:gd name="connsiteX0" fmla="*/ 59606 w 489852"/>
                  <a:gd name="connsiteY0" fmla="*/ 0 h 619739"/>
                  <a:gd name="connsiteX1" fmla="*/ 489852 w 489852"/>
                  <a:gd name="connsiteY1" fmla="*/ 0 h 619739"/>
                  <a:gd name="connsiteX2" fmla="*/ 440376 w 489852"/>
                  <a:gd name="connsiteY2" fmla="*/ 160433 h 619739"/>
                  <a:gd name="connsiteX3" fmla="*/ 353568 w 489852"/>
                  <a:gd name="connsiteY3" fmla="*/ 619739 h 619739"/>
                  <a:gd name="connsiteX4" fmla="*/ 222839 w 489852"/>
                  <a:gd name="connsiteY4" fmla="*/ 502296 h 619739"/>
                  <a:gd name="connsiteX5" fmla="*/ 202507 w 489852"/>
                  <a:gd name="connsiteY5" fmla="*/ 441490 h 619739"/>
                  <a:gd name="connsiteX6" fmla="*/ 175768 w 489852"/>
                  <a:gd name="connsiteY6" fmla="*/ 619739 h 619739"/>
                  <a:gd name="connsiteX7" fmla="*/ 25742 w 489852"/>
                  <a:gd name="connsiteY7" fmla="*/ 96974 h 619739"/>
                  <a:gd name="connsiteX8" fmla="*/ 51325 w 489852"/>
                  <a:gd name="connsiteY8" fmla="*/ 18407 h 619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9852" h="619739">
                    <a:moveTo>
                      <a:pt x="59606" y="0"/>
                    </a:moveTo>
                    <a:lnTo>
                      <a:pt x="489852" y="0"/>
                    </a:lnTo>
                    <a:lnTo>
                      <a:pt x="440376" y="160433"/>
                    </a:lnTo>
                    <a:cubicBezTo>
                      <a:pt x="399848" y="311686"/>
                      <a:pt x="370598" y="465960"/>
                      <a:pt x="353568" y="619739"/>
                    </a:cubicBezTo>
                    <a:cubicBezTo>
                      <a:pt x="297511" y="604719"/>
                      <a:pt x="253030" y="562418"/>
                      <a:pt x="222839" y="502296"/>
                    </a:cubicBezTo>
                    <a:lnTo>
                      <a:pt x="202507" y="441490"/>
                    </a:lnTo>
                    <a:lnTo>
                      <a:pt x="175768" y="619739"/>
                    </a:lnTo>
                    <a:cubicBezTo>
                      <a:pt x="26283" y="579684"/>
                      <a:pt x="-40887" y="345635"/>
                      <a:pt x="25742" y="96974"/>
                    </a:cubicBezTo>
                    <a:cubicBezTo>
                      <a:pt x="33030" y="69777"/>
                      <a:pt x="41616" y="43531"/>
                      <a:pt x="51325" y="18407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56" name="グループ化 155">
                <a:extLst>
                  <a:ext uri="{FF2B5EF4-FFF2-40B4-BE49-F238E27FC236}">
                    <a16:creationId xmlns:a16="http://schemas.microsoft.com/office/drawing/2014/main" id="{FBEC5F37-5E14-0C3F-504B-EDCA589FD1B4}"/>
                  </a:ext>
                </a:extLst>
              </p:cNvPr>
              <p:cNvGrpSpPr/>
              <p:nvPr/>
            </p:nvGrpSpPr>
            <p:grpSpPr>
              <a:xfrm>
                <a:off x="981776" y="1849019"/>
                <a:ext cx="466165" cy="678466"/>
                <a:chOff x="5734751" y="1849019"/>
                <a:chExt cx="466165" cy="678466"/>
              </a:xfrm>
            </p:grpSpPr>
            <p:sp>
              <p:nvSpPr>
                <p:cNvPr id="178" name="四角形: 上の 2 つの角を丸める 177">
                  <a:extLst>
                    <a:ext uri="{FF2B5EF4-FFF2-40B4-BE49-F238E27FC236}">
                      <a16:creationId xmlns:a16="http://schemas.microsoft.com/office/drawing/2014/main" id="{427D63B8-3A95-6127-BD14-C24B3C8BFCDE}"/>
                    </a:ext>
                  </a:extLst>
                </p:cNvPr>
                <p:cNvSpPr/>
                <p:nvPr/>
              </p:nvSpPr>
              <p:spPr>
                <a:xfrm rot="13500000" flipV="1">
                  <a:off x="6028878" y="2107372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6CA34DD9-2453-AD54-E798-C5631E9F445B}"/>
                    </a:ext>
                  </a:extLst>
                </p:cNvPr>
                <p:cNvSpPr/>
                <p:nvPr/>
              </p:nvSpPr>
              <p:spPr>
                <a:xfrm rot="4500000">
                  <a:off x="5582396" y="2001374"/>
                  <a:ext cx="678466" cy="373755"/>
                </a:xfrm>
                <a:custGeom>
                  <a:avLst/>
                  <a:gdLst>
                    <a:gd name="connsiteX0" fmla="*/ 142 w 678466"/>
                    <a:gd name="connsiteY0" fmla="*/ 41992 h 373755"/>
                    <a:gd name="connsiteX1" fmla="*/ 9090 w 678466"/>
                    <a:gd name="connsiteY1" fmla="*/ 13770 h 373755"/>
                    <a:gd name="connsiteX2" fmla="*/ 35373 w 678466"/>
                    <a:gd name="connsiteY2" fmla="*/ 142 h 373755"/>
                    <a:gd name="connsiteX3" fmla="*/ 63596 w 678466"/>
                    <a:gd name="connsiteY3" fmla="*/ 9090 h 373755"/>
                    <a:gd name="connsiteX4" fmla="*/ 159211 w 678466"/>
                    <a:gd name="connsiteY4" fmla="*/ 89585 h 373755"/>
                    <a:gd name="connsiteX5" fmla="*/ 250240 w 678466"/>
                    <a:gd name="connsiteY5" fmla="*/ 105787 h 373755"/>
                    <a:gd name="connsiteX6" fmla="*/ 252235 w 678466"/>
                    <a:gd name="connsiteY6" fmla="*/ 102426 h 373755"/>
                    <a:gd name="connsiteX7" fmla="*/ 468305 w 678466"/>
                    <a:gd name="connsiteY7" fmla="*/ 66283 h 373755"/>
                    <a:gd name="connsiteX8" fmla="*/ 618070 w 678466"/>
                    <a:gd name="connsiteY8" fmla="*/ 128715 h 373755"/>
                    <a:gd name="connsiteX9" fmla="*/ 625180 w 678466"/>
                    <a:gd name="connsiteY9" fmla="*/ 136785 h 373755"/>
                    <a:gd name="connsiteX10" fmla="*/ 646616 w 678466"/>
                    <a:gd name="connsiteY10" fmla="*/ 151238 h 373755"/>
                    <a:gd name="connsiteX11" fmla="*/ 678466 w 678466"/>
                    <a:gd name="connsiteY11" fmla="*/ 228131 h 373755"/>
                    <a:gd name="connsiteX12" fmla="*/ 678465 w 678466"/>
                    <a:gd name="connsiteY12" fmla="*/ 373755 h 373755"/>
                    <a:gd name="connsiteX13" fmla="*/ 460980 w 678466"/>
                    <a:gd name="connsiteY13" fmla="*/ 373755 h 373755"/>
                    <a:gd name="connsiteX14" fmla="*/ 460980 w 678466"/>
                    <a:gd name="connsiteY14" fmla="*/ 228131 h 373755"/>
                    <a:gd name="connsiteX15" fmla="*/ 461623 w 678466"/>
                    <a:gd name="connsiteY15" fmla="*/ 224948 h 373755"/>
                    <a:gd name="connsiteX16" fmla="*/ 233943 w 678466"/>
                    <a:gd name="connsiteY16" fmla="*/ 184424 h 373755"/>
                    <a:gd name="connsiteX17" fmla="*/ 233942 w 678466"/>
                    <a:gd name="connsiteY17" fmla="*/ 184423 h 373755"/>
                    <a:gd name="connsiteX18" fmla="*/ 141571 w 678466"/>
                    <a:gd name="connsiteY18" fmla="*/ 167983 h 373755"/>
                    <a:gd name="connsiteX19" fmla="*/ 13770 w 678466"/>
                    <a:gd name="connsiteY19" fmla="*/ 68276 h 373755"/>
                    <a:gd name="connsiteX20" fmla="*/ 142 w 678466"/>
                    <a:gd name="connsiteY20" fmla="*/ 41992 h 373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78466" h="373755">
                      <a:moveTo>
                        <a:pt x="142" y="41992"/>
                      </a:moveTo>
                      <a:cubicBezTo>
                        <a:pt x="-705" y="32129"/>
                        <a:pt x="2211" y="21942"/>
                        <a:pt x="9090" y="13770"/>
                      </a:cubicBezTo>
                      <a:cubicBezTo>
                        <a:pt x="15970" y="5599"/>
                        <a:pt x="25510" y="989"/>
                        <a:pt x="35373" y="142"/>
                      </a:cubicBezTo>
                      <a:cubicBezTo>
                        <a:pt x="45237" y="-705"/>
                        <a:pt x="55424" y="2211"/>
                        <a:pt x="63596" y="9090"/>
                      </a:cubicBezTo>
                      <a:lnTo>
                        <a:pt x="159211" y="89585"/>
                      </a:lnTo>
                      <a:lnTo>
                        <a:pt x="250240" y="105787"/>
                      </a:lnTo>
                      <a:lnTo>
                        <a:pt x="252235" y="102426"/>
                      </a:lnTo>
                      <a:cubicBezTo>
                        <a:pt x="293277" y="65891"/>
                        <a:pt x="376958" y="50025"/>
                        <a:pt x="468305" y="66283"/>
                      </a:cubicBezTo>
                      <a:cubicBezTo>
                        <a:pt x="529202" y="77123"/>
                        <a:pt x="581976" y="100187"/>
                        <a:pt x="618070" y="128715"/>
                      </a:cubicBezTo>
                      <a:lnTo>
                        <a:pt x="625180" y="136785"/>
                      </a:lnTo>
                      <a:lnTo>
                        <a:pt x="646616" y="151238"/>
                      </a:lnTo>
                      <a:cubicBezTo>
                        <a:pt x="666294" y="170917"/>
                        <a:pt x="678466" y="198103"/>
                        <a:pt x="678466" y="228131"/>
                      </a:cubicBezTo>
                      <a:cubicBezTo>
                        <a:pt x="678466" y="276672"/>
                        <a:pt x="678465" y="325214"/>
                        <a:pt x="678465" y="373755"/>
                      </a:cubicBezTo>
                      <a:lnTo>
                        <a:pt x="460980" y="373755"/>
                      </a:lnTo>
                      <a:lnTo>
                        <a:pt x="460980" y="228131"/>
                      </a:lnTo>
                      <a:lnTo>
                        <a:pt x="461623" y="224948"/>
                      </a:lnTo>
                      <a:lnTo>
                        <a:pt x="233943" y="184424"/>
                      </a:lnTo>
                      <a:lnTo>
                        <a:pt x="233942" y="184423"/>
                      </a:lnTo>
                      <a:lnTo>
                        <a:pt x="141571" y="167983"/>
                      </a:lnTo>
                      <a:lnTo>
                        <a:pt x="13770" y="68276"/>
                      </a:lnTo>
                      <a:cubicBezTo>
                        <a:pt x="5599" y="61396"/>
                        <a:pt x="989" y="51856"/>
                        <a:pt x="142" y="4199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57" name="台形 156">
                <a:extLst>
                  <a:ext uri="{FF2B5EF4-FFF2-40B4-BE49-F238E27FC236}">
                    <a16:creationId xmlns:a16="http://schemas.microsoft.com/office/drawing/2014/main" id="{25C414C6-4D0A-FD60-1637-34A98EB0D9A9}"/>
                  </a:ext>
                </a:extLst>
              </p:cNvPr>
              <p:cNvSpPr/>
              <p:nvPr/>
            </p:nvSpPr>
            <p:spPr>
              <a:xfrm rot="10800000" flipV="1">
                <a:off x="1070221" y="3801852"/>
                <a:ext cx="300731" cy="261456"/>
              </a:xfrm>
              <a:prstGeom prst="trapezoid">
                <a:avLst>
                  <a:gd name="adj" fmla="val 14320"/>
                </a:avLst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8" name="楕円 157">
                <a:extLst>
                  <a:ext uri="{FF2B5EF4-FFF2-40B4-BE49-F238E27FC236}">
                    <a16:creationId xmlns:a16="http://schemas.microsoft.com/office/drawing/2014/main" id="{F5885AA4-C461-5D7C-B162-3E7D9102CF94}"/>
                  </a:ext>
                </a:extLst>
              </p:cNvPr>
              <p:cNvSpPr/>
              <p:nvPr/>
            </p:nvSpPr>
            <p:spPr>
              <a:xfrm>
                <a:off x="662564" y="2699584"/>
                <a:ext cx="1116045" cy="1202922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3F3B697C-D394-2012-FC76-FF6E545F3486}"/>
                  </a:ext>
                </a:extLst>
              </p:cNvPr>
              <p:cNvSpPr/>
              <p:nvPr/>
            </p:nvSpPr>
            <p:spPr>
              <a:xfrm>
                <a:off x="463734" y="5958820"/>
                <a:ext cx="475517" cy="274159"/>
              </a:xfrm>
              <a:custGeom>
                <a:avLst/>
                <a:gdLst>
                  <a:gd name="connsiteX0" fmla="*/ 290518 w 475517"/>
                  <a:gd name="connsiteY0" fmla="*/ 0 h 274159"/>
                  <a:gd name="connsiteX1" fmla="*/ 475517 w 475517"/>
                  <a:gd name="connsiteY1" fmla="*/ 0 h 274159"/>
                  <a:gd name="connsiteX2" fmla="*/ 475517 w 475517"/>
                  <a:gd name="connsiteY2" fmla="*/ 108919 h 274159"/>
                  <a:gd name="connsiteX3" fmla="*/ 475517 w 475517"/>
                  <a:gd name="connsiteY3" fmla="*/ 136045 h 274159"/>
                  <a:gd name="connsiteX4" fmla="*/ 475517 w 475517"/>
                  <a:gd name="connsiteY4" fmla="*/ 274159 h 274159"/>
                  <a:gd name="connsiteX5" fmla="*/ 384039 w 475517"/>
                  <a:gd name="connsiteY5" fmla="*/ 274159 h 274159"/>
                  <a:gd name="connsiteX6" fmla="*/ 384039 w 475517"/>
                  <a:gd name="connsiteY6" fmla="*/ 191539 h 274159"/>
                  <a:gd name="connsiteX7" fmla="*/ 277275 w 475517"/>
                  <a:gd name="connsiteY7" fmla="*/ 274159 h 274159"/>
                  <a:gd name="connsiteX8" fmla="*/ 0 w 475517"/>
                  <a:gd name="connsiteY8" fmla="*/ 274159 h 274159"/>
                  <a:gd name="connsiteX9" fmla="*/ 0 w 475517"/>
                  <a:gd name="connsiteY9" fmla="*/ 191539 h 274159"/>
                  <a:gd name="connsiteX10" fmla="*/ 104346 w 475517"/>
                  <a:gd name="connsiteY10" fmla="*/ 108919 h 274159"/>
                  <a:gd name="connsiteX11" fmla="*/ 238509 w 475517"/>
                  <a:gd name="connsiteY11" fmla="*/ 108919 h 274159"/>
                  <a:gd name="connsiteX12" fmla="*/ 238509 w 475517"/>
                  <a:gd name="connsiteY12" fmla="*/ 68023 h 274159"/>
                  <a:gd name="connsiteX13" fmla="*/ 290518 w 475517"/>
                  <a:gd name="connsiteY13" fmla="*/ 0 h 27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5517" h="274159">
                    <a:moveTo>
                      <a:pt x="290518" y="0"/>
                    </a:moveTo>
                    <a:lnTo>
                      <a:pt x="475517" y="0"/>
                    </a:lnTo>
                    <a:lnTo>
                      <a:pt x="475517" y="108919"/>
                    </a:lnTo>
                    <a:lnTo>
                      <a:pt x="475517" y="136045"/>
                    </a:lnTo>
                    <a:lnTo>
                      <a:pt x="475517" y="274159"/>
                    </a:lnTo>
                    <a:lnTo>
                      <a:pt x="384039" y="274159"/>
                    </a:lnTo>
                    <a:lnTo>
                      <a:pt x="384039" y="191539"/>
                    </a:lnTo>
                    <a:lnTo>
                      <a:pt x="277275" y="274159"/>
                    </a:lnTo>
                    <a:lnTo>
                      <a:pt x="0" y="274159"/>
                    </a:lnTo>
                    <a:lnTo>
                      <a:pt x="0" y="191539"/>
                    </a:lnTo>
                    <a:cubicBezTo>
                      <a:pt x="0" y="145909"/>
                      <a:pt x="46717" y="108919"/>
                      <a:pt x="104346" y="108919"/>
                    </a:cubicBezTo>
                    <a:lnTo>
                      <a:pt x="238509" y="108919"/>
                    </a:lnTo>
                    <a:lnTo>
                      <a:pt x="238509" y="68023"/>
                    </a:lnTo>
                    <a:cubicBezTo>
                      <a:pt x="238509" y="30455"/>
                      <a:pt x="261794" y="0"/>
                      <a:pt x="290518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3A3F7848-1898-A03B-E504-9E03857DFC97}"/>
                  </a:ext>
                </a:extLst>
              </p:cNvPr>
              <p:cNvGrpSpPr/>
              <p:nvPr/>
            </p:nvGrpSpPr>
            <p:grpSpPr>
              <a:xfrm>
                <a:off x="2523979" y="3232845"/>
                <a:ext cx="773831" cy="406020"/>
                <a:chOff x="7070306" y="4631331"/>
                <a:chExt cx="773831" cy="406020"/>
              </a:xfrm>
            </p:grpSpPr>
            <p:sp>
              <p:nvSpPr>
                <p:cNvPr id="176" name="四角形: 上の 2 つの角を丸める 175">
                  <a:extLst>
                    <a:ext uri="{FF2B5EF4-FFF2-40B4-BE49-F238E27FC236}">
                      <a16:creationId xmlns:a16="http://schemas.microsoft.com/office/drawing/2014/main" id="{3E8A1CC2-C333-7F4A-D9A7-EC438D9ECE85}"/>
                    </a:ext>
                  </a:extLst>
                </p:cNvPr>
                <p:cNvSpPr/>
                <p:nvPr/>
              </p:nvSpPr>
              <p:spPr>
                <a:xfrm rot="2700000">
                  <a:off x="7387117" y="4562588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BFBFAA81-653B-ABCA-10C8-F893173F8011}"/>
                    </a:ext>
                  </a:extLst>
                </p:cNvPr>
                <p:cNvSpPr/>
                <p:nvPr/>
              </p:nvSpPr>
              <p:spPr>
                <a:xfrm>
                  <a:off x="7070306" y="4702068"/>
                  <a:ext cx="773831" cy="335283"/>
                </a:xfrm>
                <a:custGeom>
                  <a:avLst/>
                  <a:gdLst>
                    <a:gd name="connsiteX0" fmla="*/ 307331 w 773831"/>
                    <a:gd name="connsiteY0" fmla="*/ 0 h 335283"/>
                    <a:gd name="connsiteX1" fmla="*/ 513724 w 773831"/>
                    <a:gd name="connsiteY1" fmla="*/ 73446 h 335283"/>
                    <a:gd name="connsiteX2" fmla="*/ 515099 w 773831"/>
                    <a:gd name="connsiteY2" fmla="*/ 77105 h 335283"/>
                    <a:gd name="connsiteX3" fmla="*/ 607559 w 773831"/>
                    <a:gd name="connsiteY3" fmla="*/ 77105 h 335283"/>
                    <a:gd name="connsiteX4" fmla="*/ 715800 w 773831"/>
                    <a:gd name="connsiteY4" fmla="*/ 14611 h 335283"/>
                    <a:gd name="connsiteX5" fmla="*/ 745154 w 773831"/>
                    <a:gd name="connsiteY5" fmla="*/ 10747 h 335283"/>
                    <a:gd name="connsiteX6" fmla="*/ 768642 w 773831"/>
                    <a:gd name="connsiteY6" fmla="*/ 28770 h 335283"/>
                    <a:gd name="connsiteX7" fmla="*/ 754483 w 773831"/>
                    <a:gd name="connsiteY7" fmla="*/ 81612 h 335283"/>
                    <a:gd name="connsiteX8" fmla="*/ 611188 w 773831"/>
                    <a:gd name="connsiteY8" fmla="*/ 157381 h 335283"/>
                    <a:gd name="connsiteX9" fmla="*/ 517365 w 773831"/>
                    <a:gd name="connsiteY9" fmla="*/ 157380 h 335283"/>
                    <a:gd name="connsiteX10" fmla="*/ 517364 w 773831"/>
                    <a:gd name="connsiteY10" fmla="*/ 157381 h 335283"/>
                    <a:gd name="connsiteX11" fmla="*/ 274167 w 773831"/>
                    <a:gd name="connsiteY11" fmla="*/ 157381 h 335283"/>
                    <a:gd name="connsiteX12" fmla="*/ 274924 w 773831"/>
                    <a:gd name="connsiteY12" fmla="*/ 168240 h 335283"/>
                    <a:gd name="connsiteX13" fmla="*/ 261161 w 773831"/>
                    <a:gd name="connsiteY13" fmla="*/ 209170 h 335283"/>
                    <a:gd name="connsiteX14" fmla="*/ 188348 w 773831"/>
                    <a:gd name="connsiteY14" fmla="*/ 335283 h 335283"/>
                    <a:gd name="connsiteX15" fmla="*/ 0 w 773831"/>
                    <a:gd name="connsiteY15" fmla="*/ 226541 h 335283"/>
                    <a:gd name="connsiteX16" fmla="*/ 72812 w 773831"/>
                    <a:gd name="connsiteY16" fmla="*/ 100427 h 335283"/>
                    <a:gd name="connsiteX17" fmla="*/ 101377 w 773831"/>
                    <a:gd name="connsiteY17" fmla="*/ 68043 h 335283"/>
                    <a:gd name="connsiteX18" fmla="*/ 117773 w 773831"/>
                    <a:gd name="connsiteY18" fmla="*/ 60041 h 335283"/>
                    <a:gd name="connsiteX19" fmla="*/ 148943 w 773831"/>
                    <a:gd name="connsiteY19" fmla="*/ 35222 h 335283"/>
                    <a:gd name="connsiteX20" fmla="*/ 307331 w 773831"/>
                    <a:gd name="connsiteY20" fmla="*/ 0 h 335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3831" h="335283">
                      <a:moveTo>
                        <a:pt x="307331" y="0"/>
                      </a:moveTo>
                      <a:cubicBezTo>
                        <a:pt x="400113" y="0"/>
                        <a:pt x="479719" y="30285"/>
                        <a:pt x="513724" y="73446"/>
                      </a:cubicBezTo>
                      <a:lnTo>
                        <a:pt x="515099" y="77105"/>
                      </a:lnTo>
                      <a:lnTo>
                        <a:pt x="607559" y="77105"/>
                      </a:lnTo>
                      <a:lnTo>
                        <a:pt x="715800" y="14611"/>
                      </a:lnTo>
                      <a:cubicBezTo>
                        <a:pt x="725051" y="9270"/>
                        <a:pt x="735591" y="8185"/>
                        <a:pt x="745154" y="10747"/>
                      </a:cubicBezTo>
                      <a:cubicBezTo>
                        <a:pt x="754716" y="13309"/>
                        <a:pt x="763301" y="19520"/>
                        <a:pt x="768642" y="28770"/>
                      </a:cubicBezTo>
                      <a:cubicBezTo>
                        <a:pt x="779324" y="47272"/>
                        <a:pt x="772985" y="70930"/>
                        <a:pt x="754483" y="81612"/>
                      </a:cubicBezTo>
                      <a:lnTo>
                        <a:pt x="611188" y="157381"/>
                      </a:lnTo>
                      <a:lnTo>
                        <a:pt x="517365" y="157380"/>
                      </a:lnTo>
                      <a:lnTo>
                        <a:pt x="517364" y="157381"/>
                      </a:lnTo>
                      <a:lnTo>
                        <a:pt x="274167" y="157381"/>
                      </a:lnTo>
                      <a:lnTo>
                        <a:pt x="274924" y="168240"/>
                      </a:lnTo>
                      <a:cubicBezTo>
                        <a:pt x="273184" y="182258"/>
                        <a:pt x="268668" y="196167"/>
                        <a:pt x="261161" y="209170"/>
                      </a:cubicBezTo>
                      <a:cubicBezTo>
                        <a:pt x="236890" y="251207"/>
                        <a:pt x="212618" y="293245"/>
                        <a:pt x="188348" y="335283"/>
                      </a:cubicBezTo>
                      <a:lnTo>
                        <a:pt x="0" y="226541"/>
                      </a:lnTo>
                      <a:lnTo>
                        <a:pt x="72812" y="100427"/>
                      </a:lnTo>
                      <a:cubicBezTo>
                        <a:pt x="80319" y="87424"/>
                        <a:pt x="90106" y="76558"/>
                        <a:pt x="101377" y="68043"/>
                      </a:cubicBezTo>
                      <a:lnTo>
                        <a:pt x="117773" y="60041"/>
                      </a:lnTo>
                      <a:lnTo>
                        <a:pt x="148943" y="35222"/>
                      </a:lnTo>
                      <a:cubicBezTo>
                        <a:pt x="189478" y="13460"/>
                        <a:pt x="245477" y="0"/>
                        <a:pt x="30733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0" cap="none" spc="0" normalizeH="0" baseline="0" noProof="0"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0B8C9D7D-1B42-39D8-7682-6183F316F26E}"/>
                  </a:ext>
                </a:extLst>
              </p:cNvPr>
              <p:cNvSpPr/>
              <p:nvPr/>
            </p:nvSpPr>
            <p:spPr>
              <a:xfrm>
                <a:off x="688174" y="4925843"/>
                <a:ext cx="1064827" cy="1117477"/>
              </a:xfrm>
              <a:custGeom>
                <a:avLst/>
                <a:gdLst>
                  <a:gd name="connsiteX0" fmla="*/ 161074 w 1064827"/>
                  <a:gd name="connsiteY0" fmla="*/ 0 h 1117477"/>
                  <a:gd name="connsiteX1" fmla="*/ 903754 w 1064827"/>
                  <a:gd name="connsiteY1" fmla="*/ 0 h 1117477"/>
                  <a:gd name="connsiteX2" fmla="*/ 871260 w 1064827"/>
                  <a:gd name="connsiteY2" fmla="*/ 209642 h 1117477"/>
                  <a:gd name="connsiteX3" fmla="*/ 1064827 w 1064827"/>
                  <a:gd name="connsiteY3" fmla="*/ 1117477 h 1117477"/>
                  <a:gd name="connsiteX4" fmla="*/ 803651 w 1064827"/>
                  <a:gd name="connsiteY4" fmla="*/ 1117477 h 1117477"/>
                  <a:gd name="connsiteX5" fmla="*/ 540736 w 1064827"/>
                  <a:gd name="connsiteY5" fmla="*/ 306561 h 1117477"/>
                  <a:gd name="connsiteX6" fmla="*/ 524091 w 1064827"/>
                  <a:gd name="connsiteY6" fmla="*/ 306561 h 1117477"/>
                  <a:gd name="connsiteX7" fmla="*/ 261176 w 1064827"/>
                  <a:gd name="connsiteY7" fmla="*/ 1117477 h 1117477"/>
                  <a:gd name="connsiteX8" fmla="*/ 0 w 1064827"/>
                  <a:gd name="connsiteY8" fmla="*/ 1117477 h 1117477"/>
                  <a:gd name="connsiteX9" fmla="*/ 193567 w 1064827"/>
                  <a:gd name="connsiteY9" fmla="*/ 209641 h 1117477"/>
                  <a:gd name="connsiteX10" fmla="*/ 161074 w 1064827"/>
                  <a:gd name="connsiteY10" fmla="*/ 0 h 1117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4827" h="1117477">
                    <a:moveTo>
                      <a:pt x="161074" y="0"/>
                    </a:moveTo>
                    <a:lnTo>
                      <a:pt x="903754" y="0"/>
                    </a:lnTo>
                    <a:lnTo>
                      <a:pt x="871260" y="209642"/>
                    </a:lnTo>
                    <a:lnTo>
                      <a:pt x="1064827" y="1117477"/>
                    </a:lnTo>
                    <a:lnTo>
                      <a:pt x="803651" y="1117477"/>
                    </a:lnTo>
                    <a:lnTo>
                      <a:pt x="540736" y="306561"/>
                    </a:lnTo>
                    <a:lnTo>
                      <a:pt x="524091" y="306561"/>
                    </a:lnTo>
                    <a:lnTo>
                      <a:pt x="261176" y="1117477"/>
                    </a:lnTo>
                    <a:lnTo>
                      <a:pt x="0" y="1117477"/>
                    </a:lnTo>
                    <a:lnTo>
                      <a:pt x="193567" y="209641"/>
                    </a:lnTo>
                    <a:lnTo>
                      <a:pt x="161074" y="0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419AD73F-AF57-B96E-34E9-F1512000B6F6}"/>
                  </a:ext>
                </a:extLst>
              </p:cNvPr>
              <p:cNvSpPr/>
              <p:nvPr/>
            </p:nvSpPr>
            <p:spPr>
              <a:xfrm>
                <a:off x="326608" y="2312331"/>
                <a:ext cx="2474519" cy="2611920"/>
              </a:xfrm>
              <a:custGeom>
                <a:avLst/>
                <a:gdLst>
                  <a:gd name="connsiteX0" fmla="*/ 804083 w 2474519"/>
                  <a:gd name="connsiteY0" fmla="*/ 0 h 2611920"/>
                  <a:gd name="connsiteX1" fmla="*/ 868967 w 2474519"/>
                  <a:gd name="connsiteY1" fmla="*/ 250722 h 2611920"/>
                  <a:gd name="connsiteX2" fmla="*/ 274331 w 2474519"/>
                  <a:gd name="connsiteY2" fmla="*/ 881476 h 2611920"/>
                  <a:gd name="connsiteX3" fmla="*/ 497807 w 2474519"/>
                  <a:gd name="connsiteY3" fmla="*/ 1614541 h 2611920"/>
                  <a:gd name="connsiteX4" fmla="*/ 547817 w 2474519"/>
                  <a:gd name="connsiteY4" fmla="*/ 1657792 h 2611920"/>
                  <a:gd name="connsiteX5" fmla="*/ 592704 w 2474519"/>
                  <a:gd name="connsiteY5" fmla="*/ 1648730 h 2611920"/>
                  <a:gd name="connsiteX6" fmla="*/ 1195254 w 2474519"/>
                  <a:gd name="connsiteY6" fmla="*/ 1648730 h 2611920"/>
                  <a:gd name="connsiteX7" fmla="*/ 1269180 w 2474519"/>
                  <a:gd name="connsiteY7" fmla="*/ 1663655 h 2611920"/>
                  <a:gd name="connsiteX8" fmla="*/ 1272577 w 2474519"/>
                  <a:gd name="connsiteY8" fmla="*/ 1665946 h 2611920"/>
                  <a:gd name="connsiteX9" fmla="*/ 1322419 w 2474519"/>
                  <a:gd name="connsiteY9" fmla="*/ 1677203 h 2611920"/>
                  <a:gd name="connsiteX10" fmla="*/ 2230162 w 2474519"/>
                  <a:gd name="connsiteY10" fmla="*/ 1145024 h 2611920"/>
                  <a:gd name="connsiteX11" fmla="*/ 2474519 w 2474519"/>
                  <a:gd name="connsiteY11" fmla="*/ 1230819 h 2611920"/>
                  <a:gd name="connsiteX12" fmla="*/ 1380059 w 2474519"/>
                  <a:gd name="connsiteY12" fmla="*/ 1945251 h 2611920"/>
                  <a:gd name="connsiteX13" fmla="*/ 1368870 w 2474519"/>
                  <a:gd name="connsiteY13" fmla="*/ 1943837 h 2611920"/>
                  <a:gd name="connsiteX14" fmla="*/ 1265320 w 2474519"/>
                  <a:gd name="connsiteY14" fmla="*/ 2611920 h 2611920"/>
                  <a:gd name="connsiteX15" fmla="*/ 522640 w 2474519"/>
                  <a:gd name="connsiteY15" fmla="*/ 2611920 h 2611920"/>
                  <a:gd name="connsiteX16" fmla="*/ 409094 w 2474519"/>
                  <a:gd name="connsiteY16" fmla="*/ 1879350 h 2611920"/>
                  <a:gd name="connsiteX17" fmla="*/ 314813 w 2474519"/>
                  <a:gd name="connsiteY17" fmla="*/ 1797811 h 2611920"/>
                  <a:gd name="connsiteX18" fmla="*/ 20223 w 2474519"/>
                  <a:gd name="connsiteY18" fmla="*/ 831472 h 2611920"/>
                  <a:gd name="connsiteX19" fmla="*/ 804083 w 2474519"/>
                  <a:gd name="connsiteY19" fmla="*/ 0 h 2611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474519" h="2611920">
                    <a:moveTo>
                      <a:pt x="804083" y="0"/>
                    </a:moveTo>
                    <a:cubicBezTo>
                      <a:pt x="825711" y="83574"/>
                      <a:pt x="847339" y="167148"/>
                      <a:pt x="868967" y="250722"/>
                    </a:cubicBezTo>
                    <a:cubicBezTo>
                      <a:pt x="565957" y="329137"/>
                      <a:pt x="334764" y="574374"/>
                      <a:pt x="274331" y="881476"/>
                    </a:cubicBezTo>
                    <a:cubicBezTo>
                      <a:pt x="221453" y="1150192"/>
                      <a:pt x="307512" y="1424607"/>
                      <a:pt x="497807" y="1614541"/>
                    </a:cubicBezTo>
                    <a:lnTo>
                      <a:pt x="547817" y="1657792"/>
                    </a:lnTo>
                    <a:lnTo>
                      <a:pt x="592704" y="1648730"/>
                    </a:lnTo>
                    <a:lnTo>
                      <a:pt x="1195254" y="1648730"/>
                    </a:lnTo>
                    <a:cubicBezTo>
                      <a:pt x="1221477" y="1648730"/>
                      <a:pt x="1246458" y="1654045"/>
                      <a:pt x="1269180" y="1663655"/>
                    </a:cubicBezTo>
                    <a:lnTo>
                      <a:pt x="1272577" y="1665946"/>
                    </a:lnTo>
                    <a:lnTo>
                      <a:pt x="1322419" y="1677203"/>
                    </a:lnTo>
                    <a:cubicBezTo>
                      <a:pt x="1710294" y="1745246"/>
                      <a:pt x="2097164" y="1523823"/>
                      <a:pt x="2230162" y="1145024"/>
                    </a:cubicBezTo>
                    <a:lnTo>
                      <a:pt x="2474519" y="1230819"/>
                    </a:lnTo>
                    <a:cubicBezTo>
                      <a:pt x="2310885" y="1696870"/>
                      <a:pt x="1855728" y="1982203"/>
                      <a:pt x="1380059" y="1945251"/>
                    </a:cubicBezTo>
                    <a:lnTo>
                      <a:pt x="1368870" y="1943837"/>
                    </a:lnTo>
                    <a:lnTo>
                      <a:pt x="1265320" y="2611920"/>
                    </a:lnTo>
                    <a:lnTo>
                      <a:pt x="522640" y="2611920"/>
                    </a:lnTo>
                    <a:lnTo>
                      <a:pt x="409094" y="1879350"/>
                    </a:lnTo>
                    <a:lnTo>
                      <a:pt x="314813" y="1797811"/>
                    </a:lnTo>
                    <a:cubicBezTo>
                      <a:pt x="63963" y="1547437"/>
                      <a:pt x="-49482" y="1185697"/>
                      <a:pt x="20223" y="831472"/>
                    </a:cubicBezTo>
                    <a:cubicBezTo>
                      <a:pt x="99886" y="426644"/>
                      <a:pt x="404649" y="103369"/>
                      <a:pt x="804083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007E90A0-B36C-EA42-A174-1F08CDE121DD}"/>
                  </a:ext>
                </a:extLst>
              </p:cNvPr>
              <p:cNvSpPr/>
              <p:nvPr/>
            </p:nvSpPr>
            <p:spPr>
              <a:xfrm>
                <a:off x="539396" y="3200430"/>
                <a:ext cx="169241" cy="339334"/>
              </a:xfrm>
              <a:custGeom>
                <a:avLst/>
                <a:gdLst>
                  <a:gd name="connsiteX0" fmla="*/ 134613 w 169241"/>
                  <a:gd name="connsiteY0" fmla="*/ 0 h 339334"/>
                  <a:gd name="connsiteX1" fmla="*/ 125202 w 169241"/>
                  <a:gd name="connsiteY1" fmla="*/ 100615 h 339334"/>
                  <a:gd name="connsiteX2" fmla="*/ 169054 w 169241"/>
                  <a:gd name="connsiteY2" fmla="*/ 334731 h 339334"/>
                  <a:gd name="connsiteX3" fmla="*/ 169241 w 169241"/>
                  <a:gd name="connsiteY3" fmla="*/ 335102 h 339334"/>
                  <a:gd name="connsiteX4" fmla="*/ 150811 w 169241"/>
                  <a:gd name="connsiteY4" fmla="*/ 339334 h 339334"/>
                  <a:gd name="connsiteX5" fmla="*/ 0 w 169241"/>
                  <a:gd name="connsiteY5" fmla="*/ 167807 h 339334"/>
                  <a:gd name="connsiteX6" fmla="*/ 92108 w 169241"/>
                  <a:gd name="connsiteY6" fmla="*/ 9759 h 339334"/>
                  <a:gd name="connsiteX7" fmla="*/ 134613 w 169241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41" h="339334">
                    <a:moveTo>
                      <a:pt x="134613" y="0"/>
                    </a:moveTo>
                    <a:lnTo>
                      <a:pt x="125202" y="100615"/>
                    </a:lnTo>
                    <a:cubicBezTo>
                      <a:pt x="125202" y="183660"/>
                      <a:pt x="140817" y="262773"/>
                      <a:pt x="169054" y="334731"/>
                    </a:cubicBezTo>
                    <a:lnTo>
                      <a:pt x="169241" y="335102"/>
                    </a:lnTo>
                    <a:lnTo>
                      <a:pt x="150811" y="339334"/>
                    </a:lnTo>
                    <a:cubicBezTo>
                      <a:pt x="67520" y="339334"/>
                      <a:pt x="0" y="262539"/>
                      <a:pt x="0" y="167807"/>
                    </a:cubicBezTo>
                    <a:cubicBezTo>
                      <a:pt x="0" y="96758"/>
                      <a:pt x="37980" y="35799"/>
                      <a:pt x="92108" y="9759"/>
                    </a:cubicBezTo>
                    <a:lnTo>
                      <a:pt x="1346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B794A4E2-E58D-8D8F-A955-FE48CFB3B8F4}"/>
                  </a:ext>
                </a:extLst>
              </p:cNvPr>
              <p:cNvSpPr/>
              <p:nvPr/>
            </p:nvSpPr>
            <p:spPr>
              <a:xfrm>
                <a:off x="1736605" y="3200430"/>
                <a:ext cx="169239" cy="339334"/>
              </a:xfrm>
              <a:custGeom>
                <a:avLst/>
                <a:gdLst>
                  <a:gd name="connsiteX0" fmla="*/ 34629 w 169239"/>
                  <a:gd name="connsiteY0" fmla="*/ 0 h 339334"/>
                  <a:gd name="connsiteX1" fmla="*/ 77131 w 169239"/>
                  <a:gd name="connsiteY1" fmla="*/ 9759 h 339334"/>
                  <a:gd name="connsiteX2" fmla="*/ 169239 w 169239"/>
                  <a:gd name="connsiteY2" fmla="*/ 167807 h 339334"/>
                  <a:gd name="connsiteX3" fmla="*/ 18428 w 169239"/>
                  <a:gd name="connsiteY3" fmla="*/ 339334 h 339334"/>
                  <a:gd name="connsiteX4" fmla="*/ 0 w 169239"/>
                  <a:gd name="connsiteY4" fmla="*/ 335103 h 339334"/>
                  <a:gd name="connsiteX5" fmla="*/ 187 w 169239"/>
                  <a:gd name="connsiteY5" fmla="*/ 334731 h 339334"/>
                  <a:gd name="connsiteX6" fmla="*/ 44039 w 169239"/>
                  <a:gd name="connsiteY6" fmla="*/ 100615 h 339334"/>
                  <a:gd name="connsiteX7" fmla="*/ 34629 w 169239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39" h="339334">
                    <a:moveTo>
                      <a:pt x="34629" y="0"/>
                    </a:moveTo>
                    <a:lnTo>
                      <a:pt x="77131" y="9759"/>
                    </a:lnTo>
                    <a:cubicBezTo>
                      <a:pt x="131259" y="35799"/>
                      <a:pt x="169239" y="96758"/>
                      <a:pt x="169239" y="167807"/>
                    </a:cubicBezTo>
                    <a:cubicBezTo>
                      <a:pt x="169239" y="262539"/>
                      <a:pt x="101719" y="339334"/>
                      <a:pt x="18428" y="339334"/>
                    </a:cubicBezTo>
                    <a:lnTo>
                      <a:pt x="0" y="335103"/>
                    </a:lnTo>
                    <a:lnTo>
                      <a:pt x="187" y="334731"/>
                    </a:lnTo>
                    <a:cubicBezTo>
                      <a:pt x="28424" y="262773"/>
                      <a:pt x="44039" y="183660"/>
                      <a:pt x="44039" y="100615"/>
                    </a:cubicBezTo>
                    <a:lnTo>
                      <a:pt x="34629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3566EF50-FDE2-96FF-2F11-0DBF141C466A}"/>
                  </a:ext>
                </a:extLst>
              </p:cNvPr>
              <p:cNvSpPr/>
              <p:nvPr/>
            </p:nvSpPr>
            <p:spPr>
              <a:xfrm>
                <a:off x="1456432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9E5F5AA2-62BD-BCF0-510A-A14E331E4E01}"/>
                  </a:ext>
                </a:extLst>
              </p:cNvPr>
              <p:cNvSpPr/>
              <p:nvPr/>
            </p:nvSpPr>
            <p:spPr>
              <a:xfrm flipH="1">
                <a:off x="860368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4DA5573B-B21A-31F4-3B01-010C4AB13B1D}"/>
                  </a:ext>
                </a:extLst>
              </p:cNvPr>
              <p:cNvSpPr/>
              <p:nvPr/>
            </p:nvSpPr>
            <p:spPr>
              <a:xfrm>
                <a:off x="1088605" y="3607784"/>
                <a:ext cx="263962" cy="206496"/>
              </a:xfrm>
              <a:custGeom>
                <a:avLst/>
                <a:gdLst>
                  <a:gd name="connsiteX0" fmla="*/ 185305 w 370610"/>
                  <a:gd name="connsiteY0" fmla="*/ 0 h 298515"/>
                  <a:gd name="connsiteX1" fmla="*/ 370610 w 370610"/>
                  <a:gd name="connsiteY1" fmla="*/ 250317 h 298515"/>
                  <a:gd name="connsiteX2" fmla="*/ 363407 w 370610"/>
                  <a:gd name="connsiteY2" fmla="*/ 298515 h 298515"/>
                  <a:gd name="connsiteX3" fmla="*/ 7204 w 370610"/>
                  <a:gd name="connsiteY3" fmla="*/ 298515 h 298515"/>
                  <a:gd name="connsiteX4" fmla="*/ 0 w 370610"/>
                  <a:gd name="connsiteY4" fmla="*/ 250317 h 298515"/>
                  <a:gd name="connsiteX5" fmla="*/ 185305 w 370610"/>
                  <a:gd name="connsiteY5" fmla="*/ 0 h 298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610" h="298515">
                    <a:moveTo>
                      <a:pt x="185305" y="0"/>
                    </a:moveTo>
                    <a:cubicBezTo>
                      <a:pt x="287646" y="0"/>
                      <a:pt x="370610" y="112071"/>
                      <a:pt x="370610" y="250317"/>
                    </a:cubicBezTo>
                    <a:lnTo>
                      <a:pt x="363407" y="298515"/>
                    </a:lnTo>
                    <a:lnTo>
                      <a:pt x="7204" y="298515"/>
                    </a:lnTo>
                    <a:lnTo>
                      <a:pt x="0" y="250317"/>
                    </a:lnTo>
                    <a:cubicBezTo>
                      <a:pt x="0" y="112071"/>
                      <a:pt x="82964" y="0"/>
                      <a:pt x="18530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8" name="楕円 167">
                <a:extLst>
                  <a:ext uri="{FF2B5EF4-FFF2-40B4-BE49-F238E27FC236}">
                    <a16:creationId xmlns:a16="http://schemas.microsoft.com/office/drawing/2014/main" id="{C4F86DAB-4958-7B6C-A176-913BB11636A0}"/>
                  </a:ext>
                </a:extLst>
              </p:cNvPr>
              <p:cNvSpPr/>
              <p:nvPr/>
            </p:nvSpPr>
            <p:spPr>
              <a:xfrm>
                <a:off x="1169585" y="3504467"/>
                <a:ext cx="102004" cy="53654"/>
              </a:xfrm>
              <a:prstGeom prst="ellipse">
                <a:avLst/>
              </a:prstGeom>
              <a:solidFill>
                <a:srgbClr val="FF9966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9" name="月 168">
                <a:extLst>
                  <a:ext uri="{FF2B5EF4-FFF2-40B4-BE49-F238E27FC236}">
                    <a16:creationId xmlns:a16="http://schemas.microsoft.com/office/drawing/2014/main" id="{44967760-18ED-8400-AF13-5DF767A39B35}"/>
                  </a:ext>
                </a:extLst>
              </p:cNvPr>
              <p:cNvSpPr/>
              <p:nvPr/>
            </p:nvSpPr>
            <p:spPr>
              <a:xfrm>
                <a:off x="667505" y="2915882"/>
                <a:ext cx="82264" cy="932246"/>
              </a:xfrm>
              <a:prstGeom prst="moon">
                <a:avLst>
                  <a:gd name="adj" fmla="val 54037"/>
                </a:avLst>
              </a:prstGeom>
              <a:solidFill>
                <a:srgbClr val="ED7D31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0" name="月 169">
                <a:extLst>
                  <a:ext uri="{FF2B5EF4-FFF2-40B4-BE49-F238E27FC236}">
                    <a16:creationId xmlns:a16="http://schemas.microsoft.com/office/drawing/2014/main" id="{AA20985A-CCF1-0187-B53E-CC1D719A57BB}"/>
                  </a:ext>
                </a:extLst>
              </p:cNvPr>
              <p:cNvSpPr/>
              <p:nvPr/>
            </p:nvSpPr>
            <p:spPr>
              <a:xfrm flipH="1">
                <a:off x="1709331" y="2915882"/>
                <a:ext cx="82264" cy="932246"/>
              </a:xfrm>
              <a:prstGeom prst="moon">
                <a:avLst>
                  <a:gd name="adj" fmla="val 54037"/>
                </a:avLst>
              </a:prstGeom>
              <a:solidFill>
                <a:srgbClr val="ED7D31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050D2866-EBED-0418-D50A-61307C65B70A}"/>
                  </a:ext>
                </a:extLst>
              </p:cNvPr>
              <p:cNvSpPr/>
              <p:nvPr/>
            </p:nvSpPr>
            <p:spPr>
              <a:xfrm flipH="1">
                <a:off x="617621" y="2585365"/>
                <a:ext cx="1224071" cy="796640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2" name="四角形: 上の 2 つの角を丸める 171">
                <a:extLst>
                  <a:ext uri="{FF2B5EF4-FFF2-40B4-BE49-F238E27FC236}">
                    <a16:creationId xmlns:a16="http://schemas.microsoft.com/office/drawing/2014/main" id="{B5F7C5F1-4A46-555C-1016-F543F8289E43}"/>
                  </a:ext>
                </a:extLst>
              </p:cNvPr>
              <p:cNvSpPr/>
              <p:nvPr/>
            </p:nvSpPr>
            <p:spPr>
              <a:xfrm rot="4500000">
                <a:off x="952203" y="2385399"/>
                <a:ext cx="314686" cy="145592"/>
              </a:xfrm>
              <a:prstGeom prst="round2SameRect">
                <a:avLst>
                  <a:gd name="adj1" fmla="val 3404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3" name="四角形: 上の 2 つの角を丸める 172">
                <a:extLst>
                  <a:ext uri="{FF2B5EF4-FFF2-40B4-BE49-F238E27FC236}">
                    <a16:creationId xmlns:a16="http://schemas.microsoft.com/office/drawing/2014/main" id="{BF79E3B5-D5C7-187E-A610-21B45FF74C86}"/>
                  </a:ext>
                </a:extLst>
              </p:cNvPr>
              <p:cNvSpPr/>
              <p:nvPr/>
            </p:nvSpPr>
            <p:spPr>
              <a:xfrm rot="1046422">
                <a:off x="2517993" y="3445381"/>
                <a:ext cx="314686" cy="145592"/>
              </a:xfrm>
              <a:prstGeom prst="round2SameRect">
                <a:avLst>
                  <a:gd name="adj1" fmla="val 3404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4" name="二等辺三角形 173">
                <a:extLst>
                  <a:ext uri="{FF2B5EF4-FFF2-40B4-BE49-F238E27FC236}">
                    <a16:creationId xmlns:a16="http://schemas.microsoft.com/office/drawing/2014/main" id="{5672DDA8-6D43-E7B9-A4E0-846E719C1253}"/>
                  </a:ext>
                </a:extLst>
              </p:cNvPr>
              <p:cNvSpPr/>
              <p:nvPr/>
            </p:nvSpPr>
            <p:spPr>
              <a:xfrm rot="10800000">
                <a:off x="865895" y="3961061"/>
                <a:ext cx="709384" cy="404799"/>
              </a:xfrm>
              <a:prstGeom prst="triangle">
                <a:avLst/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 dirty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5" name="二等辺三角形 174">
                <a:extLst>
                  <a:ext uri="{FF2B5EF4-FFF2-40B4-BE49-F238E27FC236}">
                    <a16:creationId xmlns:a16="http://schemas.microsoft.com/office/drawing/2014/main" id="{5BC506D0-F0E8-6404-B3DA-2C98147C3834}"/>
                  </a:ext>
                </a:extLst>
              </p:cNvPr>
              <p:cNvSpPr/>
              <p:nvPr/>
            </p:nvSpPr>
            <p:spPr>
              <a:xfrm rot="10800000">
                <a:off x="1063538" y="3961061"/>
                <a:ext cx="314098" cy="404799"/>
              </a:xfrm>
              <a:prstGeom prst="triangl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52" name="楕円 151">
              <a:extLst>
                <a:ext uri="{FF2B5EF4-FFF2-40B4-BE49-F238E27FC236}">
                  <a16:creationId xmlns:a16="http://schemas.microsoft.com/office/drawing/2014/main" id="{8D1AD18A-6E73-1121-6760-C70F33A712CB}"/>
                </a:ext>
              </a:extLst>
            </p:cNvPr>
            <p:cNvSpPr/>
            <p:nvPr/>
          </p:nvSpPr>
          <p:spPr>
            <a:xfrm rot="900000">
              <a:off x="7108869" y="-476422"/>
              <a:ext cx="1998856" cy="1998855"/>
            </a:xfrm>
            <a:prstGeom prst="ellipse">
              <a:avLst/>
            </a:prstGeom>
            <a:gradFill>
              <a:gsLst>
                <a:gs pos="0">
                  <a:srgbClr val="FFC000">
                    <a:lumMod val="40000"/>
                    <a:lumOff val="60000"/>
                  </a:srgbClr>
                </a:gs>
                <a:gs pos="57000">
                  <a:srgbClr val="FFC000">
                    <a:lumMod val="60000"/>
                    <a:lumOff val="40000"/>
                  </a:srgbClr>
                </a:gs>
                <a:gs pos="82000">
                  <a:srgbClr val="FF9900"/>
                </a:gs>
              </a:gsLst>
              <a:path path="circle">
                <a:fillToRect l="50000" t="50000" r="50000" b="50000"/>
              </a:path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1" i="0" u="none" strike="noStrike" kern="0" cap="none" spc="0" normalizeH="0" baseline="0" noProof="0" dirty="0"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問題</a:t>
              </a:r>
            </a:p>
          </p:txBody>
        </p:sp>
      </p:grpSp>
      <p:grpSp>
        <p:nvGrpSpPr>
          <p:cNvPr id="202" name="グループ化 201">
            <a:extLst>
              <a:ext uri="{FF2B5EF4-FFF2-40B4-BE49-F238E27FC236}">
                <a16:creationId xmlns:a16="http://schemas.microsoft.com/office/drawing/2014/main" id="{E696C7E0-8571-5C8D-976B-1F6AF7F88BE1}"/>
              </a:ext>
            </a:extLst>
          </p:cNvPr>
          <p:cNvGrpSpPr/>
          <p:nvPr/>
        </p:nvGrpSpPr>
        <p:grpSpPr>
          <a:xfrm>
            <a:off x="7242796" y="3765759"/>
            <a:ext cx="1469997" cy="2711242"/>
            <a:chOff x="5271683" y="-494833"/>
            <a:chExt cx="3647724" cy="6727812"/>
          </a:xfrm>
        </p:grpSpPr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B5A46D9B-B696-658D-4FF6-EBB674296D42}"/>
                </a:ext>
              </a:extLst>
            </p:cNvPr>
            <p:cNvSpPr/>
            <p:nvPr/>
          </p:nvSpPr>
          <p:spPr>
            <a:xfrm>
              <a:off x="6566854" y="3961061"/>
              <a:ext cx="982389" cy="963190"/>
            </a:xfrm>
            <a:custGeom>
              <a:avLst/>
              <a:gdLst>
                <a:gd name="connsiteX0" fmla="*/ 189919 w 982389"/>
                <a:gd name="connsiteY0" fmla="*/ 0 h 963190"/>
                <a:gd name="connsiteX1" fmla="*/ 792469 w 982389"/>
                <a:gd name="connsiteY1" fmla="*/ 0 h 963190"/>
                <a:gd name="connsiteX2" fmla="*/ 982389 w 982389"/>
                <a:gd name="connsiteY2" fmla="*/ 189919 h 963190"/>
                <a:gd name="connsiteX3" fmla="*/ 862535 w 982389"/>
                <a:gd name="connsiteY3" fmla="*/ 963190 h 963190"/>
                <a:gd name="connsiteX4" fmla="*/ 119855 w 982389"/>
                <a:gd name="connsiteY4" fmla="*/ 963190 h 963190"/>
                <a:gd name="connsiteX5" fmla="*/ 0 w 982389"/>
                <a:gd name="connsiteY5" fmla="*/ 189919 h 963190"/>
                <a:gd name="connsiteX6" fmla="*/ 189919 w 982389"/>
                <a:gd name="connsiteY6" fmla="*/ 0 h 963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2389" h="963190">
                  <a:moveTo>
                    <a:pt x="189919" y="0"/>
                  </a:moveTo>
                  <a:lnTo>
                    <a:pt x="792469" y="0"/>
                  </a:lnTo>
                  <a:cubicBezTo>
                    <a:pt x="897359" y="0"/>
                    <a:pt x="982389" y="85030"/>
                    <a:pt x="982389" y="189919"/>
                  </a:cubicBezTo>
                  <a:lnTo>
                    <a:pt x="862535" y="963190"/>
                  </a:lnTo>
                  <a:lnTo>
                    <a:pt x="119855" y="963190"/>
                  </a:lnTo>
                  <a:lnTo>
                    <a:pt x="0" y="189919"/>
                  </a:lnTo>
                  <a:cubicBezTo>
                    <a:pt x="0" y="85030"/>
                    <a:pt x="85030" y="0"/>
                    <a:pt x="189919" y="0"/>
                  </a:cubicBezTo>
                  <a:close/>
                </a:path>
              </a:pathLst>
            </a:custGeom>
            <a:solidFill>
              <a:srgbClr val="00206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5063E8F4-9CDE-B7B8-BE2E-C4DAE073D8DD}"/>
                </a:ext>
              </a:extLst>
            </p:cNvPr>
            <p:cNvSpPr/>
            <p:nvPr/>
          </p:nvSpPr>
          <p:spPr>
            <a:xfrm flipH="1">
              <a:off x="7338626" y="5958820"/>
              <a:ext cx="475517" cy="274159"/>
            </a:xfrm>
            <a:custGeom>
              <a:avLst/>
              <a:gdLst>
                <a:gd name="connsiteX0" fmla="*/ 290518 w 475517"/>
                <a:gd name="connsiteY0" fmla="*/ 0 h 274159"/>
                <a:gd name="connsiteX1" fmla="*/ 475517 w 475517"/>
                <a:gd name="connsiteY1" fmla="*/ 0 h 274159"/>
                <a:gd name="connsiteX2" fmla="*/ 475517 w 475517"/>
                <a:gd name="connsiteY2" fmla="*/ 108919 h 274159"/>
                <a:gd name="connsiteX3" fmla="*/ 475517 w 475517"/>
                <a:gd name="connsiteY3" fmla="*/ 136045 h 274159"/>
                <a:gd name="connsiteX4" fmla="*/ 475517 w 475517"/>
                <a:gd name="connsiteY4" fmla="*/ 274159 h 274159"/>
                <a:gd name="connsiteX5" fmla="*/ 384039 w 475517"/>
                <a:gd name="connsiteY5" fmla="*/ 274159 h 274159"/>
                <a:gd name="connsiteX6" fmla="*/ 384039 w 475517"/>
                <a:gd name="connsiteY6" fmla="*/ 191539 h 274159"/>
                <a:gd name="connsiteX7" fmla="*/ 277275 w 475517"/>
                <a:gd name="connsiteY7" fmla="*/ 274159 h 274159"/>
                <a:gd name="connsiteX8" fmla="*/ 0 w 475517"/>
                <a:gd name="connsiteY8" fmla="*/ 274159 h 274159"/>
                <a:gd name="connsiteX9" fmla="*/ 0 w 475517"/>
                <a:gd name="connsiteY9" fmla="*/ 191539 h 274159"/>
                <a:gd name="connsiteX10" fmla="*/ 104346 w 475517"/>
                <a:gd name="connsiteY10" fmla="*/ 108919 h 274159"/>
                <a:gd name="connsiteX11" fmla="*/ 238509 w 475517"/>
                <a:gd name="connsiteY11" fmla="*/ 108919 h 274159"/>
                <a:gd name="connsiteX12" fmla="*/ 238509 w 475517"/>
                <a:gd name="connsiteY12" fmla="*/ 68023 h 274159"/>
                <a:gd name="connsiteX13" fmla="*/ 290518 w 475517"/>
                <a:gd name="connsiteY13" fmla="*/ 0 h 274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75517" h="274159">
                  <a:moveTo>
                    <a:pt x="290518" y="0"/>
                  </a:moveTo>
                  <a:lnTo>
                    <a:pt x="475517" y="0"/>
                  </a:lnTo>
                  <a:lnTo>
                    <a:pt x="475517" y="108919"/>
                  </a:lnTo>
                  <a:lnTo>
                    <a:pt x="475517" y="136045"/>
                  </a:lnTo>
                  <a:lnTo>
                    <a:pt x="475517" y="274159"/>
                  </a:lnTo>
                  <a:lnTo>
                    <a:pt x="384039" y="274159"/>
                  </a:lnTo>
                  <a:lnTo>
                    <a:pt x="384039" y="191539"/>
                  </a:lnTo>
                  <a:lnTo>
                    <a:pt x="277275" y="274159"/>
                  </a:lnTo>
                  <a:lnTo>
                    <a:pt x="0" y="274159"/>
                  </a:lnTo>
                  <a:lnTo>
                    <a:pt x="0" y="191539"/>
                  </a:lnTo>
                  <a:cubicBezTo>
                    <a:pt x="0" y="145909"/>
                    <a:pt x="46717" y="108919"/>
                    <a:pt x="104346" y="108919"/>
                  </a:cubicBezTo>
                  <a:lnTo>
                    <a:pt x="238509" y="108919"/>
                  </a:lnTo>
                  <a:lnTo>
                    <a:pt x="238509" y="68023"/>
                  </a:lnTo>
                  <a:cubicBezTo>
                    <a:pt x="238509" y="30455"/>
                    <a:pt x="261794" y="0"/>
                    <a:pt x="290518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C8A0E9BD-C6FB-6F20-6421-75992F472562}"/>
                </a:ext>
              </a:extLst>
            </p:cNvPr>
            <p:cNvSpPr/>
            <p:nvPr/>
          </p:nvSpPr>
          <p:spPr>
            <a:xfrm>
              <a:off x="6483328" y="3372933"/>
              <a:ext cx="489852" cy="619739"/>
            </a:xfrm>
            <a:custGeom>
              <a:avLst/>
              <a:gdLst>
                <a:gd name="connsiteX0" fmla="*/ 59606 w 489852"/>
                <a:gd name="connsiteY0" fmla="*/ 0 h 619739"/>
                <a:gd name="connsiteX1" fmla="*/ 489852 w 489852"/>
                <a:gd name="connsiteY1" fmla="*/ 0 h 619739"/>
                <a:gd name="connsiteX2" fmla="*/ 440376 w 489852"/>
                <a:gd name="connsiteY2" fmla="*/ 160433 h 619739"/>
                <a:gd name="connsiteX3" fmla="*/ 353568 w 489852"/>
                <a:gd name="connsiteY3" fmla="*/ 619739 h 619739"/>
                <a:gd name="connsiteX4" fmla="*/ 222839 w 489852"/>
                <a:gd name="connsiteY4" fmla="*/ 502296 h 619739"/>
                <a:gd name="connsiteX5" fmla="*/ 202507 w 489852"/>
                <a:gd name="connsiteY5" fmla="*/ 441490 h 619739"/>
                <a:gd name="connsiteX6" fmla="*/ 175768 w 489852"/>
                <a:gd name="connsiteY6" fmla="*/ 619739 h 619739"/>
                <a:gd name="connsiteX7" fmla="*/ 25742 w 489852"/>
                <a:gd name="connsiteY7" fmla="*/ 96974 h 619739"/>
                <a:gd name="connsiteX8" fmla="*/ 51325 w 489852"/>
                <a:gd name="connsiteY8" fmla="*/ 18407 h 619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9852" h="619739">
                  <a:moveTo>
                    <a:pt x="59606" y="0"/>
                  </a:moveTo>
                  <a:lnTo>
                    <a:pt x="489852" y="0"/>
                  </a:lnTo>
                  <a:lnTo>
                    <a:pt x="440376" y="160433"/>
                  </a:lnTo>
                  <a:cubicBezTo>
                    <a:pt x="399848" y="311686"/>
                    <a:pt x="370598" y="465960"/>
                    <a:pt x="353568" y="619739"/>
                  </a:cubicBezTo>
                  <a:cubicBezTo>
                    <a:pt x="297511" y="604719"/>
                    <a:pt x="253030" y="562418"/>
                    <a:pt x="222839" y="502296"/>
                  </a:cubicBezTo>
                  <a:lnTo>
                    <a:pt x="202507" y="441490"/>
                  </a:lnTo>
                  <a:lnTo>
                    <a:pt x="175768" y="619739"/>
                  </a:lnTo>
                  <a:cubicBezTo>
                    <a:pt x="26283" y="579684"/>
                    <a:pt x="-40887" y="345635"/>
                    <a:pt x="25742" y="96974"/>
                  </a:cubicBezTo>
                  <a:cubicBezTo>
                    <a:pt x="33030" y="69777"/>
                    <a:pt x="41616" y="43531"/>
                    <a:pt x="51325" y="18407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96ABC5ED-6727-C368-82E8-651AEDB4A16E}"/>
                </a:ext>
              </a:extLst>
            </p:cNvPr>
            <p:cNvSpPr/>
            <p:nvPr/>
          </p:nvSpPr>
          <p:spPr>
            <a:xfrm flipH="1">
              <a:off x="7133511" y="3372933"/>
              <a:ext cx="489852" cy="619739"/>
            </a:xfrm>
            <a:custGeom>
              <a:avLst/>
              <a:gdLst>
                <a:gd name="connsiteX0" fmla="*/ 59606 w 489852"/>
                <a:gd name="connsiteY0" fmla="*/ 0 h 619739"/>
                <a:gd name="connsiteX1" fmla="*/ 489852 w 489852"/>
                <a:gd name="connsiteY1" fmla="*/ 0 h 619739"/>
                <a:gd name="connsiteX2" fmla="*/ 440376 w 489852"/>
                <a:gd name="connsiteY2" fmla="*/ 160433 h 619739"/>
                <a:gd name="connsiteX3" fmla="*/ 353568 w 489852"/>
                <a:gd name="connsiteY3" fmla="*/ 619739 h 619739"/>
                <a:gd name="connsiteX4" fmla="*/ 222839 w 489852"/>
                <a:gd name="connsiteY4" fmla="*/ 502296 h 619739"/>
                <a:gd name="connsiteX5" fmla="*/ 202507 w 489852"/>
                <a:gd name="connsiteY5" fmla="*/ 441490 h 619739"/>
                <a:gd name="connsiteX6" fmla="*/ 175768 w 489852"/>
                <a:gd name="connsiteY6" fmla="*/ 619739 h 619739"/>
                <a:gd name="connsiteX7" fmla="*/ 25742 w 489852"/>
                <a:gd name="connsiteY7" fmla="*/ 96974 h 619739"/>
                <a:gd name="connsiteX8" fmla="*/ 51325 w 489852"/>
                <a:gd name="connsiteY8" fmla="*/ 18407 h 619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9852" h="619739">
                  <a:moveTo>
                    <a:pt x="59606" y="0"/>
                  </a:moveTo>
                  <a:lnTo>
                    <a:pt x="489852" y="0"/>
                  </a:lnTo>
                  <a:lnTo>
                    <a:pt x="440376" y="160433"/>
                  </a:lnTo>
                  <a:cubicBezTo>
                    <a:pt x="399848" y="311686"/>
                    <a:pt x="370598" y="465960"/>
                    <a:pt x="353568" y="619739"/>
                  </a:cubicBezTo>
                  <a:cubicBezTo>
                    <a:pt x="297511" y="604719"/>
                    <a:pt x="253030" y="562418"/>
                    <a:pt x="222839" y="502296"/>
                  </a:cubicBezTo>
                  <a:lnTo>
                    <a:pt x="202507" y="441490"/>
                  </a:lnTo>
                  <a:lnTo>
                    <a:pt x="175768" y="619739"/>
                  </a:lnTo>
                  <a:cubicBezTo>
                    <a:pt x="26283" y="579684"/>
                    <a:pt x="-40887" y="345635"/>
                    <a:pt x="25742" y="96974"/>
                  </a:cubicBezTo>
                  <a:cubicBezTo>
                    <a:pt x="33030" y="69777"/>
                    <a:pt x="41616" y="43531"/>
                    <a:pt x="51325" y="18407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7" name="台形 206">
              <a:extLst>
                <a:ext uri="{FF2B5EF4-FFF2-40B4-BE49-F238E27FC236}">
                  <a16:creationId xmlns:a16="http://schemas.microsoft.com/office/drawing/2014/main" id="{33E0A9B1-E466-370D-A29F-07B7F998FD62}"/>
                </a:ext>
              </a:extLst>
            </p:cNvPr>
            <p:cNvSpPr/>
            <p:nvPr/>
          </p:nvSpPr>
          <p:spPr>
            <a:xfrm rot="10800000" flipV="1">
              <a:off x="6902919" y="3801852"/>
              <a:ext cx="300731" cy="261456"/>
            </a:xfrm>
            <a:prstGeom prst="trapezoid">
              <a:avLst>
                <a:gd name="adj" fmla="val 14320"/>
              </a:avLst>
            </a:prstGeom>
            <a:solidFill>
              <a:srgbClr val="FFCC99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8" name="楕円 207">
              <a:extLst>
                <a:ext uri="{FF2B5EF4-FFF2-40B4-BE49-F238E27FC236}">
                  <a16:creationId xmlns:a16="http://schemas.microsoft.com/office/drawing/2014/main" id="{907D293F-6A7B-6EF8-2B0C-21FBA781825D}"/>
                </a:ext>
              </a:extLst>
            </p:cNvPr>
            <p:cNvSpPr/>
            <p:nvPr/>
          </p:nvSpPr>
          <p:spPr>
            <a:xfrm>
              <a:off x="6495262" y="2699584"/>
              <a:ext cx="1116045" cy="1202922"/>
            </a:xfrm>
            <a:prstGeom prst="ellipse">
              <a:avLst/>
            </a:prstGeom>
            <a:solidFill>
              <a:srgbClr val="FFCC99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9" name="フリーフォーム: 図形 208">
              <a:extLst>
                <a:ext uri="{FF2B5EF4-FFF2-40B4-BE49-F238E27FC236}">
                  <a16:creationId xmlns:a16="http://schemas.microsoft.com/office/drawing/2014/main" id="{824E6B99-8E1F-9560-BFF5-FE155EC2C3C0}"/>
                </a:ext>
              </a:extLst>
            </p:cNvPr>
            <p:cNvSpPr/>
            <p:nvPr/>
          </p:nvSpPr>
          <p:spPr>
            <a:xfrm>
              <a:off x="6296432" y="5958820"/>
              <a:ext cx="475517" cy="274159"/>
            </a:xfrm>
            <a:custGeom>
              <a:avLst/>
              <a:gdLst>
                <a:gd name="connsiteX0" fmla="*/ 290518 w 475517"/>
                <a:gd name="connsiteY0" fmla="*/ 0 h 274159"/>
                <a:gd name="connsiteX1" fmla="*/ 475517 w 475517"/>
                <a:gd name="connsiteY1" fmla="*/ 0 h 274159"/>
                <a:gd name="connsiteX2" fmla="*/ 475517 w 475517"/>
                <a:gd name="connsiteY2" fmla="*/ 108919 h 274159"/>
                <a:gd name="connsiteX3" fmla="*/ 475517 w 475517"/>
                <a:gd name="connsiteY3" fmla="*/ 136045 h 274159"/>
                <a:gd name="connsiteX4" fmla="*/ 475517 w 475517"/>
                <a:gd name="connsiteY4" fmla="*/ 274159 h 274159"/>
                <a:gd name="connsiteX5" fmla="*/ 384039 w 475517"/>
                <a:gd name="connsiteY5" fmla="*/ 274159 h 274159"/>
                <a:gd name="connsiteX6" fmla="*/ 384039 w 475517"/>
                <a:gd name="connsiteY6" fmla="*/ 191539 h 274159"/>
                <a:gd name="connsiteX7" fmla="*/ 277275 w 475517"/>
                <a:gd name="connsiteY7" fmla="*/ 274159 h 274159"/>
                <a:gd name="connsiteX8" fmla="*/ 0 w 475517"/>
                <a:gd name="connsiteY8" fmla="*/ 274159 h 274159"/>
                <a:gd name="connsiteX9" fmla="*/ 0 w 475517"/>
                <a:gd name="connsiteY9" fmla="*/ 191539 h 274159"/>
                <a:gd name="connsiteX10" fmla="*/ 104346 w 475517"/>
                <a:gd name="connsiteY10" fmla="*/ 108919 h 274159"/>
                <a:gd name="connsiteX11" fmla="*/ 238509 w 475517"/>
                <a:gd name="connsiteY11" fmla="*/ 108919 h 274159"/>
                <a:gd name="connsiteX12" fmla="*/ 238509 w 475517"/>
                <a:gd name="connsiteY12" fmla="*/ 68023 h 274159"/>
                <a:gd name="connsiteX13" fmla="*/ 290518 w 475517"/>
                <a:gd name="connsiteY13" fmla="*/ 0 h 274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75517" h="274159">
                  <a:moveTo>
                    <a:pt x="290518" y="0"/>
                  </a:moveTo>
                  <a:lnTo>
                    <a:pt x="475517" y="0"/>
                  </a:lnTo>
                  <a:lnTo>
                    <a:pt x="475517" y="108919"/>
                  </a:lnTo>
                  <a:lnTo>
                    <a:pt x="475517" y="136045"/>
                  </a:lnTo>
                  <a:lnTo>
                    <a:pt x="475517" y="274159"/>
                  </a:lnTo>
                  <a:lnTo>
                    <a:pt x="384039" y="274159"/>
                  </a:lnTo>
                  <a:lnTo>
                    <a:pt x="384039" y="191539"/>
                  </a:lnTo>
                  <a:lnTo>
                    <a:pt x="277275" y="274159"/>
                  </a:lnTo>
                  <a:lnTo>
                    <a:pt x="0" y="274159"/>
                  </a:lnTo>
                  <a:lnTo>
                    <a:pt x="0" y="191539"/>
                  </a:lnTo>
                  <a:cubicBezTo>
                    <a:pt x="0" y="145909"/>
                    <a:pt x="46717" y="108919"/>
                    <a:pt x="104346" y="108919"/>
                  </a:cubicBezTo>
                  <a:lnTo>
                    <a:pt x="238509" y="108919"/>
                  </a:lnTo>
                  <a:lnTo>
                    <a:pt x="238509" y="68023"/>
                  </a:lnTo>
                  <a:cubicBezTo>
                    <a:pt x="238509" y="30455"/>
                    <a:pt x="261794" y="0"/>
                    <a:pt x="290518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938F980A-F01F-91BE-2510-4D8F3C0EEC17}"/>
                </a:ext>
              </a:extLst>
            </p:cNvPr>
            <p:cNvSpPr/>
            <p:nvPr/>
          </p:nvSpPr>
          <p:spPr>
            <a:xfrm>
              <a:off x="6520872" y="4925843"/>
              <a:ext cx="1064827" cy="1117477"/>
            </a:xfrm>
            <a:custGeom>
              <a:avLst/>
              <a:gdLst>
                <a:gd name="connsiteX0" fmla="*/ 161074 w 1064827"/>
                <a:gd name="connsiteY0" fmla="*/ 0 h 1117477"/>
                <a:gd name="connsiteX1" fmla="*/ 903754 w 1064827"/>
                <a:gd name="connsiteY1" fmla="*/ 0 h 1117477"/>
                <a:gd name="connsiteX2" fmla="*/ 871260 w 1064827"/>
                <a:gd name="connsiteY2" fmla="*/ 209642 h 1117477"/>
                <a:gd name="connsiteX3" fmla="*/ 1064827 w 1064827"/>
                <a:gd name="connsiteY3" fmla="*/ 1117477 h 1117477"/>
                <a:gd name="connsiteX4" fmla="*/ 803651 w 1064827"/>
                <a:gd name="connsiteY4" fmla="*/ 1117477 h 1117477"/>
                <a:gd name="connsiteX5" fmla="*/ 540736 w 1064827"/>
                <a:gd name="connsiteY5" fmla="*/ 306561 h 1117477"/>
                <a:gd name="connsiteX6" fmla="*/ 524091 w 1064827"/>
                <a:gd name="connsiteY6" fmla="*/ 306561 h 1117477"/>
                <a:gd name="connsiteX7" fmla="*/ 261176 w 1064827"/>
                <a:gd name="connsiteY7" fmla="*/ 1117477 h 1117477"/>
                <a:gd name="connsiteX8" fmla="*/ 0 w 1064827"/>
                <a:gd name="connsiteY8" fmla="*/ 1117477 h 1117477"/>
                <a:gd name="connsiteX9" fmla="*/ 193567 w 1064827"/>
                <a:gd name="connsiteY9" fmla="*/ 209641 h 1117477"/>
                <a:gd name="connsiteX10" fmla="*/ 161074 w 1064827"/>
                <a:gd name="connsiteY10" fmla="*/ 0 h 1117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64827" h="1117477">
                  <a:moveTo>
                    <a:pt x="161074" y="0"/>
                  </a:moveTo>
                  <a:lnTo>
                    <a:pt x="903754" y="0"/>
                  </a:lnTo>
                  <a:lnTo>
                    <a:pt x="871260" y="209642"/>
                  </a:lnTo>
                  <a:lnTo>
                    <a:pt x="1064827" y="1117477"/>
                  </a:lnTo>
                  <a:lnTo>
                    <a:pt x="803651" y="1117477"/>
                  </a:lnTo>
                  <a:lnTo>
                    <a:pt x="540736" y="306561"/>
                  </a:lnTo>
                  <a:lnTo>
                    <a:pt x="524091" y="306561"/>
                  </a:lnTo>
                  <a:lnTo>
                    <a:pt x="261176" y="1117477"/>
                  </a:lnTo>
                  <a:lnTo>
                    <a:pt x="0" y="1117477"/>
                  </a:lnTo>
                  <a:lnTo>
                    <a:pt x="193567" y="209641"/>
                  </a:lnTo>
                  <a:lnTo>
                    <a:pt x="161074" y="0"/>
                  </a:ln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1" name="フリーフォーム: 図形 210">
              <a:extLst>
                <a:ext uri="{FF2B5EF4-FFF2-40B4-BE49-F238E27FC236}">
                  <a16:creationId xmlns:a16="http://schemas.microsoft.com/office/drawing/2014/main" id="{2B16DFCF-1076-154E-5FC7-269E622C5279}"/>
                </a:ext>
              </a:extLst>
            </p:cNvPr>
            <p:cNvSpPr/>
            <p:nvPr/>
          </p:nvSpPr>
          <p:spPr>
            <a:xfrm>
              <a:off x="6372094" y="3200430"/>
              <a:ext cx="169241" cy="339334"/>
            </a:xfrm>
            <a:custGeom>
              <a:avLst/>
              <a:gdLst>
                <a:gd name="connsiteX0" fmla="*/ 134613 w 169241"/>
                <a:gd name="connsiteY0" fmla="*/ 0 h 339334"/>
                <a:gd name="connsiteX1" fmla="*/ 125202 w 169241"/>
                <a:gd name="connsiteY1" fmla="*/ 100615 h 339334"/>
                <a:gd name="connsiteX2" fmla="*/ 169054 w 169241"/>
                <a:gd name="connsiteY2" fmla="*/ 334731 h 339334"/>
                <a:gd name="connsiteX3" fmla="*/ 169241 w 169241"/>
                <a:gd name="connsiteY3" fmla="*/ 335102 h 339334"/>
                <a:gd name="connsiteX4" fmla="*/ 150811 w 169241"/>
                <a:gd name="connsiteY4" fmla="*/ 339334 h 339334"/>
                <a:gd name="connsiteX5" fmla="*/ 0 w 169241"/>
                <a:gd name="connsiteY5" fmla="*/ 167807 h 339334"/>
                <a:gd name="connsiteX6" fmla="*/ 92108 w 169241"/>
                <a:gd name="connsiteY6" fmla="*/ 9759 h 339334"/>
                <a:gd name="connsiteX7" fmla="*/ 134613 w 169241"/>
                <a:gd name="connsiteY7" fmla="*/ 0 h 33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9241" h="339334">
                  <a:moveTo>
                    <a:pt x="134613" y="0"/>
                  </a:moveTo>
                  <a:lnTo>
                    <a:pt x="125202" y="100615"/>
                  </a:lnTo>
                  <a:cubicBezTo>
                    <a:pt x="125202" y="183660"/>
                    <a:pt x="140817" y="262773"/>
                    <a:pt x="169054" y="334731"/>
                  </a:cubicBezTo>
                  <a:lnTo>
                    <a:pt x="169241" y="335102"/>
                  </a:lnTo>
                  <a:lnTo>
                    <a:pt x="150811" y="339334"/>
                  </a:lnTo>
                  <a:cubicBezTo>
                    <a:pt x="67520" y="339334"/>
                    <a:pt x="0" y="262539"/>
                    <a:pt x="0" y="167807"/>
                  </a:cubicBezTo>
                  <a:cubicBezTo>
                    <a:pt x="0" y="96758"/>
                    <a:pt x="37980" y="35799"/>
                    <a:pt x="92108" y="9759"/>
                  </a:cubicBezTo>
                  <a:lnTo>
                    <a:pt x="134613" y="0"/>
                  </a:lnTo>
                  <a:close/>
                </a:path>
              </a:pathLst>
            </a:custGeom>
            <a:solidFill>
              <a:srgbClr val="FFCC99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35699B8C-5D4F-0194-6104-9E853F612EA9}"/>
                </a:ext>
              </a:extLst>
            </p:cNvPr>
            <p:cNvSpPr/>
            <p:nvPr/>
          </p:nvSpPr>
          <p:spPr>
            <a:xfrm>
              <a:off x="7569303" y="3200430"/>
              <a:ext cx="169239" cy="339334"/>
            </a:xfrm>
            <a:custGeom>
              <a:avLst/>
              <a:gdLst>
                <a:gd name="connsiteX0" fmla="*/ 34629 w 169239"/>
                <a:gd name="connsiteY0" fmla="*/ 0 h 339334"/>
                <a:gd name="connsiteX1" fmla="*/ 77131 w 169239"/>
                <a:gd name="connsiteY1" fmla="*/ 9759 h 339334"/>
                <a:gd name="connsiteX2" fmla="*/ 169239 w 169239"/>
                <a:gd name="connsiteY2" fmla="*/ 167807 h 339334"/>
                <a:gd name="connsiteX3" fmla="*/ 18428 w 169239"/>
                <a:gd name="connsiteY3" fmla="*/ 339334 h 339334"/>
                <a:gd name="connsiteX4" fmla="*/ 0 w 169239"/>
                <a:gd name="connsiteY4" fmla="*/ 335103 h 339334"/>
                <a:gd name="connsiteX5" fmla="*/ 187 w 169239"/>
                <a:gd name="connsiteY5" fmla="*/ 334731 h 339334"/>
                <a:gd name="connsiteX6" fmla="*/ 44039 w 169239"/>
                <a:gd name="connsiteY6" fmla="*/ 100615 h 339334"/>
                <a:gd name="connsiteX7" fmla="*/ 34629 w 169239"/>
                <a:gd name="connsiteY7" fmla="*/ 0 h 33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9239" h="339334">
                  <a:moveTo>
                    <a:pt x="34629" y="0"/>
                  </a:moveTo>
                  <a:lnTo>
                    <a:pt x="77131" y="9759"/>
                  </a:lnTo>
                  <a:cubicBezTo>
                    <a:pt x="131259" y="35799"/>
                    <a:pt x="169239" y="96758"/>
                    <a:pt x="169239" y="167807"/>
                  </a:cubicBezTo>
                  <a:cubicBezTo>
                    <a:pt x="169239" y="262539"/>
                    <a:pt x="101719" y="339334"/>
                    <a:pt x="18428" y="339334"/>
                  </a:cubicBezTo>
                  <a:lnTo>
                    <a:pt x="0" y="335103"/>
                  </a:lnTo>
                  <a:lnTo>
                    <a:pt x="187" y="334731"/>
                  </a:lnTo>
                  <a:cubicBezTo>
                    <a:pt x="28424" y="262773"/>
                    <a:pt x="44039" y="183660"/>
                    <a:pt x="44039" y="100615"/>
                  </a:cubicBezTo>
                  <a:lnTo>
                    <a:pt x="34629" y="0"/>
                  </a:lnTo>
                  <a:close/>
                </a:path>
              </a:pathLst>
            </a:custGeom>
            <a:solidFill>
              <a:srgbClr val="FFCC99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E45D1AC4-6E8D-ABBD-BA42-90E072DBA4BA}"/>
                </a:ext>
              </a:extLst>
            </p:cNvPr>
            <p:cNvSpPr/>
            <p:nvPr/>
          </p:nvSpPr>
          <p:spPr>
            <a:xfrm>
              <a:off x="6675280" y="3231799"/>
              <a:ext cx="144306" cy="201716"/>
            </a:xfrm>
            <a:custGeom>
              <a:avLst/>
              <a:gdLst>
                <a:gd name="connsiteX0" fmla="*/ 21911 w 144306"/>
                <a:gd name="connsiteY0" fmla="*/ 0 h 201716"/>
                <a:gd name="connsiteX1" fmla="*/ 135391 w 144306"/>
                <a:gd name="connsiteY1" fmla="*/ 30407 h 201716"/>
                <a:gd name="connsiteX2" fmla="*/ 138636 w 144306"/>
                <a:gd name="connsiteY2" fmla="*/ 38255 h 201716"/>
                <a:gd name="connsiteX3" fmla="*/ 144306 w 144306"/>
                <a:gd name="connsiteY3" fmla="*/ 84054 h 201716"/>
                <a:gd name="connsiteX4" fmla="*/ 72153 w 144306"/>
                <a:gd name="connsiteY4" fmla="*/ 201716 h 201716"/>
                <a:gd name="connsiteX5" fmla="*/ 0 w 144306"/>
                <a:gd name="connsiteY5" fmla="*/ 84054 h 201716"/>
                <a:gd name="connsiteX6" fmla="*/ 21133 w 144306"/>
                <a:gd name="connsiteY6" fmla="*/ 855 h 201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4306" h="201716">
                  <a:moveTo>
                    <a:pt x="21911" y="0"/>
                  </a:moveTo>
                  <a:lnTo>
                    <a:pt x="135391" y="30407"/>
                  </a:lnTo>
                  <a:lnTo>
                    <a:pt x="138636" y="38255"/>
                  </a:lnTo>
                  <a:cubicBezTo>
                    <a:pt x="142287" y="52332"/>
                    <a:pt x="144306" y="67808"/>
                    <a:pt x="144306" y="84054"/>
                  </a:cubicBezTo>
                  <a:cubicBezTo>
                    <a:pt x="144306" y="149037"/>
                    <a:pt x="112002" y="201716"/>
                    <a:pt x="72153" y="201716"/>
                  </a:cubicBezTo>
                  <a:cubicBezTo>
                    <a:pt x="32304" y="201716"/>
                    <a:pt x="0" y="149037"/>
                    <a:pt x="0" y="84054"/>
                  </a:cubicBezTo>
                  <a:cubicBezTo>
                    <a:pt x="0" y="51563"/>
                    <a:pt x="8076" y="22147"/>
                    <a:pt x="21133" y="855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5F9835A1-8C3F-AEDA-C3D2-CEF5A31D49ED}"/>
                </a:ext>
              </a:extLst>
            </p:cNvPr>
            <p:cNvSpPr/>
            <p:nvPr/>
          </p:nvSpPr>
          <p:spPr>
            <a:xfrm flipH="1">
              <a:off x="7266966" y="3231799"/>
              <a:ext cx="144306" cy="201716"/>
            </a:xfrm>
            <a:custGeom>
              <a:avLst/>
              <a:gdLst>
                <a:gd name="connsiteX0" fmla="*/ 21911 w 144306"/>
                <a:gd name="connsiteY0" fmla="*/ 0 h 201716"/>
                <a:gd name="connsiteX1" fmla="*/ 135391 w 144306"/>
                <a:gd name="connsiteY1" fmla="*/ 30407 h 201716"/>
                <a:gd name="connsiteX2" fmla="*/ 138636 w 144306"/>
                <a:gd name="connsiteY2" fmla="*/ 38255 h 201716"/>
                <a:gd name="connsiteX3" fmla="*/ 144306 w 144306"/>
                <a:gd name="connsiteY3" fmla="*/ 84054 h 201716"/>
                <a:gd name="connsiteX4" fmla="*/ 72153 w 144306"/>
                <a:gd name="connsiteY4" fmla="*/ 201716 h 201716"/>
                <a:gd name="connsiteX5" fmla="*/ 0 w 144306"/>
                <a:gd name="connsiteY5" fmla="*/ 84054 h 201716"/>
                <a:gd name="connsiteX6" fmla="*/ 21133 w 144306"/>
                <a:gd name="connsiteY6" fmla="*/ 855 h 201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4306" h="201716">
                  <a:moveTo>
                    <a:pt x="21911" y="0"/>
                  </a:moveTo>
                  <a:lnTo>
                    <a:pt x="135391" y="30407"/>
                  </a:lnTo>
                  <a:lnTo>
                    <a:pt x="138636" y="38255"/>
                  </a:lnTo>
                  <a:cubicBezTo>
                    <a:pt x="142287" y="52332"/>
                    <a:pt x="144306" y="67808"/>
                    <a:pt x="144306" y="84054"/>
                  </a:cubicBezTo>
                  <a:cubicBezTo>
                    <a:pt x="144306" y="149037"/>
                    <a:pt x="112002" y="201716"/>
                    <a:pt x="72153" y="201716"/>
                  </a:cubicBezTo>
                  <a:cubicBezTo>
                    <a:pt x="32304" y="201716"/>
                    <a:pt x="0" y="149037"/>
                    <a:pt x="0" y="84054"/>
                  </a:cubicBezTo>
                  <a:cubicBezTo>
                    <a:pt x="0" y="51563"/>
                    <a:pt x="8076" y="22147"/>
                    <a:pt x="21133" y="855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5" name="フリーフォーム: 図形 214">
              <a:extLst>
                <a:ext uri="{FF2B5EF4-FFF2-40B4-BE49-F238E27FC236}">
                  <a16:creationId xmlns:a16="http://schemas.microsoft.com/office/drawing/2014/main" id="{B2F16654-8D34-BBBB-944D-44123B48B4AD}"/>
                </a:ext>
              </a:extLst>
            </p:cNvPr>
            <p:cNvSpPr/>
            <p:nvPr/>
          </p:nvSpPr>
          <p:spPr>
            <a:xfrm>
              <a:off x="6921303" y="3607784"/>
              <a:ext cx="263962" cy="206496"/>
            </a:xfrm>
            <a:custGeom>
              <a:avLst/>
              <a:gdLst>
                <a:gd name="connsiteX0" fmla="*/ 185305 w 370610"/>
                <a:gd name="connsiteY0" fmla="*/ 0 h 298515"/>
                <a:gd name="connsiteX1" fmla="*/ 370610 w 370610"/>
                <a:gd name="connsiteY1" fmla="*/ 250317 h 298515"/>
                <a:gd name="connsiteX2" fmla="*/ 363407 w 370610"/>
                <a:gd name="connsiteY2" fmla="*/ 298515 h 298515"/>
                <a:gd name="connsiteX3" fmla="*/ 7204 w 370610"/>
                <a:gd name="connsiteY3" fmla="*/ 298515 h 298515"/>
                <a:gd name="connsiteX4" fmla="*/ 0 w 370610"/>
                <a:gd name="connsiteY4" fmla="*/ 250317 h 298515"/>
                <a:gd name="connsiteX5" fmla="*/ 185305 w 370610"/>
                <a:gd name="connsiteY5" fmla="*/ 0 h 298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0610" h="298515">
                  <a:moveTo>
                    <a:pt x="185305" y="0"/>
                  </a:moveTo>
                  <a:cubicBezTo>
                    <a:pt x="287646" y="0"/>
                    <a:pt x="370610" y="112071"/>
                    <a:pt x="370610" y="250317"/>
                  </a:cubicBezTo>
                  <a:lnTo>
                    <a:pt x="363407" y="298515"/>
                  </a:lnTo>
                  <a:lnTo>
                    <a:pt x="7204" y="298515"/>
                  </a:lnTo>
                  <a:lnTo>
                    <a:pt x="0" y="250317"/>
                  </a:lnTo>
                  <a:cubicBezTo>
                    <a:pt x="0" y="112071"/>
                    <a:pt x="82964" y="0"/>
                    <a:pt x="185305" y="0"/>
                  </a:cubicBezTo>
                  <a:close/>
                </a:path>
              </a:pathLst>
            </a:custGeom>
            <a:solidFill>
              <a:srgbClr val="FF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6" name="楕円 215">
              <a:extLst>
                <a:ext uri="{FF2B5EF4-FFF2-40B4-BE49-F238E27FC236}">
                  <a16:creationId xmlns:a16="http://schemas.microsoft.com/office/drawing/2014/main" id="{A34C1D42-2ECA-211A-6557-DA1C152F3BD4}"/>
                </a:ext>
              </a:extLst>
            </p:cNvPr>
            <p:cNvSpPr/>
            <p:nvPr/>
          </p:nvSpPr>
          <p:spPr>
            <a:xfrm>
              <a:off x="7002283" y="3504467"/>
              <a:ext cx="102004" cy="53654"/>
            </a:xfrm>
            <a:prstGeom prst="ellipse">
              <a:avLst/>
            </a:prstGeom>
            <a:solidFill>
              <a:srgbClr val="FF9966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7" name="月 216">
              <a:extLst>
                <a:ext uri="{FF2B5EF4-FFF2-40B4-BE49-F238E27FC236}">
                  <a16:creationId xmlns:a16="http://schemas.microsoft.com/office/drawing/2014/main" id="{26C89ABF-D38D-D80E-33F8-0FD68948EEFD}"/>
                </a:ext>
              </a:extLst>
            </p:cNvPr>
            <p:cNvSpPr/>
            <p:nvPr/>
          </p:nvSpPr>
          <p:spPr>
            <a:xfrm>
              <a:off x="6500203" y="2915882"/>
              <a:ext cx="82264" cy="932246"/>
            </a:xfrm>
            <a:prstGeom prst="moon">
              <a:avLst>
                <a:gd name="adj" fmla="val 54037"/>
              </a:avLst>
            </a:prstGeom>
            <a:solidFill>
              <a:srgbClr val="ED7D31">
                <a:lumMod val="5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8" name="月 217">
              <a:extLst>
                <a:ext uri="{FF2B5EF4-FFF2-40B4-BE49-F238E27FC236}">
                  <a16:creationId xmlns:a16="http://schemas.microsoft.com/office/drawing/2014/main" id="{65385DD2-5DCF-C41F-5C65-43B8F9ED22CE}"/>
                </a:ext>
              </a:extLst>
            </p:cNvPr>
            <p:cNvSpPr/>
            <p:nvPr/>
          </p:nvSpPr>
          <p:spPr>
            <a:xfrm flipH="1">
              <a:off x="7542029" y="2915882"/>
              <a:ext cx="82264" cy="932246"/>
            </a:xfrm>
            <a:prstGeom prst="moon">
              <a:avLst>
                <a:gd name="adj" fmla="val 54037"/>
              </a:avLst>
            </a:prstGeom>
            <a:solidFill>
              <a:srgbClr val="ED7D31">
                <a:lumMod val="5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9" name="フリーフォーム: 図形 218">
              <a:extLst>
                <a:ext uri="{FF2B5EF4-FFF2-40B4-BE49-F238E27FC236}">
                  <a16:creationId xmlns:a16="http://schemas.microsoft.com/office/drawing/2014/main" id="{E8192804-1038-4152-920F-CEF1686FB46A}"/>
                </a:ext>
              </a:extLst>
            </p:cNvPr>
            <p:cNvSpPr/>
            <p:nvPr/>
          </p:nvSpPr>
          <p:spPr>
            <a:xfrm flipH="1">
              <a:off x="6450319" y="2585365"/>
              <a:ext cx="1224071" cy="796640"/>
            </a:xfrm>
            <a:custGeom>
              <a:avLst/>
              <a:gdLst>
                <a:gd name="connsiteX0" fmla="*/ 59914 w 1224071"/>
                <a:gd name="connsiteY0" fmla="*/ 796639 h 796640"/>
                <a:gd name="connsiteX1" fmla="*/ 59914 w 1224071"/>
                <a:gd name="connsiteY1" fmla="*/ 796640 h 796640"/>
                <a:gd name="connsiteX2" fmla="*/ 59915 w 1224071"/>
                <a:gd name="connsiteY2" fmla="*/ 796639 h 796640"/>
                <a:gd name="connsiteX3" fmla="*/ 1164157 w 1224071"/>
                <a:gd name="connsiteY3" fmla="*/ 796639 h 796640"/>
                <a:gd name="connsiteX4" fmla="*/ 1164156 w 1224071"/>
                <a:gd name="connsiteY4" fmla="*/ 796639 h 796640"/>
                <a:gd name="connsiteX5" fmla="*/ 1164157 w 1224071"/>
                <a:gd name="connsiteY5" fmla="*/ 796640 h 796640"/>
                <a:gd name="connsiteX6" fmla="*/ 614299 w 1224071"/>
                <a:gd name="connsiteY6" fmla="*/ 0 h 796640"/>
                <a:gd name="connsiteX7" fmla="*/ 612431 w 1224071"/>
                <a:gd name="connsiteY7" fmla="*/ 143 h 796640"/>
                <a:gd name="connsiteX8" fmla="*/ 609772 w 1224071"/>
                <a:gd name="connsiteY8" fmla="*/ 0 h 796640"/>
                <a:gd name="connsiteX9" fmla="*/ 603291 w 1224071"/>
                <a:gd name="connsiteY9" fmla="*/ 844 h 796640"/>
                <a:gd name="connsiteX10" fmla="*/ 508472 w 1224071"/>
                <a:gd name="connsiteY10" fmla="*/ 8111 h 796640"/>
                <a:gd name="connsiteX11" fmla="*/ 298989 w 1224071"/>
                <a:gd name="connsiteY11" fmla="*/ 83892 h 796640"/>
                <a:gd name="connsiteX12" fmla="*/ 19674 w 1224071"/>
                <a:gd name="connsiteY12" fmla="*/ 704047 h 796640"/>
                <a:gd name="connsiteX13" fmla="*/ 59914 w 1224071"/>
                <a:gd name="connsiteY13" fmla="*/ 796639 h 796640"/>
                <a:gd name="connsiteX14" fmla="*/ 143121 w 1224071"/>
                <a:gd name="connsiteY14" fmla="*/ 674923 h 796640"/>
                <a:gd name="connsiteX15" fmla="*/ 606378 w 1224071"/>
                <a:gd name="connsiteY15" fmla="*/ 323260 h 796640"/>
                <a:gd name="connsiteX16" fmla="*/ 610225 w 1224071"/>
                <a:gd name="connsiteY16" fmla="*/ 321915 h 796640"/>
                <a:gd name="connsiteX17" fmla="*/ 684435 w 1224071"/>
                <a:gd name="connsiteY17" fmla="*/ 353899 h 796640"/>
                <a:gd name="connsiteX18" fmla="*/ 1080950 w 1224071"/>
                <a:gd name="connsiteY18" fmla="*/ 674923 h 796640"/>
                <a:gd name="connsiteX19" fmla="*/ 1164157 w 1224071"/>
                <a:gd name="connsiteY19" fmla="*/ 796639 h 796640"/>
                <a:gd name="connsiteX20" fmla="*/ 1204397 w 1224071"/>
                <a:gd name="connsiteY20" fmla="*/ 704047 h 796640"/>
                <a:gd name="connsiteX21" fmla="*/ 925082 w 1224071"/>
                <a:gd name="connsiteY21" fmla="*/ 83892 h 796640"/>
                <a:gd name="connsiteX22" fmla="*/ 689002 w 1224071"/>
                <a:gd name="connsiteY22" fmla="*/ 4264 h 796640"/>
                <a:gd name="connsiteX23" fmla="*/ 618913 w 1224071"/>
                <a:gd name="connsiteY23" fmla="*/ 492 h 796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224071" h="796640">
                  <a:moveTo>
                    <a:pt x="59914" y="796639"/>
                  </a:moveTo>
                  <a:lnTo>
                    <a:pt x="59914" y="796640"/>
                  </a:lnTo>
                  <a:lnTo>
                    <a:pt x="59915" y="796639"/>
                  </a:lnTo>
                  <a:close/>
                  <a:moveTo>
                    <a:pt x="1164157" y="796639"/>
                  </a:moveTo>
                  <a:lnTo>
                    <a:pt x="1164156" y="796639"/>
                  </a:lnTo>
                  <a:lnTo>
                    <a:pt x="1164157" y="796640"/>
                  </a:lnTo>
                  <a:close/>
                  <a:moveTo>
                    <a:pt x="614299" y="0"/>
                  </a:moveTo>
                  <a:lnTo>
                    <a:pt x="612431" y="143"/>
                  </a:lnTo>
                  <a:lnTo>
                    <a:pt x="609772" y="0"/>
                  </a:lnTo>
                  <a:lnTo>
                    <a:pt x="603291" y="844"/>
                  </a:lnTo>
                  <a:lnTo>
                    <a:pt x="508472" y="8111"/>
                  </a:lnTo>
                  <a:cubicBezTo>
                    <a:pt x="437503" y="20003"/>
                    <a:pt x="366359" y="44996"/>
                    <a:pt x="298989" y="83892"/>
                  </a:cubicBezTo>
                  <a:cubicBezTo>
                    <a:pt x="63195" y="220028"/>
                    <a:pt x="-48229" y="481362"/>
                    <a:pt x="19674" y="704047"/>
                  </a:cubicBezTo>
                  <a:lnTo>
                    <a:pt x="59914" y="796639"/>
                  </a:lnTo>
                  <a:lnTo>
                    <a:pt x="143121" y="674923"/>
                  </a:lnTo>
                  <a:cubicBezTo>
                    <a:pt x="264505" y="520640"/>
                    <a:pt x="425907" y="399388"/>
                    <a:pt x="606378" y="323260"/>
                  </a:cubicBezTo>
                  <a:lnTo>
                    <a:pt x="610225" y="321915"/>
                  </a:lnTo>
                  <a:lnTo>
                    <a:pt x="684435" y="353899"/>
                  </a:lnTo>
                  <a:cubicBezTo>
                    <a:pt x="837889" y="430217"/>
                    <a:pt x="974739" y="539926"/>
                    <a:pt x="1080950" y="674923"/>
                  </a:cubicBezTo>
                  <a:lnTo>
                    <a:pt x="1164157" y="796639"/>
                  </a:lnTo>
                  <a:lnTo>
                    <a:pt x="1204397" y="704047"/>
                  </a:lnTo>
                  <a:cubicBezTo>
                    <a:pt x="1272300" y="481362"/>
                    <a:pt x="1160876" y="220028"/>
                    <a:pt x="925082" y="83892"/>
                  </a:cubicBezTo>
                  <a:cubicBezTo>
                    <a:pt x="849291" y="40134"/>
                    <a:pt x="768723" y="13972"/>
                    <a:pt x="689002" y="4264"/>
                  </a:cubicBezTo>
                  <a:lnTo>
                    <a:pt x="618913" y="492"/>
                  </a:ln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0" name="二等辺三角形 219">
              <a:extLst>
                <a:ext uri="{FF2B5EF4-FFF2-40B4-BE49-F238E27FC236}">
                  <a16:creationId xmlns:a16="http://schemas.microsoft.com/office/drawing/2014/main" id="{C6E655B8-06EA-5125-8406-294A97BA1E36}"/>
                </a:ext>
              </a:extLst>
            </p:cNvPr>
            <p:cNvSpPr/>
            <p:nvPr/>
          </p:nvSpPr>
          <p:spPr>
            <a:xfrm rot="10800000">
              <a:off x="6698593" y="3961061"/>
              <a:ext cx="709384" cy="404799"/>
            </a:xfrm>
            <a:prstGeom prst="triangle">
              <a:avLst/>
            </a:prstGeom>
            <a:solidFill>
              <a:sysClr val="window" lastClr="FFFFFF">
                <a:lumMod val="95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 dirty="0"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1" name="二等辺三角形 220">
              <a:extLst>
                <a:ext uri="{FF2B5EF4-FFF2-40B4-BE49-F238E27FC236}">
                  <a16:creationId xmlns:a16="http://schemas.microsoft.com/office/drawing/2014/main" id="{FADE45E1-F37A-4FB8-B5F5-A2914FBEA720}"/>
                </a:ext>
              </a:extLst>
            </p:cNvPr>
            <p:cNvSpPr/>
            <p:nvPr/>
          </p:nvSpPr>
          <p:spPr>
            <a:xfrm rot="10800000">
              <a:off x="6896236" y="3961061"/>
              <a:ext cx="314098" cy="404799"/>
            </a:xfrm>
            <a:prstGeom prst="triangle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2" name="楕円 221">
              <a:extLst>
                <a:ext uri="{FF2B5EF4-FFF2-40B4-BE49-F238E27FC236}">
                  <a16:creationId xmlns:a16="http://schemas.microsoft.com/office/drawing/2014/main" id="{5DE88DF5-EA32-378B-117D-B83B2FF40287}"/>
                </a:ext>
              </a:extLst>
            </p:cNvPr>
            <p:cNvSpPr/>
            <p:nvPr/>
          </p:nvSpPr>
          <p:spPr>
            <a:xfrm>
              <a:off x="5271683" y="-494833"/>
              <a:ext cx="3647724" cy="3647724"/>
            </a:xfrm>
            <a:prstGeom prst="ellipse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3200" b="1" i="0" u="none" strike="noStrike" kern="0" cap="none" spc="0" normalizeH="0" baseline="0" noProof="0" dirty="0"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問題</a:t>
              </a:r>
            </a:p>
          </p:txBody>
        </p:sp>
        <p:grpSp>
          <p:nvGrpSpPr>
            <p:cNvPr id="223" name="グループ化 222">
              <a:extLst>
                <a:ext uri="{FF2B5EF4-FFF2-40B4-BE49-F238E27FC236}">
                  <a16:creationId xmlns:a16="http://schemas.microsoft.com/office/drawing/2014/main" id="{36520590-4988-B4C1-B202-89C4017C0BB8}"/>
                </a:ext>
              </a:extLst>
            </p:cNvPr>
            <p:cNvGrpSpPr/>
            <p:nvPr/>
          </p:nvGrpSpPr>
          <p:grpSpPr>
            <a:xfrm>
              <a:off x="6513732" y="4020298"/>
              <a:ext cx="483107" cy="1605333"/>
              <a:chOff x="6513732" y="4020298"/>
              <a:chExt cx="483107" cy="1605333"/>
            </a:xfrm>
          </p:grpSpPr>
          <p:sp>
            <p:nvSpPr>
              <p:cNvPr id="230" name="四角形: 上の 2 つの角を丸める 3">
                <a:extLst>
                  <a:ext uri="{FF2B5EF4-FFF2-40B4-BE49-F238E27FC236}">
                    <a16:creationId xmlns:a16="http://schemas.microsoft.com/office/drawing/2014/main" id="{8D6884C3-743B-7417-332B-9137144E0E08}"/>
                  </a:ext>
                </a:extLst>
              </p:cNvPr>
              <p:cNvSpPr/>
              <p:nvPr/>
            </p:nvSpPr>
            <p:spPr>
              <a:xfrm>
                <a:off x="6542246" y="4020298"/>
                <a:ext cx="280424" cy="991083"/>
              </a:xfrm>
              <a:custGeom>
                <a:avLst/>
                <a:gdLst>
                  <a:gd name="connsiteX0" fmla="*/ 140212 w 280424"/>
                  <a:gd name="connsiteY0" fmla="*/ 0 h 991083"/>
                  <a:gd name="connsiteX1" fmla="*/ 140212 w 280424"/>
                  <a:gd name="connsiteY1" fmla="*/ 0 h 991083"/>
                  <a:gd name="connsiteX2" fmla="*/ 280424 w 280424"/>
                  <a:gd name="connsiteY2" fmla="*/ 140212 h 991083"/>
                  <a:gd name="connsiteX3" fmla="*/ 280424 w 280424"/>
                  <a:gd name="connsiteY3" fmla="*/ 991083 h 991083"/>
                  <a:gd name="connsiteX4" fmla="*/ 280424 w 280424"/>
                  <a:gd name="connsiteY4" fmla="*/ 991083 h 991083"/>
                  <a:gd name="connsiteX5" fmla="*/ 0 w 280424"/>
                  <a:gd name="connsiteY5" fmla="*/ 991083 h 991083"/>
                  <a:gd name="connsiteX6" fmla="*/ 0 w 280424"/>
                  <a:gd name="connsiteY6" fmla="*/ 991083 h 991083"/>
                  <a:gd name="connsiteX7" fmla="*/ 0 w 280424"/>
                  <a:gd name="connsiteY7" fmla="*/ 140212 h 991083"/>
                  <a:gd name="connsiteX8" fmla="*/ 140212 w 280424"/>
                  <a:gd name="connsiteY8" fmla="*/ 0 h 991083"/>
                  <a:gd name="connsiteX0" fmla="*/ 140212 w 280424"/>
                  <a:gd name="connsiteY0" fmla="*/ 0 h 991083"/>
                  <a:gd name="connsiteX1" fmla="*/ 140212 w 280424"/>
                  <a:gd name="connsiteY1" fmla="*/ 0 h 991083"/>
                  <a:gd name="connsiteX2" fmla="*/ 228442 w 280424"/>
                  <a:gd name="connsiteY2" fmla="*/ 40527 h 991083"/>
                  <a:gd name="connsiteX3" fmla="*/ 280424 w 280424"/>
                  <a:gd name="connsiteY3" fmla="*/ 140212 h 991083"/>
                  <a:gd name="connsiteX4" fmla="*/ 280424 w 280424"/>
                  <a:gd name="connsiteY4" fmla="*/ 991083 h 991083"/>
                  <a:gd name="connsiteX5" fmla="*/ 280424 w 280424"/>
                  <a:gd name="connsiteY5" fmla="*/ 991083 h 991083"/>
                  <a:gd name="connsiteX6" fmla="*/ 0 w 280424"/>
                  <a:gd name="connsiteY6" fmla="*/ 991083 h 991083"/>
                  <a:gd name="connsiteX7" fmla="*/ 0 w 280424"/>
                  <a:gd name="connsiteY7" fmla="*/ 991083 h 991083"/>
                  <a:gd name="connsiteX8" fmla="*/ 0 w 280424"/>
                  <a:gd name="connsiteY8" fmla="*/ 140212 h 991083"/>
                  <a:gd name="connsiteX9" fmla="*/ 140212 w 280424"/>
                  <a:gd name="connsiteY9" fmla="*/ 0 h 991083"/>
                  <a:gd name="connsiteX0" fmla="*/ 228442 w 319882"/>
                  <a:gd name="connsiteY0" fmla="*/ 40527 h 991083"/>
                  <a:gd name="connsiteX1" fmla="*/ 280424 w 319882"/>
                  <a:gd name="connsiteY1" fmla="*/ 140212 h 991083"/>
                  <a:gd name="connsiteX2" fmla="*/ 280424 w 319882"/>
                  <a:gd name="connsiteY2" fmla="*/ 991083 h 991083"/>
                  <a:gd name="connsiteX3" fmla="*/ 280424 w 319882"/>
                  <a:gd name="connsiteY3" fmla="*/ 991083 h 991083"/>
                  <a:gd name="connsiteX4" fmla="*/ 0 w 319882"/>
                  <a:gd name="connsiteY4" fmla="*/ 991083 h 991083"/>
                  <a:gd name="connsiteX5" fmla="*/ 0 w 319882"/>
                  <a:gd name="connsiteY5" fmla="*/ 991083 h 991083"/>
                  <a:gd name="connsiteX6" fmla="*/ 0 w 319882"/>
                  <a:gd name="connsiteY6" fmla="*/ 140212 h 991083"/>
                  <a:gd name="connsiteX7" fmla="*/ 140212 w 319882"/>
                  <a:gd name="connsiteY7" fmla="*/ 0 h 991083"/>
                  <a:gd name="connsiteX8" fmla="*/ 140212 w 319882"/>
                  <a:gd name="connsiteY8" fmla="*/ 0 h 991083"/>
                  <a:gd name="connsiteX9" fmla="*/ 319882 w 319882"/>
                  <a:gd name="connsiteY9" fmla="*/ 131967 h 991083"/>
                  <a:gd name="connsiteX0" fmla="*/ 280424 w 319882"/>
                  <a:gd name="connsiteY0" fmla="*/ 140212 h 991083"/>
                  <a:gd name="connsiteX1" fmla="*/ 280424 w 319882"/>
                  <a:gd name="connsiteY1" fmla="*/ 991083 h 991083"/>
                  <a:gd name="connsiteX2" fmla="*/ 280424 w 319882"/>
                  <a:gd name="connsiteY2" fmla="*/ 991083 h 991083"/>
                  <a:gd name="connsiteX3" fmla="*/ 0 w 319882"/>
                  <a:gd name="connsiteY3" fmla="*/ 991083 h 991083"/>
                  <a:gd name="connsiteX4" fmla="*/ 0 w 319882"/>
                  <a:gd name="connsiteY4" fmla="*/ 991083 h 991083"/>
                  <a:gd name="connsiteX5" fmla="*/ 0 w 319882"/>
                  <a:gd name="connsiteY5" fmla="*/ 140212 h 991083"/>
                  <a:gd name="connsiteX6" fmla="*/ 140212 w 319882"/>
                  <a:gd name="connsiteY6" fmla="*/ 0 h 991083"/>
                  <a:gd name="connsiteX7" fmla="*/ 140212 w 319882"/>
                  <a:gd name="connsiteY7" fmla="*/ 0 h 991083"/>
                  <a:gd name="connsiteX8" fmla="*/ 319882 w 319882"/>
                  <a:gd name="connsiteY8" fmla="*/ 131967 h 991083"/>
                  <a:gd name="connsiteX0" fmla="*/ 280424 w 280424"/>
                  <a:gd name="connsiteY0" fmla="*/ 140212 h 991083"/>
                  <a:gd name="connsiteX1" fmla="*/ 280424 w 280424"/>
                  <a:gd name="connsiteY1" fmla="*/ 991083 h 991083"/>
                  <a:gd name="connsiteX2" fmla="*/ 280424 w 280424"/>
                  <a:gd name="connsiteY2" fmla="*/ 991083 h 991083"/>
                  <a:gd name="connsiteX3" fmla="*/ 0 w 280424"/>
                  <a:gd name="connsiteY3" fmla="*/ 991083 h 991083"/>
                  <a:gd name="connsiteX4" fmla="*/ 0 w 280424"/>
                  <a:gd name="connsiteY4" fmla="*/ 991083 h 991083"/>
                  <a:gd name="connsiteX5" fmla="*/ 0 w 280424"/>
                  <a:gd name="connsiteY5" fmla="*/ 140212 h 991083"/>
                  <a:gd name="connsiteX6" fmla="*/ 140212 w 280424"/>
                  <a:gd name="connsiteY6" fmla="*/ 0 h 991083"/>
                  <a:gd name="connsiteX7" fmla="*/ 140212 w 280424"/>
                  <a:gd name="connsiteY7" fmla="*/ 0 h 991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80424" h="991083">
                    <a:moveTo>
                      <a:pt x="280424" y="140212"/>
                    </a:moveTo>
                    <a:lnTo>
                      <a:pt x="280424" y="991083"/>
                    </a:lnTo>
                    <a:lnTo>
                      <a:pt x="280424" y="991083"/>
                    </a:lnTo>
                    <a:lnTo>
                      <a:pt x="0" y="991083"/>
                    </a:lnTo>
                    <a:lnTo>
                      <a:pt x="0" y="991083"/>
                    </a:lnTo>
                    <a:lnTo>
                      <a:pt x="0" y="140212"/>
                    </a:lnTo>
                    <a:cubicBezTo>
                      <a:pt x="0" y="62775"/>
                      <a:pt x="62775" y="0"/>
                      <a:pt x="140212" y="0"/>
                    </a:cubicBezTo>
                    <a:lnTo>
                      <a:pt x="140212" y="0"/>
                    </a:lnTo>
                  </a:path>
                </a:pathLst>
              </a:custGeom>
              <a:solidFill>
                <a:srgbClr val="00206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1" name="片側の 2 つの角を丸めた四角形 6">
                <a:extLst>
                  <a:ext uri="{FF2B5EF4-FFF2-40B4-BE49-F238E27FC236}">
                    <a16:creationId xmlns:a16="http://schemas.microsoft.com/office/drawing/2014/main" id="{24313435-FAE1-E14B-E562-E5A417BE4766}"/>
                  </a:ext>
                </a:extLst>
              </p:cNvPr>
              <p:cNvSpPr/>
              <p:nvPr/>
            </p:nvSpPr>
            <p:spPr>
              <a:xfrm flipH="1">
                <a:off x="6521322" y="5043273"/>
                <a:ext cx="475517" cy="582358"/>
              </a:xfrm>
              <a:custGeom>
                <a:avLst/>
                <a:gdLst>
                  <a:gd name="connsiteX0" fmla="*/ 0 w 1463858"/>
                  <a:gd name="connsiteY0" fmla="*/ 1115443 h 1963806"/>
                  <a:gd name="connsiteX1" fmla="*/ 44636 w 1463858"/>
                  <a:gd name="connsiteY1" fmla="*/ 1007680 h 1963806"/>
                  <a:gd name="connsiteX2" fmla="*/ 502629 w 1463858"/>
                  <a:gd name="connsiteY2" fmla="*/ 549687 h 1963806"/>
                  <a:gd name="connsiteX3" fmla="*/ 536020 w 1463858"/>
                  <a:gd name="connsiteY3" fmla="*/ 463919 h 1963806"/>
                  <a:gd name="connsiteX4" fmla="*/ 999939 w 1463858"/>
                  <a:gd name="connsiteY4" fmla="*/ 0 h 1963806"/>
                  <a:gd name="connsiteX5" fmla="*/ 1463858 w 1463858"/>
                  <a:gd name="connsiteY5" fmla="*/ 463919 h 1963806"/>
                  <a:gd name="connsiteX6" fmla="*/ 1463858 w 1463858"/>
                  <a:gd name="connsiteY6" fmla="*/ 674616 h 1963806"/>
                  <a:gd name="connsiteX7" fmla="*/ 1463858 w 1463858"/>
                  <a:gd name="connsiteY7" fmla="*/ 960708 h 1963806"/>
                  <a:gd name="connsiteX8" fmla="*/ 1463858 w 1463858"/>
                  <a:gd name="connsiteY8" fmla="*/ 1485910 h 1963806"/>
                  <a:gd name="connsiteX9" fmla="*/ 1373848 w 1463858"/>
                  <a:gd name="connsiteY9" fmla="*/ 1575920 h 1963806"/>
                  <a:gd name="connsiteX10" fmla="*/ 1283838 w 1463858"/>
                  <a:gd name="connsiteY10" fmla="*/ 1485910 h 1963806"/>
                  <a:gd name="connsiteX11" fmla="*/ 1283838 w 1463858"/>
                  <a:gd name="connsiteY11" fmla="*/ 960708 h 1963806"/>
                  <a:gd name="connsiteX12" fmla="*/ 1244851 w 1463858"/>
                  <a:gd name="connsiteY12" fmla="*/ 960708 h 1963806"/>
                  <a:gd name="connsiteX13" fmla="*/ 1244851 w 1463858"/>
                  <a:gd name="connsiteY13" fmla="*/ 1704902 h 1963806"/>
                  <a:gd name="connsiteX14" fmla="*/ 1141011 w 1463858"/>
                  <a:gd name="connsiteY14" fmla="*/ 1808742 h 1963806"/>
                  <a:gd name="connsiteX15" fmla="*/ 1037171 w 1463858"/>
                  <a:gd name="connsiteY15" fmla="*/ 1704902 h 1963806"/>
                  <a:gd name="connsiteX16" fmla="*/ 1037171 w 1463858"/>
                  <a:gd name="connsiteY16" fmla="*/ 960708 h 1963806"/>
                  <a:gd name="connsiteX17" fmla="*/ 992514 w 1463858"/>
                  <a:gd name="connsiteY17" fmla="*/ 960708 h 1963806"/>
                  <a:gd name="connsiteX18" fmla="*/ 992514 w 1463858"/>
                  <a:gd name="connsiteY18" fmla="*/ 1859966 h 1963806"/>
                  <a:gd name="connsiteX19" fmla="*/ 888674 w 1463858"/>
                  <a:gd name="connsiteY19" fmla="*/ 1963806 h 1963806"/>
                  <a:gd name="connsiteX20" fmla="*/ 784834 w 1463858"/>
                  <a:gd name="connsiteY20" fmla="*/ 1859966 h 1963806"/>
                  <a:gd name="connsiteX21" fmla="*/ 784834 w 1463858"/>
                  <a:gd name="connsiteY21" fmla="*/ 960708 h 1963806"/>
                  <a:gd name="connsiteX22" fmla="*/ 743700 w 1463858"/>
                  <a:gd name="connsiteY22" fmla="*/ 960708 h 1963806"/>
                  <a:gd name="connsiteX23" fmla="*/ 743700 w 1463858"/>
                  <a:gd name="connsiteY23" fmla="*/ 1659000 h 1963806"/>
                  <a:gd name="connsiteX24" fmla="*/ 639860 w 1463858"/>
                  <a:gd name="connsiteY24" fmla="*/ 1762840 h 1963806"/>
                  <a:gd name="connsiteX25" fmla="*/ 536020 w 1463858"/>
                  <a:gd name="connsiteY25" fmla="*/ 1659000 h 1963806"/>
                  <a:gd name="connsiteX26" fmla="*/ 536020 w 1463858"/>
                  <a:gd name="connsiteY26" fmla="*/ 960708 h 1963806"/>
                  <a:gd name="connsiteX27" fmla="*/ 536020 w 1463858"/>
                  <a:gd name="connsiteY27" fmla="*/ 947349 h 1963806"/>
                  <a:gd name="connsiteX28" fmla="*/ 260162 w 1463858"/>
                  <a:gd name="connsiteY28" fmla="*/ 1223206 h 1963806"/>
                  <a:gd name="connsiteX29" fmla="*/ 44636 w 1463858"/>
                  <a:gd name="connsiteY29" fmla="*/ 1223206 h 1963806"/>
                  <a:gd name="connsiteX30" fmla="*/ 0 w 1463858"/>
                  <a:gd name="connsiteY30" fmla="*/ 1115443 h 196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463858" h="1963806">
                    <a:moveTo>
                      <a:pt x="0" y="1115443"/>
                    </a:moveTo>
                    <a:cubicBezTo>
                      <a:pt x="0" y="1076440"/>
                      <a:pt x="14879" y="1037437"/>
                      <a:pt x="44636" y="1007680"/>
                    </a:cubicBezTo>
                    <a:lnTo>
                      <a:pt x="502629" y="549687"/>
                    </a:lnTo>
                    <a:lnTo>
                      <a:pt x="536020" y="463919"/>
                    </a:lnTo>
                    <a:cubicBezTo>
                      <a:pt x="536020" y="207704"/>
                      <a:pt x="743724" y="0"/>
                      <a:pt x="999939" y="0"/>
                    </a:cubicBezTo>
                    <a:cubicBezTo>
                      <a:pt x="1256154" y="0"/>
                      <a:pt x="1463858" y="207704"/>
                      <a:pt x="1463858" y="463919"/>
                    </a:cubicBezTo>
                    <a:lnTo>
                      <a:pt x="1463858" y="674616"/>
                    </a:lnTo>
                    <a:lnTo>
                      <a:pt x="1463858" y="960708"/>
                    </a:lnTo>
                    <a:lnTo>
                      <a:pt x="1463858" y="1485910"/>
                    </a:lnTo>
                    <a:cubicBezTo>
                      <a:pt x="1463858" y="1535621"/>
                      <a:pt x="1423559" y="1575920"/>
                      <a:pt x="1373848" y="1575920"/>
                    </a:cubicBezTo>
                    <a:cubicBezTo>
                      <a:pt x="1324137" y="1575920"/>
                      <a:pt x="1283838" y="1535621"/>
                      <a:pt x="1283838" y="1485910"/>
                    </a:cubicBezTo>
                    <a:lnTo>
                      <a:pt x="1283838" y="960708"/>
                    </a:lnTo>
                    <a:lnTo>
                      <a:pt x="1244851" y="960708"/>
                    </a:lnTo>
                    <a:lnTo>
                      <a:pt x="1244851" y="1704902"/>
                    </a:lnTo>
                    <a:cubicBezTo>
                      <a:pt x="1244851" y="1762251"/>
                      <a:pt x="1198360" y="1808742"/>
                      <a:pt x="1141011" y="1808742"/>
                    </a:cubicBezTo>
                    <a:cubicBezTo>
                      <a:pt x="1083662" y="1808742"/>
                      <a:pt x="1037171" y="1762251"/>
                      <a:pt x="1037171" y="1704902"/>
                    </a:cubicBezTo>
                    <a:lnTo>
                      <a:pt x="1037171" y="960708"/>
                    </a:lnTo>
                    <a:lnTo>
                      <a:pt x="992514" y="960708"/>
                    </a:lnTo>
                    <a:lnTo>
                      <a:pt x="992514" y="1859966"/>
                    </a:lnTo>
                    <a:cubicBezTo>
                      <a:pt x="992514" y="1917315"/>
                      <a:pt x="946023" y="1963806"/>
                      <a:pt x="888674" y="1963806"/>
                    </a:cubicBezTo>
                    <a:cubicBezTo>
                      <a:pt x="831325" y="1963806"/>
                      <a:pt x="784834" y="1917315"/>
                      <a:pt x="784834" y="1859966"/>
                    </a:cubicBezTo>
                    <a:lnTo>
                      <a:pt x="784834" y="960708"/>
                    </a:lnTo>
                    <a:lnTo>
                      <a:pt x="743700" y="960708"/>
                    </a:lnTo>
                    <a:lnTo>
                      <a:pt x="743700" y="1659000"/>
                    </a:lnTo>
                    <a:cubicBezTo>
                      <a:pt x="743700" y="1716349"/>
                      <a:pt x="697209" y="1762840"/>
                      <a:pt x="639860" y="1762840"/>
                    </a:cubicBezTo>
                    <a:cubicBezTo>
                      <a:pt x="582511" y="1762840"/>
                      <a:pt x="536020" y="1716349"/>
                      <a:pt x="536020" y="1659000"/>
                    </a:cubicBezTo>
                    <a:lnTo>
                      <a:pt x="536020" y="960708"/>
                    </a:lnTo>
                    <a:lnTo>
                      <a:pt x="536020" y="947349"/>
                    </a:lnTo>
                    <a:lnTo>
                      <a:pt x="260162" y="1223206"/>
                    </a:lnTo>
                    <a:cubicBezTo>
                      <a:pt x="200647" y="1282722"/>
                      <a:pt x="104152" y="1282722"/>
                      <a:pt x="44636" y="1223206"/>
                    </a:cubicBezTo>
                    <a:cubicBezTo>
                      <a:pt x="14879" y="1193448"/>
                      <a:pt x="0" y="1154445"/>
                      <a:pt x="0" y="1115443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2" name="四角形: 上の 2 つの角を丸める 231">
                <a:extLst>
                  <a:ext uri="{FF2B5EF4-FFF2-40B4-BE49-F238E27FC236}">
                    <a16:creationId xmlns:a16="http://schemas.microsoft.com/office/drawing/2014/main" id="{D18BBA56-3CA5-1BDD-9F60-BB74859F144B}"/>
                  </a:ext>
                </a:extLst>
              </p:cNvPr>
              <p:cNvSpPr/>
              <p:nvPr/>
            </p:nvSpPr>
            <p:spPr>
              <a:xfrm rot="10800000">
                <a:off x="6513732" y="4972556"/>
                <a:ext cx="320456" cy="136019"/>
              </a:xfrm>
              <a:prstGeom prst="round2SameRect">
                <a:avLst>
                  <a:gd name="adj1" fmla="val 3404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24" name="グループ化 223">
              <a:extLst>
                <a:ext uri="{FF2B5EF4-FFF2-40B4-BE49-F238E27FC236}">
                  <a16:creationId xmlns:a16="http://schemas.microsoft.com/office/drawing/2014/main" id="{1BB8A244-C9BB-94E9-6BE9-FFCAE82601E6}"/>
                </a:ext>
              </a:extLst>
            </p:cNvPr>
            <p:cNvGrpSpPr/>
            <p:nvPr/>
          </p:nvGrpSpPr>
          <p:grpSpPr>
            <a:xfrm flipH="1">
              <a:off x="7122513" y="4020298"/>
              <a:ext cx="483107" cy="1605333"/>
              <a:chOff x="6513732" y="4020298"/>
              <a:chExt cx="483107" cy="1605333"/>
            </a:xfrm>
          </p:grpSpPr>
          <p:sp>
            <p:nvSpPr>
              <p:cNvPr id="227" name="四角形: 上の 2 つの角を丸める 3">
                <a:extLst>
                  <a:ext uri="{FF2B5EF4-FFF2-40B4-BE49-F238E27FC236}">
                    <a16:creationId xmlns:a16="http://schemas.microsoft.com/office/drawing/2014/main" id="{449F2751-99B9-1479-1DE3-E98CA917D136}"/>
                  </a:ext>
                </a:extLst>
              </p:cNvPr>
              <p:cNvSpPr/>
              <p:nvPr/>
            </p:nvSpPr>
            <p:spPr>
              <a:xfrm>
                <a:off x="6542246" y="4020298"/>
                <a:ext cx="280424" cy="991083"/>
              </a:xfrm>
              <a:custGeom>
                <a:avLst/>
                <a:gdLst>
                  <a:gd name="connsiteX0" fmla="*/ 140212 w 280424"/>
                  <a:gd name="connsiteY0" fmla="*/ 0 h 991083"/>
                  <a:gd name="connsiteX1" fmla="*/ 140212 w 280424"/>
                  <a:gd name="connsiteY1" fmla="*/ 0 h 991083"/>
                  <a:gd name="connsiteX2" fmla="*/ 280424 w 280424"/>
                  <a:gd name="connsiteY2" fmla="*/ 140212 h 991083"/>
                  <a:gd name="connsiteX3" fmla="*/ 280424 w 280424"/>
                  <a:gd name="connsiteY3" fmla="*/ 991083 h 991083"/>
                  <a:gd name="connsiteX4" fmla="*/ 280424 w 280424"/>
                  <a:gd name="connsiteY4" fmla="*/ 991083 h 991083"/>
                  <a:gd name="connsiteX5" fmla="*/ 0 w 280424"/>
                  <a:gd name="connsiteY5" fmla="*/ 991083 h 991083"/>
                  <a:gd name="connsiteX6" fmla="*/ 0 w 280424"/>
                  <a:gd name="connsiteY6" fmla="*/ 991083 h 991083"/>
                  <a:gd name="connsiteX7" fmla="*/ 0 w 280424"/>
                  <a:gd name="connsiteY7" fmla="*/ 140212 h 991083"/>
                  <a:gd name="connsiteX8" fmla="*/ 140212 w 280424"/>
                  <a:gd name="connsiteY8" fmla="*/ 0 h 991083"/>
                  <a:gd name="connsiteX0" fmla="*/ 140212 w 280424"/>
                  <a:gd name="connsiteY0" fmla="*/ 0 h 991083"/>
                  <a:gd name="connsiteX1" fmla="*/ 140212 w 280424"/>
                  <a:gd name="connsiteY1" fmla="*/ 0 h 991083"/>
                  <a:gd name="connsiteX2" fmla="*/ 228442 w 280424"/>
                  <a:gd name="connsiteY2" fmla="*/ 40527 h 991083"/>
                  <a:gd name="connsiteX3" fmla="*/ 280424 w 280424"/>
                  <a:gd name="connsiteY3" fmla="*/ 140212 h 991083"/>
                  <a:gd name="connsiteX4" fmla="*/ 280424 w 280424"/>
                  <a:gd name="connsiteY4" fmla="*/ 991083 h 991083"/>
                  <a:gd name="connsiteX5" fmla="*/ 280424 w 280424"/>
                  <a:gd name="connsiteY5" fmla="*/ 991083 h 991083"/>
                  <a:gd name="connsiteX6" fmla="*/ 0 w 280424"/>
                  <a:gd name="connsiteY6" fmla="*/ 991083 h 991083"/>
                  <a:gd name="connsiteX7" fmla="*/ 0 w 280424"/>
                  <a:gd name="connsiteY7" fmla="*/ 991083 h 991083"/>
                  <a:gd name="connsiteX8" fmla="*/ 0 w 280424"/>
                  <a:gd name="connsiteY8" fmla="*/ 140212 h 991083"/>
                  <a:gd name="connsiteX9" fmla="*/ 140212 w 280424"/>
                  <a:gd name="connsiteY9" fmla="*/ 0 h 991083"/>
                  <a:gd name="connsiteX0" fmla="*/ 228442 w 319882"/>
                  <a:gd name="connsiteY0" fmla="*/ 40527 h 991083"/>
                  <a:gd name="connsiteX1" fmla="*/ 280424 w 319882"/>
                  <a:gd name="connsiteY1" fmla="*/ 140212 h 991083"/>
                  <a:gd name="connsiteX2" fmla="*/ 280424 w 319882"/>
                  <a:gd name="connsiteY2" fmla="*/ 991083 h 991083"/>
                  <a:gd name="connsiteX3" fmla="*/ 280424 w 319882"/>
                  <a:gd name="connsiteY3" fmla="*/ 991083 h 991083"/>
                  <a:gd name="connsiteX4" fmla="*/ 0 w 319882"/>
                  <a:gd name="connsiteY4" fmla="*/ 991083 h 991083"/>
                  <a:gd name="connsiteX5" fmla="*/ 0 w 319882"/>
                  <a:gd name="connsiteY5" fmla="*/ 991083 h 991083"/>
                  <a:gd name="connsiteX6" fmla="*/ 0 w 319882"/>
                  <a:gd name="connsiteY6" fmla="*/ 140212 h 991083"/>
                  <a:gd name="connsiteX7" fmla="*/ 140212 w 319882"/>
                  <a:gd name="connsiteY7" fmla="*/ 0 h 991083"/>
                  <a:gd name="connsiteX8" fmla="*/ 140212 w 319882"/>
                  <a:gd name="connsiteY8" fmla="*/ 0 h 991083"/>
                  <a:gd name="connsiteX9" fmla="*/ 319882 w 319882"/>
                  <a:gd name="connsiteY9" fmla="*/ 131967 h 991083"/>
                  <a:gd name="connsiteX0" fmla="*/ 280424 w 319882"/>
                  <a:gd name="connsiteY0" fmla="*/ 140212 h 991083"/>
                  <a:gd name="connsiteX1" fmla="*/ 280424 w 319882"/>
                  <a:gd name="connsiteY1" fmla="*/ 991083 h 991083"/>
                  <a:gd name="connsiteX2" fmla="*/ 280424 w 319882"/>
                  <a:gd name="connsiteY2" fmla="*/ 991083 h 991083"/>
                  <a:gd name="connsiteX3" fmla="*/ 0 w 319882"/>
                  <a:gd name="connsiteY3" fmla="*/ 991083 h 991083"/>
                  <a:gd name="connsiteX4" fmla="*/ 0 w 319882"/>
                  <a:gd name="connsiteY4" fmla="*/ 991083 h 991083"/>
                  <a:gd name="connsiteX5" fmla="*/ 0 w 319882"/>
                  <a:gd name="connsiteY5" fmla="*/ 140212 h 991083"/>
                  <a:gd name="connsiteX6" fmla="*/ 140212 w 319882"/>
                  <a:gd name="connsiteY6" fmla="*/ 0 h 991083"/>
                  <a:gd name="connsiteX7" fmla="*/ 140212 w 319882"/>
                  <a:gd name="connsiteY7" fmla="*/ 0 h 991083"/>
                  <a:gd name="connsiteX8" fmla="*/ 319882 w 319882"/>
                  <a:gd name="connsiteY8" fmla="*/ 131967 h 991083"/>
                  <a:gd name="connsiteX0" fmla="*/ 280424 w 280424"/>
                  <a:gd name="connsiteY0" fmla="*/ 140212 h 991083"/>
                  <a:gd name="connsiteX1" fmla="*/ 280424 w 280424"/>
                  <a:gd name="connsiteY1" fmla="*/ 991083 h 991083"/>
                  <a:gd name="connsiteX2" fmla="*/ 280424 w 280424"/>
                  <a:gd name="connsiteY2" fmla="*/ 991083 h 991083"/>
                  <a:gd name="connsiteX3" fmla="*/ 0 w 280424"/>
                  <a:gd name="connsiteY3" fmla="*/ 991083 h 991083"/>
                  <a:gd name="connsiteX4" fmla="*/ 0 w 280424"/>
                  <a:gd name="connsiteY4" fmla="*/ 991083 h 991083"/>
                  <a:gd name="connsiteX5" fmla="*/ 0 w 280424"/>
                  <a:gd name="connsiteY5" fmla="*/ 140212 h 991083"/>
                  <a:gd name="connsiteX6" fmla="*/ 140212 w 280424"/>
                  <a:gd name="connsiteY6" fmla="*/ 0 h 991083"/>
                  <a:gd name="connsiteX7" fmla="*/ 140212 w 280424"/>
                  <a:gd name="connsiteY7" fmla="*/ 0 h 991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80424" h="991083">
                    <a:moveTo>
                      <a:pt x="280424" y="140212"/>
                    </a:moveTo>
                    <a:lnTo>
                      <a:pt x="280424" y="991083"/>
                    </a:lnTo>
                    <a:lnTo>
                      <a:pt x="280424" y="991083"/>
                    </a:lnTo>
                    <a:lnTo>
                      <a:pt x="0" y="991083"/>
                    </a:lnTo>
                    <a:lnTo>
                      <a:pt x="0" y="991083"/>
                    </a:lnTo>
                    <a:lnTo>
                      <a:pt x="0" y="140212"/>
                    </a:lnTo>
                    <a:cubicBezTo>
                      <a:pt x="0" y="62775"/>
                      <a:pt x="62775" y="0"/>
                      <a:pt x="140212" y="0"/>
                    </a:cubicBezTo>
                    <a:lnTo>
                      <a:pt x="140212" y="0"/>
                    </a:lnTo>
                  </a:path>
                </a:pathLst>
              </a:custGeom>
              <a:solidFill>
                <a:srgbClr val="00206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8" name="片側の 2 つの角を丸めた四角形 6">
                <a:extLst>
                  <a:ext uri="{FF2B5EF4-FFF2-40B4-BE49-F238E27FC236}">
                    <a16:creationId xmlns:a16="http://schemas.microsoft.com/office/drawing/2014/main" id="{7C40DB77-2836-5327-DD8E-58081C1DD767}"/>
                  </a:ext>
                </a:extLst>
              </p:cNvPr>
              <p:cNvSpPr/>
              <p:nvPr/>
            </p:nvSpPr>
            <p:spPr>
              <a:xfrm flipH="1">
                <a:off x="6521322" y="5043273"/>
                <a:ext cx="475517" cy="582358"/>
              </a:xfrm>
              <a:custGeom>
                <a:avLst/>
                <a:gdLst>
                  <a:gd name="connsiteX0" fmla="*/ 0 w 1463858"/>
                  <a:gd name="connsiteY0" fmla="*/ 1115443 h 1963806"/>
                  <a:gd name="connsiteX1" fmla="*/ 44636 w 1463858"/>
                  <a:gd name="connsiteY1" fmla="*/ 1007680 h 1963806"/>
                  <a:gd name="connsiteX2" fmla="*/ 502629 w 1463858"/>
                  <a:gd name="connsiteY2" fmla="*/ 549687 h 1963806"/>
                  <a:gd name="connsiteX3" fmla="*/ 536020 w 1463858"/>
                  <a:gd name="connsiteY3" fmla="*/ 463919 h 1963806"/>
                  <a:gd name="connsiteX4" fmla="*/ 999939 w 1463858"/>
                  <a:gd name="connsiteY4" fmla="*/ 0 h 1963806"/>
                  <a:gd name="connsiteX5" fmla="*/ 1463858 w 1463858"/>
                  <a:gd name="connsiteY5" fmla="*/ 463919 h 1963806"/>
                  <a:gd name="connsiteX6" fmla="*/ 1463858 w 1463858"/>
                  <a:gd name="connsiteY6" fmla="*/ 674616 h 1963806"/>
                  <a:gd name="connsiteX7" fmla="*/ 1463858 w 1463858"/>
                  <a:gd name="connsiteY7" fmla="*/ 960708 h 1963806"/>
                  <a:gd name="connsiteX8" fmla="*/ 1463858 w 1463858"/>
                  <a:gd name="connsiteY8" fmla="*/ 1485910 h 1963806"/>
                  <a:gd name="connsiteX9" fmla="*/ 1373848 w 1463858"/>
                  <a:gd name="connsiteY9" fmla="*/ 1575920 h 1963806"/>
                  <a:gd name="connsiteX10" fmla="*/ 1283838 w 1463858"/>
                  <a:gd name="connsiteY10" fmla="*/ 1485910 h 1963806"/>
                  <a:gd name="connsiteX11" fmla="*/ 1283838 w 1463858"/>
                  <a:gd name="connsiteY11" fmla="*/ 960708 h 1963806"/>
                  <a:gd name="connsiteX12" fmla="*/ 1244851 w 1463858"/>
                  <a:gd name="connsiteY12" fmla="*/ 960708 h 1963806"/>
                  <a:gd name="connsiteX13" fmla="*/ 1244851 w 1463858"/>
                  <a:gd name="connsiteY13" fmla="*/ 1704902 h 1963806"/>
                  <a:gd name="connsiteX14" fmla="*/ 1141011 w 1463858"/>
                  <a:gd name="connsiteY14" fmla="*/ 1808742 h 1963806"/>
                  <a:gd name="connsiteX15" fmla="*/ 1037171 w 1463858"/>
                  <a:gd name="connsiteY15" fmla="*/ 1704902 h 1963806"/>
                  <a:gd name="connsiteX16" fmla="*/ 1037171 w 1463858"/>
                  <a:gd name="connsiteY16" fmla="*/ 960708 h 1963806"/>
                  <a:gd name="connsiteX17" fmla="*/ 992514 w 1463858"/>
                  <a:gd name="connsiteY17" fmla="*/ 960708 h 1963806"/>
                  <a:gd name="connsiteX18" fmla="*/ 992514 w 1463858"/>
                  <a:gd name="connsiteY18" fmla="*/ 1859966 h 1963806"/>
                  <a:gd name="connsiteX19" fmla="*/ 888674 w 1463858"/>
                  <a:gd name="connsiteY19" fmla="*/ 1963806 h 1963806"/>
                  <a:gd name="connsiteX20" fmla="*/ 784834 w 1463858"/>
                  <a:gd name="connsiteY20" fmla="*/ 1859966 h 1963806"/>
                  <a:gd name="connsiteX21" fmla="*/ 784834 w 1463858"/>
                  <a:gd name="connsiteY21" fmla="*/ 960708 h 1963806"/>
                  <a:gd name="connsiteX22" fmla="*/ 743700 w 1463858"/>
                  <a:gd name="connsiteY22" fmla="*/ 960708 h 1963806"/>
                  <a:gd name="connsiteX23" fmla="*/ 743700 w 1463858"/>
                  <a:gd name="connsiteY23" fmla="*/ 1659000 h 1963806"/>
                  <a:gd name="connsiteX24" fmla="*/ 639860 w 1463858"/>
                  <a:gd name="connsiteY24" fmla="*/ 1762840 h 1963806"/>
                  <a:gd name="connsiteX25" fmla="*/ 536020 w 1463858"/>
                  <a:gd name="connsiteY25" fmla="*/ 1659000 h 1963806"/>
                  <a:gd name="connsiteX26" fmla="*/ 536020 w 1463858"/>
                  <a:gd name="connsiteY26" fmla="*/ 960708 h 1963806"/>
                  <a:gd name="connsiteX27" fmla="*/ 536020 w 1463858"/>
                  <a:gd name="connsiteY27" fmla="*/ 947349 h 1963806"/>
                  <a:gd name="connsiteX28" fmla="*/ 260162 w 1463858"/>
                  <a:gd name="connsiteY28" fmla="*/ 1223206 h 1963806"/>
                  <a:gd name="connsiteX29" fmla="*/ 44636 w 1463858"/>
                  <a:gd name="connsiteY29" fmla="*/ 1223206 h 1963806"/>
                  <a:gd name="connsiteX30" fmla="*/ 0 w 1463858"/>
                  <a:gd name="connsiteY30" fmla="*/ 1115443 h 196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463858" h="1963806">
                    <a:moveTo>
                      <a:pt x="0" y="1115443"/>
                    </a:moveTo>
                    <a:cubicBezTo>
                      <a:pt x="0" y="1076440"/>
                      <a:pt x="14879" y="1037437"/>
                      <a:pt x="44636" y="1007680"/>
                    </a:cubicBezTo>
                    <a:lnTo>
                      <a:pt x="502629" y="549687"/>
                    </a:lnTo>
                    <a:lnTo>
                      <a:pt x="536020" y="463919"/>
                    </a:lnTo>
                    <a:cubicBezTo>
                      <a:pt x="536020" y="207704"/>
                      <a:pt x="743724" y="0"/>
                      <a:pt x="999939" y="0"/>
                    </a:cubicBezTo>
                    <a:cubicBezTo>
                      <a:pt x="1256154" y="0"/>
                      <a:pt x="1463858" y="207704"/>
                      <a:pt x="1463858" y="463919"/>
                    </a:cubicBezTo>
                    <a:lnTo>
                      <a:pt x="1463858" y="674616"/>
                    </a:lnTo>
                    <a:lnTo>
                      <a:pt x="1463858" y="960708"/>
                    </a:lnTo>
                    <a:lnTo>
                      <a:pt x="1463858" y="1485910"/>
                    </a:lnTo>
                    <a:cubicBezTo>
                      <a:pt x="1463858" y="1535621"/>
                      <a:pt x="1423559" y="1575920"/>
                      <a:pt x="1373848" y="1575920"/>
                    </a:cubicBezTo>
                    <a:cubicBezTo>
                      <a:pt x="1324137" y="1575920"/>
                      <a:pt x="1283838" y="1535621"/>
                      <a:pt x="1283838" y="1485910"/>
                    </a:cubicBezTo>
                    <a:lnTo>
                      <a:pt x="1283838" y="960708"/>
                    </a:lnTo>
                    <a:lnTo>
                      <a:pt x="1244851" y="960708"/>
                    </a:lnTo>
                    <a:lnTo>
                      <a:pt x="1244851" y="1704902"/>
                    </a:lnTo>
                    <a:cubicBezTo>
                      <a:pt x="1244851" y="1762251"/>
                      <a:pt x="1198360" y="1808742"/>
                      <a:pt x="1141011" y="1808742"/>
                    </a:cubicBezTo>
                    <a:cubicBezTo>
                      <a:pt x="1083662" y="1808742"/>
                      <a:pt x="1037171" y="1762251"/>
                      <a:pt x="1037171" y="1704902"/>
                    </a:cubicBezTo>
                    <a:lnTo>
                      <a:pt x="1037171" y="960708"/>
                    </a:lnTo>
                    <a:lnTo>
                      <a:pt x="992514" y="960708"/>
                    </a:lnTo>
                    <a:lnTo>
                      <a:pt x="992514" y="1859966"/>
                    </a:lnTo>
                    <a:cubicBezTo>
                      <a:pt x="992514" y="1917315"/>
                      <a:pt x="946023" y="1963806"/>
                      <a:pt x="888674" y="1963806"/>
                    </a:cubicBezTo>
                    <a:cubicBezTo>
                      <a:pt x="831325" y="1963806"/>
                      <a:pt x="784834" y="1917315"/>
                      <a:pt x="784834" y="1859966"/>
                    </a:cubicBezTo>
                    <a:lnTo>
                      <a:pt x="784834" y="960708"/>
                    </a:lnTo>
                    <a:lnTo>
                      <a:pt x="743700" y="960708"/>
                    </a:lnTo>
                    <a:lnTo>
                      <a:pt x="743700" y="1659000"/>
                    </a:lnTo>
                    <a:cubicBezTo>
                      <a:pt x="743700" y="1716349"/>
                      <a:pt x="697209" y="1762840"/>
                      <a:pt x="639860" y="1762840"/>
                    </a:cubicBezTo>
                    <a:cubicBezTo>
                      <a:pt x="582511" y="1762840"/>
                      <a:pt x="536020" y="1716349"/>
                      <a:pt x="536020" y="1659000"/>
                    </a:cubicBezTo>
                    <a:lnTo>
                      <a:pt x="536020" y="960708"/>
                    </a:lnTo>
                    <a:lnTo>
                      <a:pt x="536020" y="947349"/>
                    </a:lnTo>
                    <a:lnTo>
                      <a:pt x="260162" y="1223206"/>
                    </a:lnTo>
                    <a:cubicBezTo>
                      <a:pt x="200647" y="1282722"/>
                      <a:pt x="104152" y="1282722"/>
                      <a:pt x="44636" y="1223206"/>
                    </a:cubicBezTo>
                    <a:cubicBezTo>
                      <a:pt x="14879" y="1193448"/>
                      <a:pt x="0" y="1154445"/>
                      <a:pt x="0" y="1115443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9" name="四角形: 上の 2 つの角を丸める 228">
                <a:extLst>
                  <a:ext uri="{FF2B5EF4-FFF2-40B4-BE49-F238E27FC236}">
                    <a16:creationId xmlns:a16="http://schemas.microsoft.com/office/drawing/2014/main" id="{F8A99246-6A4D-64ED-FBB4-0D4739173AA0}"/>
                  </a:ext>
                </a:extLst>
              </p:cNvPr>
              <p:cNvSpPr/>
              <p:nvPr/>
            </p:nvSpPr>
            <p:spPr>
              <a:xfrm rot="10800000">
                <a:off x="6513732" y="4972556"/>
                <a:ext cx="320456" cy="136019"/>
              </a:xfrm>
              <a:prstGeom prst="round2SameRect">
                <a:avLst>
                  <a:gd name="adj1" fmla="val 3404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9F16191B-3E74-8E67-C5EA-752F7EAEBCC8}"/>
                </a:ext>
              </a:extLst>
            </p:cNvPr>
            <p:cNvSpPr/>
            <p:nvPr/>
          </p:nvSpPr>
          <p:spPr>
            <a:xfrm>
              <a:off x="5678198" y="2469703"/>
              <a:ext cx="698372" cy="1770703"/>
            </a:xfrm>
            <a:custGeom>
              <a:avLst/>
              <a:gdLst>
                <a:gd name="connsiteX0" fmla="*/ 637545 w 698372"/>
                <a:gd name="connsiteY0" fmla="*/ 274276 h 1770703"/>
                <a:gd name="connsiteX1" fmla="*/ 653427 w 698372"/>
                <a:gd name="connsiteY1" fmla="*/ 305902 h 1770703"/>
                <a:gd name="connsiteX2" fmla="*/ 512118 w 698372"/>
                <a:gd name="connsiteY2" fmla="*/ 820490 h 1770703"/>
                <a:gd name="connsiteX3" fmla="*/ 698372 w 698372"/>
                <a:gd name="connsiteY3" fmla="*/ 1344935 h 1770703"/>
                <a:gd name="connsiteX4" fmla="*/ 686250 w 698372"/>
                <a:gd name="connsiteY4" fmla="*/ 1377572 h 1770703"/>
                <a:gd name="connsiteX5" fmla="*/ 479435 w 698372"/>
                <a:gd name="connsiteY5" fmla="*/ 822286 h 1770703"/>
                <a:gd name="connsiteX6" fmla="*/ 637545 w 698372"/>
                <a:gd name="connsiteY6" fmla="*/ 274276 h 1770703"/>
                <a:gd name="connsiteX7" fmla="*/ 415856 w 698372"/>
                <a:gd name="connsiteY7" fmla="*/ 154819 h 1770703"/>
                <a:gd name="connsiteX8" fmla="*/ 439906 w 698372"/>
                <a:gd name="connsiteY8" fmla="*/ 187694 h 1770703"/>
                <a:gd name="connsiteX9" fmla="*/ 305693 w 698372"/>
                <a:gd name="connsiteY9" fmla="*/ 879860 h 1770703"/>
                <a:gd name="connsiteX10" fmla="*/ 584780 w 698372"/>
                <a:gd name="connsiteY10" fmla="*/ 1613247 h 1770703"/>
                <a:gd name="connsiteX11" fmla="*/ 570904 w 698372"/>
                <a:gd name="connsiteY11" fmla="*/ 1650604 h 1770703"/>
                <a:gd name="connsiteX12" fmla="*/ 268447 w 698372"/>
                <a:gd name="connsiteY12" fmla="*/ 885032 h 1770703"/>
                <a:gd name="connsiteX13" fmla="*/ 415856 w 698372"/>
                <a:gd name="connsiteY13" fmla="*/ 154819 h 1770703"/>
                <a:gd name="connsiteX14" fmla="*/ 208111 w 698372"/>
                <a:gd name="connsiteY14" fmla="*/ 0 h 1770703"/>
                <a:gd name="connsiteX15" fmla="*/ 232082 w 698372"/>
                <a:gd name="connsiteY15" fmla="*/ 38269 h 1770703"/>
                <a:gd name="connsiteX16" fmla="*/ 42868 w 698372"/>
                <a:gd name="connsiteY16" fmla="*/ 867260 h 1770703"/>
                <a:gd name="connsiteX17" fmla="*/ 363174 w 698372"/>
                <a:gd name="connsiteY17" fmla="*/ 1729297 h 1770703"/>
                <a:gd name="connsiteX18" fmla="*/ 347795 w 698372"/>
                <a:gd name="connsiteY18" fmla="*/ 1770703 h 1770703"/>
                <a:gd name="connsiteX19" fmla="*/ 1459 w 698372"/>
                <a:gd name="connsiteY19" fmla="*/ 871498 h 1770703"/>
                <a:gd name="connsiteX20" fmla="*/ 208111 w 698372"/>
                <a:gd name="connsiteY20" fmla="*/ 0 h 1770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98372" h="1770703">
                  <a:moveTo>
                    <a:pt x="637545" y="274276"/>
                  </a:moveTo>
                  <a:lnTo>
                    <a:pt x="653427" y="305902"/>
                  </a:lnTo>
                  <a:cubicBezTo>
                    <a:pt x="560287" y="432135"/>
                    <a:pt x="508084" y="622237"/>
                    <a:pt x="512118" y="820490"/>
                  </a:cubicBezTo>
                  <a:cubicBezTo>
                    <a:pt x="516497" y="1035672"/>
                    <a:pt x="586501" y="1232786"/>
                    <a:pt x="698372" y="1344935"/>
                  </a:cubicBezTo>
                  <a:lnTo>
                    <a:pt x="686250" y="1377572"/>
                  </a:lnTo>
                  <a:cubicBezTo>
                    <a:pt x="562361" y="1260798"/>
                    <a:pt x="484395" y="1051463"/>
                    <a:pt x="479435" y="822286"/>
                  </a:cubicBezTo>
                  <a:cubicBezTo>
                    <a:pt x="474842" y="610087"/>
                    <a:pt x="533463" y="406909"/>
                    <a:pt x="637545" y="274276"/>
                  </a:cubicBezTo>
                  <a:close/>
                  <a:moveTo>
                    <a:pt x="415856" y="154819"/>
                  </a:moveTo>
                  <a:lnTo>
                    <a:pt x="439906" y="187694"/>
                  </a:lnTo>
                  <a:cubicBezTo>
                    <a:pt x="340867" y="380438"/>
                    <a:pt x="292616" y="629279"/>
                    <a:pt x="305693" y="879860"/>
                  </a:cubicBezTo>
                  <a:cubicBezTo>
                    <a:pt x="321514" y="1183026"/>
                    <a:pt x="425236" y="1455588"/>
                    <a:pt x="584780" y="1613247"/>
                  </a:cubicBezTo>
                  <a:lnTo>
                    <a:pt x="570904" y="1650604"/>
                  </a:lnTo>
                  <a:cubicBezTo>
                    <a:pt x="398467" y="1488070"/>
                    <a:pt x="285844" y="1203001"/>
                    <a:pt x="268447" y="885032"/>
                  </a:cubicBezTo>
                  <a:cubicBezTo>
                    <a:pt x="253944" y="619954"/>
                    <a:pt x="307079" y="356743"/>
                    <a:pt x="415856" y="154819"/>
                  </a:cubicBezTo>
                  <a:close/>
                  <a:moveTo>
                    <a:pt x="208111" y="0"/>
                  </a:moveTo>
                  <a:lnTo>
                    <a:pt x="232082" y="38269"/>
                  </a:lnTo>
                  <a:cubicBezTo>
                    <a:pt x="99792" y="258415"/>
                    <a:pt x="31022" y="559712"/>
                    <a:pt x="42868" y="867260"/>
                  </a:cubicBezTo>
                  <a:cubicBezTo>
                    <a:pt x="56562" y="1222775"/>
                    <a:pt x="176221" y="1544813"/>
                    <a:pt x="363174" y="1729297"/>
                  </a:cubicBezTo>
                  <a:lnTo>
                    <a:pt x="347795" y="1770703"/>
                  </a:lnTo>
                  <a:cubicBezTo>
                    <a:pt x="146126" y="1580615"/>
                    <a:pt x="16480" y="1244013"/>
                    <a:pt x="1459" y="871498"/>
                  </a:cubicBezTo>
                  <a:cubicBezTo>
                    <a:pt x="-11620" y="547155"/>
                    <a:pt x="63687" y="229568"/>
                    <a:pt x="208111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6" name="フリーフォーム: 図形 225">
              <a:extLst>
                <a:ext uri="{FF2B5EF4-FFF2-40B4-BE49-F238E27FC236}">
                  <a16:creationId xmlns:a16="http://schemas.microsoft.com/office/drawing/2014/main" id="{EF3407E0-C6FF-A953-246E-F38ED70AD976}"/>
                </a:ext>
              </a:extLst>
            </p:cNvPr>
            <p:cNvSpPr/>
            <p:nvPr/>
          </p:nvSpPr>
          <p:spPr>
            <a:xfrm flipH="1">
              <a:off x="7758280" y="2469703"/>
              <a:ext cx="698372" cy="1770703"/>
            </a:xfrm>
            <a:custGeom>
              <a:avLst/>
              <a:gdLst>
                <a:gd name="connsiteX0" fmla="*/ 637545 w 698372"/>
                <a:gd name="connsiteY0" fmla="*/ 274276 h 1770703"/>
                <a:gd name="connsiteX1" fmla="*/ 653427 w 698372"/>
                <a:gd name="connsiteY1" fmla="*/ 305902 h 1770703"/>
                <a:gd name="connsiteX2" fmla="*/ 512118 w 698372"/>
                <a:gd name="connsiteY2" fmla="*/ 820490 h 1770703"/>
                <a:gd name="connsiteX3" fmla="*/ 698372 w 698372"/>
                <a:gd name="connsiteY3" fmla="*/ 1344935 h 1770703"/>
                <a:gd name="connsiteX4" fmla="*/ 686250 w 698372"/>
                <a:gd name="connsiteY4" fmla="*/ 1377572 h 1770703"/>
                <a:gd name="connsiteX5" fmla="*/ 479435 w 698372"/>
                <a:gd name="connsiteY5" fmla="*/ 822286 h 1770703"/>
                <a:gd name="connsiteX6" fmla="*/ 637545 w 698372"/>
                <a:gd name="connsiteY6" fmla="*/ 274276 h 1770703"/>
                <a:gd name="connsiteX7" fmla="*/ 415856 w 698372"/>
                <a:gd name="connsiteY7" fmla="*/ 154819 h 1770703"/>
                <a:gd name="connsiteX8" fmla="*/ 439906 w 698372"/>
                <a:gd name="connsiteY8" fmla="*/ 187694 h 1770703"/>
                <a:gd name="connsiteX9" fmla="*/ 305693 w 698372"/>
                <a:gd name="connsiteY9" fmla="*/ 879860 h 1770703"/>
                <a:gd name="connsiteX10" fmla="*/ 584780 w 698372"/>
                <a:gd name="connsiteY10" fmla="*/ 1613247 h 1770703"/>
                <a:gd name="connsiteX11" fmla="*/ 570904 w 698372"/>
                <a:gd name="connsiteY11" fmla="*/ 1650604 h 1770703"/>
                <a:gd name="connsiteX12" fmla="*/ 268447 w 698372"/>
                <a:gd name="connsiteY12" fmla="*/ 885032 h 1770703"/>
                <a:gd name="connsiteX13" fmla="*/ 415856 w 698372"/>
                <a:gd name="connsiteY13" fmla="*/ 154819 h 1770703"/>
                <a:gd name="connsiteX14" fmla="*/ 208111 w 698372"/>
                <a:gd name="connsiteY14" fmla="*/ 0 h 1770703"/>
                <a:gd name="connsiteX15" fmla="*/ 232082 w 698372"/>
                <a:gd name="connsiteY15" fmla="*/ 38269 h 1770703"/>
                <a:gd name="connsiteX16" fmla="*/ 42868 w 698372"/>
                <a:gd name="connsiteY16" fmla="*/ 867260 h 1770703"/>
                <a:gd name="connsiteX17" fmla="*/ 363174 w 698372"/>
                <a:gd name="connsiteY17" fmla="*/ 1729297 h 1770703"/>
                <a:gd name="connsiteX18" fmla="*/ 347795 w 698372"/>
                <a:gd name="connsiteY18" fmla="*/ 1770703 h 1770703"/>
                <a:gd name="connsiteX19" fmla="*/ 1459 w 698372"/>
                <a:gd name="connsiteY19" fmla="*/ 871498 h 1770703"/>
                <a:gd name="connsiteX20" fmla="*/ 208111 w 698372"/>
                <a:gd name="connsiteY20" fmla="*/ 0 h 1770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98372" h="1770703">
                  <a:moveTo>
                    <a:pt x="637545" y="274276"/>
                  </a:moveTo>
                  <a:lnTo>
                    <a:pt x="653427" y="305902"/>
                  </a:lnTo>
                  <a:cubicBezTo>
                    <a:pt x="560287" y="432135"/>
                    <a:pt x="508084" y="622237"/>
                    <a:pt x="512118" y="820490"/>
                  </a:cubicBezTo>
                  <a:cubicBezTo>
                    <a:pt x="516497" y="1035672"/>
                    <a:pt x="586501" y="1232786"/>
                    <a:pt x="698372" y="1344935"/>
                  </a:cubicBezTo>
                  <a:lnTo>
                    <a:pt x="686250" y="1377572"/>
                  </a:lnTo>
                  <a:cubicBezTo>
                    <a:pt x="562361" y="1260798"/>
                    <a:pt x="484395" y="1051463"/>
                    <a:pt x="479435" y="822286"/>
                  </a:cubicBezTo>
                  <a:cubicBezTo>
                    <a:pt x="474842" y="610087"/>
                    <a:pt x="533463" y="406909"/>
                    <a:pt x="637545" y="274276"/>
                  </a:cubicBezTo>
                  <a:close/>
                  <a:moveTo>
                    <a:pt x="415856" y="154819"/>
                  </a:moveTo>
                  <a:lnTo>
                    <a:pt x="439906" y="187694"/>
                  </a:lnTo>
                  <a:cubicBezTo>
                    <a:pt x="340867" y="380438"/>
                    <a:pt x="292616" y="629279"/>
                    <a:pt x="305693" y="879860"/>
                  </a:cubicBezTo>
                  <a:cubicBezTo>
                    <a:pt x="321514" y="1183026"/>
                    <a:pt x="425236" y="1455588"/>
                    <a:pt x="584780" y="1613247"/>
                  </a:cubicBezTo>
                  <a:lnTo>
                    <a:pt x="570904" y="1650604"/>
                  </a:lnTo>
                  <a:cubicBezTo>
                    <a:pt x="398467" y="1488070"/>
                    <a:pt x="285844" y="1203001"/>
                    <a:pt x="268447" y="885032"/>
                  </a:cubicBezTo>
                  <a:cubicBezTo>
                    <a:pt x="253944" y="619954"/>
                    <a:pt x="307079" y="356743"/>
                    <a:pt x="415856" y="154819"/>
                  </a:cubicBezTo>
                  <a:close/>
                  <a:moveTo>
                    <a:pt x="208111" y="0"/>
                  </a:moveTo>
                  <a:lnTo>
                    <a:pt x="232082" y="38269"/>
                  </a:lnTo>
                  <a:cubicBezTo>
                    <a:pt x="99792" y="258415"/>
                    <a:pt x="31022" y="559712"/>
                    <a:pt x="42868" y="867260"/>
                  </a:cubicBezTo>
                  <a:cubicBezTo>
                    <a:pt x="56562" y="1222775"/>
                    <a:pt x="176221" y="1544813"/>
                    <a:pt x="363174" y="1729297"/>
                  </a:cubicBezTo>
                  <a:lnTo>
                    <a:pt x="347795" y="1770703"/>
                  </a:lnTo>
                  <a:cubicBezTo>
                    <a:pt x="146126" y="1580615"/>
                    <a:pt x="16480" y="1244013"/>
                    <a:pt x="1459" y="871498"/>
                  </a:cubicBezTo>
                  <a:cubicBezTo>
                    <a:pt x="-11620" y="547155"/>
                    <a:pt x="63687" y="229568"/>
                    <a:pt x="208111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233" name="グループ化 232">
            <a:extLst>
              <a:ext uri="{FF2B5EF4-FFF2-40B4-BE49-F238E27FC236}">
                <a16:creationId xmlns:a16="http://schemas.microsoft.com/office/drawing/2014/main" id="{67A11699-17CA-C934-33B5-C1E3031B3C5B}"/>
              </a:ext>
            </a:extLst>
          </p:cNvPr>
          <p:cNvGrpSpPr/>
          <p:nvPr/>
        </p:nvGrpSpPr>
        <p:grpSpPr>
          <a:xfrm>
            <a:off x="7259252" y="850714"/>
            <a:ext cx="1469997" cy="2727016"/>
            <a:chOff x="1031377" y="-494833"/>
            <a:chExt cx="3647724" cy="6766955"/>
          </a:xfrm>
        </p:grpSpPr>
        <p:sp>
          <p:nvSpPr>
            <p:cNvPr id="234" name="台形 233">
              <a:extLst>
                <a:ext uri="{FF2B5EF4-FFF2-40B4-BE49-F238E27FC236}">
                  <a16:creationId xmlns:a16="http://schemas.microsoft.com/office/drawing/2014/main" id="{416F322D-ABD0-9528-DE7E-4E68E13DBAF1}"/>
                </a:ext>
              </a:extLst>
            </p:cNvPr>
            <p:cNvSpPr/>
            <p:nvPr/>
          </p:nvSpPr>
          <p:spPr>
            <a:xfrm rot="10800000" flipV="1">
              <a:off x="2664039" y="3841928"/>
              <a:ext cx="300731" cy="261456"/>
            </a:xfrm>
            <a:prstGeom prst="trapezoid">
              <a:avLst>
                <a:gd name="adj" fmla="val 14320"/>
              </a:avLst>
            </a:prstGeom>
            <a:solidFill>
              <a:srgbClr val="FFCC99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A864DBFC-48E0-2934-2DF0-5F007BA2FADB}"/>
                </a:ext>
              </a:extLst>
            </p:cNvPr>
            <p:cNvSpPr/>
            <p:nvPr/>
          </p:nvSpPr>
          <p:spPr>
            <a:xfrm>
              <a:off x="2323692" y="4002336"/>
              <a:ext cx="982389" cy="963190"/>
            </a:xfrm>
            <a:custGeom>
              <a:avLst/>
              <a:gdLst>
                <a:gd name="connsiteX0" fmla="*/ 189919 w 982389"/>
                <a:gd name="connsiteY0" fmla="*/ 0 h 963190"/>
                <a:gd name="connsiteX1" fmla="*/ 792469 w 982389"/>
                <a:gd name="connsiteY1" fmla="*/ 0 h 963190"/>
                <a:gd name="connsiteX2" fmla="*/ 982389 w 982389"/>
                <a:gd name="connsiteY2" fmla="*/ 189919 h 963190"/>
                <a:gd name="connsiteX3" fmla="*/ 862535 w 982389"/>
                <a:gd name="connsiteY3" fmla="*/ 963190 h 963190"/>
                <a:gd name="connsiteX4" fmla="*/ 119855 w 982389"/>
                <a:gd name="connsiteY4" fmla="*/ 963190 h 963190"/>
                <a:gd name="connsiteX5" fmla="*/ 0 w 982389"/>
                <a:gd name="connsiteY5" fmla="*/ 189919 h 963190"/>
                <a:gd name="connsiteX6" fmla="*/ 189919 w 982389"/>
                <a:gd name="connsiteY6" fmla="*/ 0 h 963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2389" h="963190">
                  <a:moveTo>
                    <a:pt x="189919" y="0"/>
                  </a:moveTo>
                  <a:lnTo>
                    <a:pt x="792469" y="0"/>
                  </a:lnTo>
                  <a:cubicBezTo>
                    <a:pt x="897359" y="0"/>
                    <a:pt x="982389" y="85030"/>
                    <a:pt x="982389" y="189919"/>
                  </a:cubicBezTo>
                  <a:lnTo>
                    <a:pt x="862535" y="963190"/>
                  </a:lnTo>
                  <a:lnTo>
                    <a:pt x="119855" y="963190"/>
                  </a:lnTo>
                  <a:lnTo>
                    <a:pt x="0" y="189919"/>
                  </a:lnTo>
                  <a:cubicBezTo>
                    <a:pt x="0" y="85030"/>
                    <a:pt x="85030" y="0"/>
                    <a:pt x="189919" y="0"/>
                  </a:cubicBezTo>
                  <a:close/>
                </a:path>
              </a:pathLst>
            </a:custGeom>
            <a:solidFill>
              <a:srgbClr val="5B9BD5">
                <a:lumMod val="40000"/>
                <a:lumOff val="6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36" name="グループ化 235">
              <a:extLst>
                <a:ext uri="{FF2B5EF4-FFF2-40B4-BE49-F238E27FC236}">
                  <a16:creationId xmlns:a16="http://schemas.microsoft.com/office/drawing/2014/main" id="{A255682A-F39B-A5DE-2020-32383E50BEA3}"/>
                </a:ext>
              </a:extLst>
            </p:cNvPr>
            <p:cNvGrpSpPr/>
            <p:nvPr/>
          </p:nvGrpSpPr>
          <p:grpSpPr>
            <a:xfrm>
              <a:off x="2085872" y="2630024"/>
              <a:ext cx="1457065" cy="3642098"/>
              <a:chOff x="6365316" y="2589948"/>
              <a:chExt cx="1457065" cy="3642098"/>
            </a:xfrm>
          </p:grpSpPr>
          <p:sp>
            <p:nvSpPr>
              <p:cNvPr id="244" name="楕円 243">
                <a:extLst>
                  <a:ext uri="{FF2B5EF4-FFF2-40B4-BE49-F238E27FC236}">
                    <a16:creationId xmlns:a16="http://schemas.microsoft.com/office/drawing/2014/main" id="{F9DDCA2E-8253-5328-22EF-866287275006}"/>
                  </a:ext>
                </a:extLst>
              </p:cNvPr>
              <p:cNvSpPr/>
              <p:nvPr/>
            </p:nvSpPr>
            <p:spPr>
              <a:xfrm>
                <a:off x="6535826" y="2699584"/>
                <a:ext cx="1116045" cy="1202922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BBBBEA5A-ABD5-4BE0-28A8-8712EC5B96F5}"/>
                  </a:ext>
                </a:extLst>
              </p:cNvPr>
              <p:cNvSpPr/>
              <p:nvPr/>
            </p:nvSpPr>
            <p:spPr>
              <a:xfrm>
                <a:off x="6561436" y="4925843"/>
                <a:ext cx="1064827" cy="1117477"/>
              </a:xfrm>
              <a:custGeom>
                <a:avLst/>
                <a:gdLst>
                  <a:gd name="connsiteX0" fmla="*/ 161074 w 1064827"/>
                  <a:gd name="connsiteY0" fmla="*/ 0 h 1117477"/>
                  <a:gd name="connsiteX1" fmla="*/ 903754 w 1064827"/>
                  <a:gd name="connsiteY1" fmla="*/ 0 h 1117477"/>
                  <a:gd name="connsiteX2" fmla="*/ 871260 w 1064827"/>
                  <a:gd name="connsiteY2" fmla="*/ 209642 h 1117477"/>
                  <a:gd name="connsiteX3" fmla="*/ 1064827 w 1064827"/>
                  <a:gd name="connsiteY3" fmla="*/ 1117477 h 1117477"/>
                  <a:gd name="connsiteX4" fmla="*/ 803651 w 1064827"/>
                  <a:gd name="connsiteY4" fmla="*/ 1117477 h 1117477"/>
                  <a:gd name="connsiteX5" fmla="*/ 540736 w 1064827"/>
                  <a:gd name="connsiteY5" fmla="*/ 306561 h 1117477"/>
                  <a:gd name="connsiteX6" fmla="*/ 524091 w 1064827"/>
                  <a:gd name="connsiteY6" fmla="*/ 306561 h 1117477"/>
                  <a:gd name="connsiteX7" fmla="*/ 261176 w 1064827"/>
                  <a:gd name="connsiteY7" fmla="*/ 1117477 h 1117477"/>
                  <a:gd name="connsiteX8" fmla="*/ 0 w 1064827"/>
                  <a:gd name="connsiteY8" fmla="*/ 1117477 h 1117477"/>
                  <a:gd name="connsiteX9" fmla="*/ 193567 w 1064827"/>
                  <a:gd name="connsiteY9" fmla="*/ 209641 h 1117477"/>
                  <a:gd name="connsiteX10" fmla="*/ 161074 w 1064827"/>
                  <a:gd name="connsiteY10" fmla="*/ 0 h 1117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4827" h="1117477">
                    <a:moveTo>
                      <a:pt x="161074" y="0"/>
                    </a:moveTo>
                    <a:lnTo>
                      <a:pt x="903754" y="0"/>
                    </a:lnTo>
                    <a:lnTo>
                      <a:pt x="871260" y="209642"/>
                    </a:lnTo>
                    <a:lnTo>
                      <a:pt x="1064827" y="1117477"/>
                    </a:lnTo>
                    <a:lnTo>
                      <a:pt x="803651" y="1117477"/>
                    </a:lnTo>
                    <a:lnTo>
                      <a:pt x="540736" y="306561"/>
                    </a:lnTo>
                    <a:lnTo>
                      <a:pt x="524091" y="306561"/>
                    </a:lnTo>
                    <a:lnTo>
                      <a:pt x="261176" y="1117477"/>
                    </a:lnTo>
                    <a:lnTo>
                      <a:pt x="0" y="1117477"/>
                    </a:lnTo>
                    <a:lnTo>
                      <a:pt x="193567" y="209641"/>
                    </a:lnTo>
                    <a:lnTo>
                      <a:pt x="161074" y="0"/>
                    </a:ln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022346AC-F53A-FE9D-D73F-9A7E57F71F16}"/>
                  </a:ext>
                </a:extLst>
              </p:cNvPr>
              <p:cNvSpPr/>
              <p:nvPr/>
            </p:nvSpPr>
            <p:spPr>
              <a:xfrm>
                <a:off x="6365316" y="6023354"/>
                <a:ext cx="475517" cy="208692"/>
              </a:xfrm>
              <a:custGeom>
                <a:avLst/>
                <a:gdLst>
                  <a:gd name="connsiteX0" fmla="*/ 104346 w 475517"/>
                  <a:gd name="connsiteY0" fmla="*/ 0 h 208692"/>
                  <a:gd name="connsiteX1" fmla="*/ 218342 w 475517"/>
                  <a:gd name="connsiteY1" fmla="*/ 0 h 208692"/>
                  <a:gd name="connsiteX2" fmla="*/ 320371 w 475517"/>
                  <a:gd name="connsiteY2" fmla="*/ 0 h 208692"/>
                  <a:gd name="connsiteX3" fmla="*/ 475517 w 475517"/>
                  <a:gd name="connsiteY3" fmla="*/ 0 h 208692"/>
                  <a:gd name="connsiteX4" fmla="*/ 475517 w 475517"/>
                  <a:gd name="connsiteY4" fmla="*/ 208692 h 208692"/>
                  <a:gd name="connsiteX5" fmla="*/ 424717 w 475517"/>
                  <a:gd name="connsiteY5" fmla="*/ 208692 h 208692"/>
                  <a:gd name="connsiteX6" fmla="*/ 218342 w 475517"/>
                  <a:gd name="connsiteY6" fmla="*/ 208692 h 208692"/>
                  <a:gd name="connsiteX7" fmla="*/ 0 w 475517"/>
                  <a:gd name="connsiteY7" fmla="*/ 208692 h 208692"/>
                  <a:gd name="connsiteX8" fmla="*/ 0 w 475517"/>
                  <a:gd name="connsiteY8" fmla="*/ 104346 h 208692"/>
                  <a:gd name="connsiteX9" fmla="*/ 104346 w 475517"/>
                  <a:gd name="connsiteY9" fmla="*/ 0 h 208692"/>
                  <a:gd name="connsiteX0" fmla="*/ 104346 w 475517"/>
                  <a:gd name="connsiteY0" fmla="*/ 0 h 208692"/>
                  <a:gd name="connsiteX1" fmla="*/ 320371 w 475517"/>
                  <a:gd name="connsiteY1" fmla="*/ 0 h 208692"/>
                  <a:gd name="connsiteX2" fmla="*/ 475517 w 475517"/>
                  <a:gd name="connsiteY2" fmla="*/ 0 h 208692"/>
                  <a:gd name="connsiteX3" fmla="*/ 475517 w 475517"/>
                  <a:gd name="connsiteY3" fmla="*/ 208692 h 208692"/>
                  <a:gd name="connsiteX4" fmla="*/ 424717 w 475517"/>
                  <a:gd name="connsiteY4" fmla="*/ 208692 h 208692"/>
                  <a:gd name="connsiteX5" fmla="*/ 218342 w 475517"/>
                  <a:gd name="connsiteY5" fmla="*/ 208692 h 208692"/>
                  <a:gd name="connsiteX6" fmla="*/ 0 w 475517"/>
                  <a:gd name="connsiteY6" fmla="*/ 208692 h 208692"/>
                  <a:gd name="connsiteX7" fmla="*/ 0 w 475517"/>
                  <a:gd name="connsiteY7" fmla="*/ 104346 h 208692"/>
                  <a:gd name="connsiteX8" fmla="*/ 104346 w 475517"/>
                  <a:gd name="connsiteY8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424717 w 475517"/>
                  <a:gd name="connsiteY3" fmla="*/ 208692 h 208692"/>
                  <a:gd name="connsiteX4" fmla="*/ 218342 w 475517"/>
                  <a:gd name="connsiteY4" fmla="*/ 208692 h 208692"/>
                  <a:gd name="connsiteX5" fmla="*/ 0 w 475517"/>
                  <a:gd name="connsiteY5" fmla="*/ 208692 h 208692"/>
                  <a:gd name="connsiteX6" fmla="*/ 0 w 475517"/>
                  <a:gd name="connsiteY6" fmla="*/ 104346 h 208692"/>
                  <a:gd name="connsiteX7" fmla="*/ 104346 w 475517"/>
                  <a:gd name="connsiteY7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218342 w 475517"/>
                  <a:gd name="connsiteY3" fmla="*/ 208692 h 208692"/>
                  <a:gd name="connsiteX4" fmla="*/ 0 w 475517"/>
                  <a:gd name="connsiteY4" fmla="*/ 208692 h 208692"/>
                  <a:gd name="connsiteX5" fmla="*/ 0 w 475517"/>
                  <a:gd name="connsiteY5" fmla="*/ 104346 h 208692"/>
                  <a:gd name="connsiteX6" fmla="*/ 104346 w 475517"/>
                  <a:gd name="connsiteY6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0 w 475517"/>
                  <a:gd name="connsiteY3" fmla="*/ 208692 h 208692"/>
                  <a:gd name="connsiteX4" fmla="*/ 0 w 475517"/>
                  <a:gd name="connsiteY4" fmla="*/ 104346 h 208692"/>
                  <a:gd name="connsiteX5" fmla="*/ 104346 w 475517"/>
                  <a:gd name="connsiteY5" fmla="*/ 0 h 208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5517" h="208692">
                    <a:moveTo>
                      <a:pt x="104346" y="0"/>
                    </a:moveTo>
                    <a:lnTo>
                      <a:pt x="475517" y="0"/>
                    </a:lnTo>
                    <a:lnTo>
                      <a:pt x="475517" y="208692"/>
                    </a:lnTo>
                    <a:lnTo>
                      <a:pt x="0" y="208692"/>
                    </a:lnTo>
                    <a:lnTo>
                      <a:pt x="0" y="104346"/>
                    </a:lnTo>
                    <a:cubicBezTo>
                      <a:pt x="0" y="46717"/>
                      <a:pt x="46717" y="0"/>
                      <a:pt x="1043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7124F78E-C276-3A8C-234A-BEB1F9915CC4}"/>
                  </a:ext>
                </a:extLst>
              </p:cNvPr>
              <p:cNvSpPr/>
              <p:nvPr/>
            </p:nvSpPr>
            <p:spPr>
              <a:xfrm flipH="1">
                <a:off x="7346864" y="6023354"/>
                <a:ext cx="475517" cy="208692"/>
              </a:xfrm>
              <a:custGeom>
                <a:avLst/>
                <a:gdLst>
                  <a:gd name="connsiteX0" fmla="*/ 104346 w 475517"/>
                  <a:gd name="connsiteY0" fmla="*/ 0 h 208692"/>
                  <a:gd name="connsiteX1" fmla="*/ 218342 w 475517"/>
                  <a:gd name="connsiteY1" fmla="*/ 0 h 208692"/>
                  <a:gd name="connsiteX2" fmla="*/ 320371 w 475517"/>
                  <a:gd name="connsiteY2" fmla="*/ 0 h 208692"/>
                  <a:gd name="connsiteX3" fmla="*/ 475517 w 475517"/>
                  <a:gd name="connsiteY3" fmla="*/ 0 h 208692"/>
                  <a:gd name="connsiteX4" fmla="*/ 475517 w 475517"/>
                  <a:gd name="connsiteY4" fmla="*/ 208692 h 208692"/>
                  <a:gd name="connsiteX5" fmla="*/ 424717 w 475517"/>
                  <a:gd name="connsiteY5" fmla="*/ 208692 h 208692"/>
                  <a:gd name="connsiteX6" fmla="*/ 218342 w 475517"/>
                  <a:gd name="connsiteY6" fmla="*/ 208692 h 208692"/>
                  <a:gd name="connsiteX7" fmla="*/ 0 w 475517"/>
                  <a:gd name="connsiteY7" fmla="*/ 208692 h 208692"/>
                  <a:gd name="connsiteX8" fmla="*/ 0 w 475517"/>
                  <a:gd name="connsiteY8" fmla="*/ 104346 h 208692"/>
                  <a:gd name="connsiteX9" fmla="*/ 104346 w 475517"/>
                  <a:gd name="connsiteY9" fmla="*/ 0 h 208692"/>
                  <a:gd name="connsiteX0" fmla="*/ 104346 w 475517"/>
                  <a:gd name="connsiteY0" fmla="*/ 0 h 208692"/>
                  <a:gd name="connsiteX1" fmla="*/ 320371 w 475517"/>
                  <a:gd name="connsiteY1" fmla="*/ 0 h 208692"/>
                  <a:gd name="connsiteX2" fmla="*/ 475517 w 475517"/>
                  <a:gd name="connsiteY2" fmla="*/ 0 h 208692"/>
                  <a:gd name="connsiteX3" fmla="*/ 475517 w 475517"/>
                  <a:gd name="connsiteY3" fmla="*/ 208692 h 208692"/>
                  <a:gd name="connsiteX4" fmla="*/ 424717 w 475517"/>
                  <a:gd name="connsiteY4" fmla="*/ 208692 h 208692"/>
                  <a:gd name="connsiteX5" fmla="*/ 218342 w 475517"/>
                  <a:gd name="connsiteY5" fmla="*/ 208692 h 208692"/>
                  <a:gd name="connsiteX6" fmla="*/ 0 w 475517"/>
                  <a:gd name="connsiteY6" fmla="*/ 208692 h 208692"/>
                  <a:gd name="connsiteX7" fmla="*/ 0 w 475517"/>
                  <a:gd name="connsiteY7" fmla="*/ 104346 h 208692"/>
                  <a:gd name="connsiteX8" fmla="*/ 104346 w 475517"/>
                  <a:gd name="connsiteY8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424717 w 475517"/>
                  <a:gd name="connsiteY3" fmla="*/ 208692 h 208692"/>
                  <a:gd name="connsiteX4" fmla="*/ 218342 w 475517"/>
                  <a:gd name="connsiteY4" fmla="*/ 208692 h 208692"/>
                  <a:gd name="connsiteX5" fmla="*/ 0 w 475517"/>
                  <a:gd name="connsiteY5" fmla="*/ 208692 h 208692"/>
                  <a:gd name="connsiteX6" fmla="*/ 0 w 475517"/>
                  <a:gd name="connsiteY6" fmla="*/ 104346 h 208692"/>
                  <a:gd name="connsiteX7" fmla="*/ 104346 w 475517"/>
                  <a:gd name="connsiteY7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218342 w 475517"/>
                  <a:gd name="connsiteY3" fmla="*/ 208692 h 208692"/>
                  <a:gd name="connsiteX4" fmla="*/ 0 w 475517"/>
                  <a:gd name="connsiteY4" fmla="*/ 208692 h 208692"/>
                  <a:gd name="connsiteX5" fmla="*/ 0 w 475517"/>
                  <a:gd name="connsiteY5" fmla="*/ 104346 h 208692"/>
                  <a:gd name="connsiteX6" fmla="*/ 104346 w 475517"/>
                  <a:gd name="connsiteY6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0 w 475517"/>
                  <a:gd name="connsiteY3" fmla="*/ 208692 h 208692"/>
                  <a:gd name="connsiteX4" fmla="*/ 0 w 475517"/>
                  <a:gd name="connsiteY4" fmla="*/ 104346 h 208692"/>
                  <a:gd name="connsiteX5" fmla="*/ 104346 w 475517"/>
                  <a:gd name="connsiteY5" fmla="*/ 0 h 208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5517" h="208692">
                    <a:moveTo>
                      <a:pt x="104346" y="0"/>
                    </a:moveTo>
                    <a:lnTo>
                      <a:pt x="475517" y="0"/>
                    </a:lnTo>
                    <a:lnTo>
                      <a:pt x="475517" y="208692"/>
                    </a:lnTo>
                    <a:lnTo>
                      <a:pt x="0" y="208692"/>
                    </a:lnTo>
                    <a:lnTo>
                      <a:pt x="0" y="104346"/>
                    </a:lnTo>
                    <a:cubicBezTo>
                      <a:pt x="0" y="46717"/>
                      <a:pt x="46717" y="0"/>
                      <a:pt x="1043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41991ED5-C08B-4415-4EAB-188685A9524A}"/>
                  </a:ext>
                </a:extLst>
              </p:cNvPr>
              <p:cNvSpPr/>
              <p:nvPr/>
            </p:nvSpPr>
            <p:spPr>
              <a:xfrm>
                <a:off x="6412658" y="3200430"/>
                <a:ext cx="169241" cy="339334"/>
              </a:xfrm>
              <a:custGeom>
                <a:avLst/>
                <a:gdLst>
                  <a:gd name="connsiteX0" fmla="*/ 134613 w 169241"/>
                  <a:gd name="connsiteY0" fmla="*/ 0 h 339334"/>
                  <a:gd name="connsiteX1" fmla="*/ 125202 w 169241"/>
                  <a:gd name="connsiteY1" fmla="*/ 100615 h 339334"/>
                  <a:gd name="connsiteX2" fmla="*/ 169054 w 169241"/>
                  <a:gd name="connsiteY2" fmla="*/ 334731 h 339334"/>
                  <a:gd name="connsiteX3" fmla="*/ 169241 w 169241"/>
                  <a:gd name="connsiteY3" fmla="*/ 335102 h 339334"/>
                  <a:gd name="connsiteX4" fmla="*/ 150811 w 169241"/>
                  <a:gd name="connsiteY4" fmla="*/ 339334 h 339334"/>
                  <a:gd name="connsiteX5" fmla="*/ 0 w 169241"/>
                  <a:gd name="connsiteY5" fmla="*/ 167807 h 339334"/>
                  <a:gd name="connsiteX6" fmla="*/ 92108 w 169241"/>
                  <a:gd name="connsiteY6" fmla="*/ 9759 h 339334"/>
                  <a:gd name="connsiteX7" fmla="*/ 134613 w 169241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41" h="339334">
                    <a:moveTo>
                      <a:pt x="134613" y="0"/>
                    </a:moveTo>
                    <a:lnTo>
                      <a:pt x="125202" y="100615"/>
                    </a:lnTo>
                    <a:cubicBezTo>
                      <a:pt x="125202" y="183660"/>
                      <a:pt x="140817" y="262773"/>
                      <a:pt x="169054" y="334731"/>
                    </a:cubicBezTo>
                    <a:lnTo>
                      <a:pt x="169241" y="335102"/>
                    </a:lnTo>
                    <a:lnTo>
                      <a:pt x="150811" y="339334"/>
                    </a:lnTo>
                    <a:cubicBezTo>
                      <a:pt x="67520" y="339334"/>
                      <a:pt x="0" y="262539"/>
                      <a:pt x="0" y="167807"/>
                    </a:cubicBezTo>
                    <a:cubicBezTo>
                      <a:pt x="0" y="96758"/>
                      <a:pt x="37980" y="35799"/>
                      <a:pt x="92108" y="9759"/>
                    </a:cubicBezTo>
                    <a:lnTo>
                      <a:pt x="1346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499CEAED-756E-9999-975F-243C5A99968B}"/>
                  </a:ext>
                </a:extLst>
              </p:cNvPr>
              <p:cNvSpPr/>
              <p:nvPr/>
            </p:nvSpPr>
            <p:spPr>
              <a:xfrm>
                <a:off x="7609867" y="3200430"/>
                <a:ext cx="169239" cy="339334"/>
              </a:xfrm>
              <a:custGeom>
                <a:avLst/>
                <a:gdLst>
                  <a:gd name="connsiteX0" fmla="*/ 34629 w 169239"/>
                  <a:gd name="connsiteY0" fmla="*/ 0 h 339334"/>
                  <a:gd name="connsiteX1" fmla="*/ 77131 w 169239"/>
                  <a:gd name="connsiteY1" fmla="*/ 9759 h 339334"/>
                  <a:gd name="connsiteX2" fmla="*/ 169239 w 169239"/>
                  <a:gd name="connsiteY2" fmla="*/ 167807 h 339334"/>
                  <a:gd name="connsiteX3" fmla="*/ 18428 w 169239"/>
                  <a:gd name="connsiteY3" fmla="*/ 339334 h 339334"/>
                  <a:gd name="connsiteX4" fmla="*/ 0 w 169239"/>
                  <a:gd name="connsiteY4" fmla="*/ 335103 h 339334"/>
                  <a:gd name="connsiteX5" fmla="*/ 187 w 169239"/>
                  <a:gd name="connsiteY5" fmla="*/ 334731 h 339334"/>
                  <a:gd name="connsiteX6" fmla="*/ 44039 w 169239"/>
                  <a:gd name="connsiteY6" fmla="*/ 100615 h 339334"/>
                  <a:gd name="connsiteX7" fmla="*/ 34629 w 169239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39" h="339334">
                    <a:moveTo>
                      <a:pt x="34629" y="0"/>
                    </a:moveTo>
                    <a:lnTo>
                      <a:pt x="77131" y="9759"/>
                    </a:lnTo>
                    <a:cubicBezTo>
                      <a:pt x="131259" y="35799"/>
                      <a:pt x="169239" y="96758"/>
                      <a:pt x="169239" y="167807"/>
                    </a:cubicBezTo>
                    <a:cubicBezTo>
                      <a:pt x="169239" y="262539"/>
                      <a:pt x="101719" y="339334"/>
                      <a:pt x="18428" y="339334"/>
                    </a:cubicBezTo>
                    <a:lnTo>
                      <a:pt x="0" y="335103"/>
                    </a:lnTo>
                    <a:lnTo>
                      <a:pt x="187" y="334731"/>
                    </a:lnTo>
                    <a:cubicBezTo>
                      <a:pt x="28424" y="262773"/>
                      <a:pt x="44039" y="183660"/>
                      <a:pt x="44039" y="100615"/>
                    </a:cubicBezTo>
                    <a:lnTo>
                      <a:pt x="34629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87435FDF-D8A7-4476-821D-09E82479A525}"/>
                  </a:ext>
                </a:extLst>
              </p:cNvPr>
              <p:cNvSpPr/>
              <p:nvPr/>
            </p:nvSpPr>
            <p:spPr>
              <a:xfrm>
                <a:off x="6715844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56B7858E-3DA3-44A9-A8D0-7E287AFB26EF}"/>
                  </a:ext>
                </a:extLst>
              </p:cNvPr>
              <p:cNvSpPr/>
              <p:nvPr/>
            </p:nvSpPr>
            <p:spPr>
              <a:xfrm flipH="1">
                <a:off x="7307530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2F5FFE1D-6DCB-2FBF-DD0A-427DABC10EE4}"/>
                  </a:ext>
                </a:extLst>
              </p:cNvPr>
              <p:cNvSpPr/>
              <p:nvPr/>
            </p:nvSpPr>
            <p:spPr>
              <a:xfrm>
                <a:off x="6961867" y="3607784"/>
                <a:ext cx="263962" cy="206496"/>
              </a:xfrm>
              <a:custGeom>
                <a:avLst/>
                <a:gdLst>
                  <a:gd name="connsiteX0" fmla="*/ 185305 w 370610"/>
                  <a:gd name="connsiteY0" fmla="*/ 0 h 298515"/>
                  <a:gd name="connsiteX1" fmla="*/ 370610 w 370610"/>
                  <a:gd name="connsiteY1" fmla="*/ 250317 h 298515"/>
                  <a:gd name="connsiteX2" fmla="*/ 363407 w 370610"/>
                  <a:gd name="connsiteY2" fmla="*/ 298515 h 298515"/>
                  <a:gd name="connsiteX3" fmla="*/ 7204 w 370610"/>
                  <a:gd name="connsiteY3" fmla="*/ 298515 h 298515"/>
                  <a:gd name="connsiteX4" fmla="*/ 0 w 370610"/>
                  <a:gd name="connsiteY4" fmla="*/ 250317 h 298515"/>
                  <a:gd name="connsiteX5" fmla="*/ 185305 w 370610"/>
                  <a:gd name="connsiteY5" fmla="*/ 0 h 298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610" h="298515">
                    <a:moveTo>
                      <a:pt x="185305" y="0"/>
                    </a:moveTo>
                    <a:cubicBezTo>
                      <a:pt x="287646" y="0"/>
                      <a:pt x="370610" y="112071"/>
                      <a:pt x="370610" y="250317"/>
                    </a:cubicBezTo>
                    <a:lnTo>
                      <a:pt x="363407" y="298515"/>
                    </a:lnTo>
                    <a:lnTo>
                      <a:pt x="7204" y="298515"/>
                    </a:lnTo>
                    <a:lnTo>
                      <a:pt x="0" y="250317"/>
                    </a:lnTo>
                    <a:cubicBezTo>
                      <a:pt x="0" y="112071"/>
                      <a:pt x="82964" y="0"/>
                      <a:pt x="18530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3" name="楕円 252">
                <a:extLst>
                  <a:ext uri="{FF2B5EF4-FFF2-40B4-BE49-F238E27FC236}">
                    <a16:creationId xmlns:a16="http://schemas.microsoft.com/office/drawing/2014/main" id="{95AF6A14-A549-AAEC-95D3-6C00E4FF95CE}"/>
                  </a:ext>
                </a:extLst>
              </p:cNvPr>
              <p:cNvSpPr/>
              <p:nvPr/>
            </p:nvSpPr>
            <p:spPr>
              <a:xfrm>
                <a:off x="7042847" y="3504467"/>
                <a:ext cx="102004" cy="53654"/>
              </a:xfrm>
              <a:prstGeom prst="ellipse">
                <a:avLst/>
              </a:prstGeom>
              <a:solidFill>
                <a:srgbClr val="FF9966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B24749A6-F361-B44B-BB9A-29AF14DB4117}"/>
                  </a:ext>
                </a:extLst>
              </p:cNvPr>
              <p:cNvSpPr/>
              <p:nvPr/>
            </p:nvSpPr>
            <p:spPr>
              <a:xfrm rot="10800000">
                <a:off x="7004761" y="4053359"/>
                <a:ext cx="188582" cy="727941"/>
              </a:xfrm>
              <a:custGeom>
                <a:avLst/>
                <a:gdLst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37023 w 188582"/>
                  <a:gd name="connsiteY3" fmla="*/ 59766 h 703428"/>
                  <a:gd name="connsiteX4" fmla="*/ 94292 w 188582"/>
                  <a:gd name="connsiteY4" fmla="*/ 0 h 703428"/>
                  <a:gd name="connsiteX5" fmla="*/ 151560 w 188582"/>
                  <a:gd name="connsiteY5" fmla="*/ 59766 h 703428"/>
                  <a:gd name="connsiteX6" fmla="*/ 188582 w 188582"/>
                  <a:gd name="connsiteY6" fmla="*/ 59766 h 703428"/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37023 w 188582"/>
                  <a:gd name="connsiteY3" fmla="*/ 59766 h 703428"/>
                  <a:gd name="connsiteX4" fmla="*/ 94292 w 188582"/>
                  <a:gd name="connsiteY4" fmla="*/ 0 h 703428"/>
                  <a:gd name="connsiteX5" fmla="*/ 188582 w 188582"/>
                  <a:gd name="connsiteY5" fmla="*/ 59766 h 703428"/>
                  <a:gd name="connsiteX6" fmla="*/ 135920 w 188582"/>
                  <a:gd name="connsiteY6" fmla="*/ 703428 h 703428"/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94292 w 188582"/>
                  <a:gd name="connsiteY3" fmla="*/ 0 h 703428"/>
                  <a:gd name="connsiteX4" fmla="*/ 188582 w 188582"/>
                  <a:gd name="connsiteY4" fmla="*/ 59766 h 703428"/>
                  <a:gd name="connsiteX5" fmla="*/ 135920 w 188582"/>
                  <a:gd name="connsiteY5" fmla="*/ 703428 h 703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582" h="703428">
                    <a:moveTo>
                      <a:pt x="135920" y="703428"/>
                    </a:moveTo>
                    <a:lnTo>
                      <a:pt x="52662" y="703428"/>
                    </a:lnTo>
                    <a:lnTo>
                      <a:pt x="0" y="59766"/>
                    </a:lnTo>
                    <a:lnTo>
                      <a:pt x="94292" y="0"/>
                    </a:lnTo>
                    <a:lnTo>
                      <a:pt x="188582" y="59766"/>
                    </a:lnTo>
                    <a:lnTo>
                      <a:pt x="135920" y="703428"/>
                    </a:lnTo>
                    <a:close/>
                  </a:path>
                </a:pathLst>
              </a:cu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5" name="台形 254">
                <a:extLst>
                  <a:ext uri="{FF2B5EF4-FFF2-40B4-BE49-F238E27FC236}">
                    <a16:creationId xmlns:a16="http://schemas.microsoft.com/office/drawing/2014/main" id="{9B2AB724-2389-5232-76AB-AD1BDD1383D8}"/>
                  </a:ext>
                </a:extLst>
              </p:cNvPr>
              <p:cNvSpPr/>
              <p:nvPr/>
            </p:nvSpPr>
            <p:spPr>
              <a:xfrm rot="10800000">
                <a:off x="7004761" y="3962653"/>
                <a:ext cx="188582" cy="107190"/>
              </a:xfrm>
              <a:prstGeom prst="trapezoid">
                <a:avLst>
                  <a:gd name="adj" fmla="val 40551"/>
                </a:avLst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6C284564-7244-F7BF-B386-1A20005666B3}"/>
                  </a:ext>
                </a:extLst>
              </p:cNvPr>
              <p:cNvSpPr/>
              <p:nvPr/>
            </p:nvSpPr>
            <p:spPr>
              <a:xfrm rot="10800000" flipH="1">
                <a:off x="6798444" y="3962652"/>
                <a:ext cx="601216" cy="183897"/>
              </a:xfrm>
              <a:custGeom>
                <a:avLst/>
                <a:gdLst>
                  <a:gd name="connsiteX0" fmla="*/ 327884 w 652013"/>
                  <a:gd name="connsiteY0" fmla="*/ 183897 h 183897"/>
                  <a:gd name="connsiteX1" fmla="*/ 652013 w 652013"/>
                  <a:gd name="connsiteY1" fmla="*/ 183897 h 183897"/>
                  <a:gd name="connsiteX2" fmla="*/ 571221 w 652013"/>
                  <a:gd name="connsiteY2" fmla="*/ 0 h 183897"/>
                  <a:gd name="connsiteX3" fmla="*/ 0 w 652013"/>
                  <a:gd name="connsiteY3" fmla="*/ 183897 h 183897"/>
                  <a:gd name="connsiteX4" fmla="*/ 324129 w 652013"/>
                  <a:gd name="connsiteY4" fmla="*/ 183897 h 183897"/>
                  <a:gd name="connsiteX5" fmla="*/ 80792 w 652013"/>
                  <a:gd name="connsiteY5" fmla="*/ 0 h 183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52013" h="183897">
                    <a:moveTo>
                      <a:pt x="327884" y="183897"/>
                    </a:moveTo>
                    <a:lnTo>
                      <a:pt x="652013" y="183897"/>
                    </a:lnTo>
                    <a:lnTo>
                      <a:pt x="571221" y="0"/>
                    </a:lnTo>
                    <a:close/>
                    <a:moveTo>
                      <a:pt x="0" y="183897"/>
                    </a:moveTo>
                    <a:lnTo>
                      <a:pt x="324129" y="183897"/>
                    </a:lnTo>
                    <a:lnTo>
                      <a:pt x="80792" y="0"/>
                    </a:lnTo>
                    <a:close/>
                  </a:path>
                </a:pathLst>
              </a:custGeom>
              <a:solidFill>
                <a:srgbClr val="5B9BD5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0E918E98-B68C-01D3-9B3F-600B5FBE0E7F}"/>
                  </a:ext>
                </a:extLst>
              </p:cNvPr>
              <p:cNvSpPr/>
              <p:nvPr/>
            </p:nvSpPr>
            <p:spPr>
              <a:xfrm>
                <a:off x="6489868" y="2589948"/>
                <a:ext cx="1310427" cy="839052"/>
              </a:xfrm>
              <a:custGeom>
                <a:avLst/>
                <a:gdLst>
                  <a:gd name="connsiteX0" fmla="*/ 15164 w 1310427"/>
                  <a:gd name="connsiteY0" fmla="*/ 648344 h 839052"/>
                  <a:gd name="connsiteX1" fmla="*/ 15164 w 1310427"/>
                  <a:gd name="connsiteY1" fmla="*/ 648345 h 839052"/>
                  <a:gd name="connsiteX2" fmla="*/ 15163 w 1310427"/>
                  <a:gd name="connsiteY2" fmla="*/ 648345 h 839052"/>
                  <a:gd name="connsiteX3" fmla="*/ 542862 w 1310427"/>
                  <a:gd name="connsiteY3" fmla="*/ 2140 h 839052"/>
                  <a:gd name="connsiteX4" fmla="*/ 938636 w 1310427"/>
                  <a:gd name="connsiteY4" fmla="*/ 112805 h 839052"/>
                  <a:gd name="connsiteX5" fmla="*/ 952952 w 1310427"/>
                  <a:gd name="connsiteY5" fmla="*/ 126357 h 839052"/>
                  <a:gd name="connsiteX6" fmla="*/ 959872 w 1310427"/>
                  <a:gd name="connsiteY6" fmla="*/ 126547 h 839052"/>
                  <a:gd name="connsiteX7" fmla="*/ 1252448 w 1310427"/>
                  <a:gd name="connsiteY7" fmla="*/ 330201 h 839052"/>
                  <a:gd name="connsiteX8" fmla="*/ 1149317 w 1310427"/>
                  <a:gd name="connsiteY8" fmla="*/ 839052 h 839052"/>
                  <a:gd name="connsiteX9" fmla="*/ 991972 w 1310427"/>
                  <a:gd name="connsiteY9" fmla="*/ 480587 h 839052"/>
                  <a:gd name="connsiteX10" fmla="*/ 897157 w 1310427"/>
                  <a:gd name="connsiteY10" fmla="*/ 335373 h 839052"/>
                  <a:gd name="connsiteX11" fmla="*/ 895317 w 1310427"/>
                  <a:gd name="connsiteY11" fmla="*/ 335104 h 839052"/>
                  <a:gd name="connsiteX12" fmla="*/ 789469 w 1310427"/>
                  <a:gd name="connsiteY12" fmla="*/ 332627 h 839052"/>
                  <a:gd name="connsiteX13" fmla="*/ 735451 w 1310427"/>
                  <a:gd name="connsiteY13" fmla="*/ 337667 h 839052"/>
                  <a:gd name="connsiteX14" fmla="*/ 651803 w 1310427"/>
                  <a:gd name="connsiteY14" fmla="*/ 365882 h 839052"/>
                  <a:gd name="connsiteX15" fmla="*/ 417545 w 1310427"/>
                  <a:gd name="connsiteY15" fmla="*/ 521167 h 839052"/>
                  <a:gd name="connsiteX16" fmla="*/ 417544 w 1310427"/>
                  <a:gd name="connsiteY16" fmla="*/ 521167 h 839052"/>
                  <a:gd name="connsiteX17" fmla="*/ 407643 w 1310427"/>
                  <a:gd name="connsiteY17" fmla="*/ 455948 h 839052"/>
                  <a:gd name="connsiteX18" fmla="*/ 409512 w 1310427"/>
                  <a:gd name="connsiteY18" fmla="*/ 428978 h 839052"/>
                  <a:gd name="connsiteX19" fmla="*/ 380990 w 1310427"/>
                  <a:gd name="connsiteY19" fmla="*/ 442079 h 839052"/>
                  <a:gd name="connsiteX20" fmla="*/ 207995 w 1310427"/>
                  <a:gd name="connsiteY20" fmla="*/ 562445 h 839052"/>
                  <a:gd name="connsiteX21" fmla="*/ 207994 w 1310427"/>
                  <a:gd name="connsiteY21" fmla="*/ 562445 h 839052"/>
                  <a:gd name="connsiteX22" fmla="*/ 200124 w 1310427"/>
                  <a:gd name="connsiteY22" fmla="*/ 504729 h 839052"/>
                  <a:gd name="connsiteX23" fmla="*/ 127038 w 1310427"/>
                  <a:gd name="connsiteY23" fmla="*/ 552311 h 839052"/>
                  <a:gd name="connsiteX24" fmla="*/ 15164 w 1310427"/>
                  <a:gd name="connsiteY24" fmla="*/ 648344 h 839052"/>
                  <a:gd name="connsiteX25" fmla="*/ 259 w 1310427"/>
                  <a:gd name="connsiteY25" fmla="*/ 548492 h 839052"/>
                  <a:gd name="connsiteX26" fmla="*/ 430566 w 1310427"/>
                  <a:gd name="connsiteY26" fmla="*/ 21761 h 839052"/>
                  <a:gd name="connsiteX27" fmla="*/ 542862 w 1310427"/>
                  <a:gd name="connsiteY27" fmla="*/ 2140 h 839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310427" h="839052">
                    <a:moveTo>
                      <a:pt x="15164" y="648344"/>
                    </a:moveTo>
                    <a:lnTo>
                      <a:pt x="15164" y="648345"/>
                    </a:lnTo>
                    <a:lnTo>
                      <a:pt x="15163" y="648345"/>
                    </a:lnTo>
                    <a:close/>
                    <a:moveTo>
                      <a:pt x="542862" y="2140"/>
                    </a:moveTo>
                    <a:cubicBezTo>
                      <a:pt x="691436" y="-10215"/>
                      <a:pt x="832983" y="31462"/>
                      <a:pt x="938636" y="112805"/>
                    </a:cubicBezTo>
                    <a:lnTo>
                      <a:pt x="952952" y="126357"/>
                    </a:lnTo>
                    <a:lnTo>
                      <a:pt x="959872" y="126547"/>
                    </a:lnTo>
                    <a:cubicBezTo>
                      <a:pt x="1074020" y="141387"/>
                      <a:pt x="1185292" y="213883"/>
                      <a:pt x="1252448" y="330201"/>
                    </a:cubicBezTo>
                    <a:cubicBezTo>
                      <a:pt x="1359899" y="516311"/>
                      <a:pt x="1313725" y="744131"/>
                      <a:pt x="1149317" y="839052"/>
                    </a:cubicBezTo>
                    <a:cubicBezTo>
                      <a:pt x="1110286" y="714157"/>
                      <a:pt x="1057331" y="593792"/>
                      <a:pt x="991972" y="480587"/>
                    </a:cubicBezTo>
                    <a:lnTo>
                      <a:pt x="897157" y="335373"/>
                    </a:lnTo>
                    <a:lnTo>
                      <a:pt x="895317" y="335104"/>
                    </a:lnTo>
                    <a:cubicBezTo>
                      <a:pt x="860228" y="332170"/>
                      <a:pt x="824857" y="331368"/>
                      <a:pt x="789469" y="332627"/>
                    </a:cubicBezTo>
                    <a:lnTo>
                      <a:pt x="735451" y="337667"/>
                    </a:lnTo>
                    <a:lnTo>
                      <a:pt x="651803" y="365882"/>
                    </a:lnTo>
                    <a:cubicBezTo>
                      <a:pt x="564891" y="401506"/>
                      <a:pt x="484705" y="453830"/>
                      <a:pt x="417545" y="521167"/>
                    </a:cubicBezTo>
                    <a:lnTo>
                      <a:pt x="417544" y="521167"/>
                    </a:lnTo>
                    <a:cubicBezTo>
                      <a:pt x="411732" y="499475"/>
                      <a:pt x="408490" y="477644"/>
                      <a:pt x="407643" y="455948"/>
                    </a:cubicBezTo>
                    <a:lnTo>
                      <a:pt x="409512" y="428978"/>
                    </a:lnTo>
                    <a:lnTo>
                      <a:pt x="380990" y="442079"/>
                    </a:lnTo>
                    <a:cubicBezTo>
                      <a:pt x="318437" y="475287"/>
                      <a:pt x="260064" y="515598"/>
                      <a:pt x="207995" y="562445"/>
                    </a:cubicBezTo>
                    <a:lnTo>
                      <a:pt x="207994" y="562445"/>
                    </a:lnTo>
                    <a:lnTo>
                      <a:pt x="200124" y="504729"/>
                    </a:lnTo>
                    <a:lnTo>
                      <a:pt x="127038" y="552311"/>
                    </a:lnTo>
                    <a:lnTo>
                      <a:pt x="15164" y="648344"/>
                    </a:lnTo>
                    <a:lnTo>
                      <a:pt x="259" y="548492"/>
                    </a:lnTo>
                    <a:cubicBezTo>
                      <a:pt x="-7695" y="315820"/>
                      <a:pt x="167571" y="92230"/>
                      <a:pt x="430566" y="21761"/>
                    </a:cubicBezTo>
                    <a:cubicBezTo>
                      <a:pt x="468136" y="11694"/>
                      <a:pt x="505719" y="5228"/>
                      <a:pt x="542862" y="214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37" name="片側の 2 つの角を丸めた四角形 6">
              <a:extLst>
                <a:ext uri="{FF2B5EF4-FFF2-40B4-BE49-F238E27FC236}">
                  <a16:creationId xmlns:a16="http://schemas.microsoft.com/office/drawing/2014/main" id="{C2EF5228-44D0-2497-FA73-078F02C67946}"/>
                </a:ext>
              </a:extLst>
            </p:cNvPr>
            <p:cNvSpPr/>
            <p:nvPr/>
          </p:nvSpPr>
          <p:spPr>
            <a:xfrm flipH="1">
              <a:off x="2255935" y="5007305"/>
              <a:ext cx="475517" cy="582358"/>
            </a:xfrm>
            <a:custGeom>
              <a:avLst/>
              <a:gdLst>
                <a:gd name="connsiteX0" fmla="*/ 0 w 1463858"/>
                <a:gd name="connsiteY0" fmla="*/ 1115443 h 1963806"/>
                <a:gd name="connsiteX1" fmla="*/ 44636 w 1463858"/>
                <a:gd name="connsiteY1" fmla="*/ 1007680 h 1963806"/>
                <a:gd name="connsiteX2" fmla="*/ 502629 w 1463858"/>
                <a:gd name="connsiteY2" fmla="*/ 549687 h 1963806"/>
                <a:gd name="connsiteX3" fmla="*/ 536020 w 1463858"/>
                <a:gd name="connsiteY3" fmla="*/ 463919 h 1963806"/>
                <a:gd name="connsiteX4" fmla="*/ 999939 w 1463858"/>
                <a:gd name="connsiteY4" fmla="*/ 0 h 1963806"/>
                <a:gd name="connsiteX5" fmla="*/ 1463858 w 1463858"/>
                <a:gd name="connsiteY5" fmla="*/ 463919 h 1963806"/>
                <a:gd name="connsiteX6" fmla="*/ 1463858 w 1463858"/>
                <a:gd name="connsiteY6" fmla="*/ 674616 h 1963806"/>
                <a:gd name="connsiteX7" fmla="*/ 1463858 w 1463858"/>
                <a:gd name="connsiteY7" fmla="*/ 960708 h 1963806"/>
                <a:gd name="connsiteX8" fmla="*/ 1463858 w 1463858"/>
                <a:gd name="connsiteY8" fmla="*/ 1485910 h 1963806"/>
                <a:gd name="connsiteX9" fmla="*/ 1373848 w 1463858"/>
                <a:gd name="connsiteY9" fmla="*/ 1575920 h 1963806"/>
                <a:gd name="connsiteX10" fmla="*/ 1283838 w 1463858"/>
                <a:gd name="connsiteY10" fmla="*/ 1485910 h 1963806"/>
                <a:gd name="connsiteX11" fmla="*/ 1283838 w 1463858"/>
                <a:gd name="connsiteY11" fmla="*/ 960708 h 1963806"/>
                <a:gd name="connsiteX12" fmla="*/ 1244851 w 1463858"/>
                <a:gd name="connsiteY12" fmla="*/ 960708 h 1963806"/>
                <a:gd name="connsiteX13" fmla="*/ 1244851 w 1463858"/>
                <a:gd name="connsiteY13" fmla="*/ 1704902 h 1963806"/>
                <a:gd name="connsiteX14" fmla="*/ 1141011 w 1463858"/>
                <a:gd name="connsiteY14" fmla="*/ 1808742 h 1963806"/>
                <a:gd name="connsiteX15" fmla="*/ 1037171 w 1463858"/>
                <a:gd name="connsiteY15" fmla="*/ 1704902 h 1963806"/>
                <a:gd name="connsiteX16" fmla="*/ 1037171 w 1463858"/>
                <a:gd name="connsiteY16" fmla="*/ 960708 h 1963806"/>
                <a:gd name="connsiteX17" fmla="*/ 992514 w 1463858"/>
                <a:gd name="connsiteY17" fmla="*/ 960708 h 1963806"/>
                <a:gd name="connsiteX18" fmla="*/ 992514 w 1463858"/>
                <a:gd name="connsiteY18" fmla="*/ 1859966 h 1963806"/>
                <a:gd name="connsiteX19" fmla="*/ 888674 w 1463858"/>
                <a:gd name="connsiteY19" fmla="*/ 1963806 h 1963806"/>
                <a:gd name="connsiteX20" fmla="*/ 784834 w 1463858"/>
                <a:gd name="connsiteY20" fmla="*/ 1859966 h 1963806"/>
                <a:gd name="connsiteX21" fmla="*/ 784834 w 1463858"/>
                <a:gd name="connsiteY21" fmla="*/ 960708 h 1963806"/>
                <a:gd name="connsiteX22" fmla="*/ 743700 w 1463858"/>
                <a:gd name="connsiteY22" fmla="*/ 960708 h 1963806"/>
                <a:gd name="connsiteX23" fmla="*/ 743700 w 1463858"/>
                <a:gd name="connsiteY23" fmla="*/ 1659000 h 1963806"/>
                <a:gd name="connsiteX24" fmla="*/ 639860 w 1463858"/>
                <a:gd name="connsiteY24" fmla="*/ 1762840 h 1963806"/>
                <a:gd name="connsiteX25" fmla="*/ 536020 w 1463858"/>
                <a:gd name="connsiteY25" fmla="*/ 1659000 h 1963806"/>
                <a:gd name="connsiteX26" fmla="*/ 536020 w 1463858"/>
                <a:gd name="connsiteY26" fmla="*/ 960708 h 1963806"/>
                <a:gd name="connsiteX27" fmla="*/ 536020 w 1463858"/>
                <a:gd name="connsiteY27" fmla="*/ 947349 h 1963806"/>
                <a:gd name="connsiteX28" fmla="*/ 260162 w 1463858"/>
                <a:gd name="connsiteY28" fmla="*/ 1223206 h 1963806"/>
                <a:gd name="connsiteX29" fmla="*/ 44636 w 1463858"/>
                <a:gd name="connsiteY29" fmla="*/ 1223206 h 1963806"/>
                <a:gd name="connsiteX30" fmla="*/ 0 w 1463858"/>
                <a:gd name="connsiteY30" fmla="*/ 1115443 h 1963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63858" h="1963806">
                  <a:moveTo>
                    <a:pt x="0" y="1115443"/>
                  </a:moveTo>
                  <a:cubicBezTo>
                    <a:pt x="0" y="1076440"/>
                    <a:pt x="14879" y="1037437"/>
                    <a:pt x="44636" y="1007680"/>
                  </a:cubicBezTo>
                  <a:lnTo>
                    <a:pt x="502629" y="549687"/>
                  </a:lnTo>
                  <a:lnTo>
                    <a:pt x="536020" y="463919"/>
                  </a:lnTo>
                  <a:cubicBezTo>
                    <a:pt x="536020" y="207704"/>
                    <a:pt x="743724" y="0"/>
                    <a:pt x="999939" y="0"/>
                  </a:cubicBezTo>
                  <a:cubicBezTo>
                    <a:pt x="1256154" y="0"/>
                    <a:pt x="1463858" y="207704"/>
                    <a:pt x="1463858" y="463919"/>
                  </a:cubicBezTo>
                  <a:lnTo>
                    <a:pt x="1463858" y="674616"/>
                  </a:lnTo>
                  <a:lnTo>
                    <a:pt x="1463858" y="960708"/>
                  </a:lnTo>
                  <a:lnTo>
                    <a:pt x="1463858" y="1485910"/>
                  </a:lnTo>
                  <a:cubicBezTo>
                    <a:pt x="1463858" y="1535621"/>
                    <a:pt x="1423559" y="1575920"/>
                    <a:pt x="1373848" y="1575920"/>
                  </a:cubicBezTo>
                  <a:cubicBezTo>
                    <a:pt x="1324137" y="1575920"/>
                    <a:pt x="1283838" y="1535621"/>
                    <a:pt x="1283838" y="1485910"/>
                  </a:cubicBezTo>
                  <a:lnTo>
                    <a:pt x="1283838" y="960708"/>
                  </a:lnTo>
                  <a:lnTo>
                    <a:pt x="1244851" y="960708"/>
                  </a:lnTo>
                  <a:lnTo>
                    <a:pt x="1244851" y="1704902"/>
                  </a:lnTo>
                  <a:cubicBezTo>
                    <a:pt x="1244851" y="1762251"/>
                    <a:pt x="1198360" y="1808742"/>
                    <a:pt x="1141011" y="1808742"/>
                  </a:cubicBezTo>
                  <a:cubicBezTo>
                    <a:pt x="1083662" y="1808742"/>
                    <a:pt x="1037171" y="1762251"/>
                    <a:pt x="1037171" y="1704902"/>
                  </a:cubicBezTo>
                  <a:lnTo>
                    <a:pt x="1037171" y="960708"/>
                  </a:lnTo>
                  <a:lnTo>
                    <a:pt x="992514" y="960708"/>
                  </a:lnTo>
                  <a:lnTo>
                    <a:pt x="992514" y="1859966"/>
                  </a:lnTo>
                  <a:cubicBezTo>
                    <a:pt x="992514" y="1917315"/>
                    <a:pt x="946023" y="1963806"/>
                    <a:pt x="888674" y="1963806"/>
                  </a:cubicBezTo>
                  <a:cubicBezTo>
                    <a:pt x="831325" y="1963806"/>
                    <a:pt x="784834" y="1917315"/>
                    <a:pt x="784834" y="1859966"/>
                  </a:cubicBezTo>
                  <a:lnTo>
                    <a:pt x="784834" y="960708"/>
                  </a:lnTo>
                  <a:lnTo>
                    <a:pt x="743700" y="960708"/>
                  </a:lnTo>
                  <a:lnTo>
                    <a:pt x="743700" y="1659000"/>
                  </a:lnTo>
                  <a:cubicBezTo>
                    <a:pt x="743700" y="1716349"/>
                    <a:pt x="697209" y="1762840"/>
                    <a:pt x="639860" y="1762840"/>
                  </a:cubicBezTo>
                  <a:cubicBezTo>
                    <a:pt x="582511" y="1762840"/>
                    <a:pt x="536020" y="1716349"/>
                    <a:pt x="536020" y="1659000"/>
                  </a:cubicBezTo>
                  <a:lnTo>
                    <a:pt x="536020" y="960708"/>
                  </a:lnTo>
                  <a:lnTo>
                    <a:pt x="536020" y="947349"/>
                  </a:lnTo>
                  <a:lnTo>
                    <a:pt x="260162" y="1223206"/>
                  </a:lnTo>
                  <a:cubicBezTo>
                    <a:pt x="200647" y="1282722"/>
                    <a:pt x="104152" y="1282722"/>
                    <a:pt x="44636" y="1223206"/>
                  </a:cubicBezTo>
                  <a:cubicBezTo>
                    <a:pt x="14879" y="1193448"/>
                    <a:pt x="0" y="1154445"/>
                    <a:pt x="0" y="1115443"/>
                  </a:cubicBezTo>
                  <a:close/>
                </a:path>
              </a:pathLst>
            </a:custGeom>
            <a:solidFill>
              <a:srgbClr val="FFCC99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8" name="四角形: 上の 2 つの角を丸める 3">
              <a:extLst>
                <a:ext uri="{FF2B5EF4-FFF2-40B4-BE49-F238E27FC236}">
                  <a16:creationId xmlns:a16="http://schemas.microsoft.com/office/drawing/2014/main" id="{9B7232AC-0A06-0EA1-0FBF-32D522BC1246}"/>
                </a:ext>
              </a:extLst>
            </p:cNvPr>
            <p:cNvSpPr/>
            <p:nvPr/>
          </p:nvSpPr>
          <p:spPr>
            <a:xfrm>
              <a:off x="2276859" y="4071098"/>
              <a:ext cx="280424" cy="991083"/>
            </a:xfrm>
            <a:custGeom>
              <a:avLst/>
              <a:gdLst>
                <a:gd name="connsiteX0" fmla="*/ 140212 w 280424"/>
                <a:gd name="connsiteY0" fmla="*/ 0 h 991083"/>
                <a:gd name="connsiteX1" fmla="*/ 140212 w 280424"/>
                <a:gd name="connsiteY1" fmla="*/ 0 h 991083"/>
                <a:gd name="connsiteX2" fmla="*/ 280424 w 280424"/>
                <a:gd name="connsiteY2" fmla="*/ 140212 h 991083"/>
                <a:gd name="connsiteX3" fmla="*/ 280424 w 280424"/>
                <a:gd name="connsiteY3" fmla="*/ 991083 h 991083"/>
                <a:gd name="connsiteX4" fmla="*/ 280424 w 280424"/>
                <a:gd name="connsiteY4" fmla="*/ 991083 h 991083"/>
                <a:gd name="connsiteX5" fmla="*/ 0 w 280424"/>
                <a:gd name="connsiteY5" fmla="*/ 991083 h 991083"/>
                <a:gd name="connsiteX6" fmla="*/ 0 w 280424"/>
                <a:gd name="connsiteY6" fmla="*/ 991083 h 991083"/>
                <a:gd name="connsiteX7" fmla="*/ 0 w 280424"/>
                <a:gd name="connsiteY7" fmla="*/ 140212 h 991083"/>
                <a:gd name="connsiteX8" fmla="*/ 140212 w 280424"/>
                <a:gd name="connsiteY8" fmla="*/ 0 h 991083"/>
                <a:gd name="connsiteX0" fmla="*/ 140212 w 280424"/>
                <a:gd name="connsiteY0" fmla="*/ 0 h 991083"/>
                <a:gd name="connsiteX1" fmla="*/ 140212 w 280424"/>
                <a:gd name="connsiteY1" fmla="*/ 0 h 991083"/>
                <a:gd name="connsiteX2" fmla="*/ 228442 w 280424"/>
                <a:gd name="connsiteY2" fmla="*/ 40527 h 991083"/>
                <a:gd name="connsiteX3" fmla="*/ 280424 w 280424"/>
                <a:gd name="connsiteY3" fmla="*/ 140212 h 991083"/>
                <a:gd name="connsiteX4" fmla="*/ 280424 w 280424"/>
                <a:gd name="connsiteY4" fmla="*/ 991083 h 991083"/>
                <a:gd name="connsiteX5" fmla="*/ 280424 w 280424"/>
                <a:gd name="connsiteY5" fmla="*/ 991083 h 991083"/>
                <a:gd name="connsiteX6" fmla="*/ 0 w 280424"/>
                <a:gd name="connsiteY6" fmla="*/ 991083 h 991083"/>
                <a:gd name="connsiteX7" fmla="*/ 0 w 280424"/>
                <a:gd name="connsiteY7" fmla="*/ 991083 h 991083"/>
                <a:gd name="connsiteX8" fmla="*/ 0 w 280424"/>
                <a:gd name="connsiteY8" fmla="*/ 140212 h 991083"/>
                <a:gd name="connsiteX9" fmla="*/ 140212 w 280424"/>
                <a:gd name="connsiteY9" fmla="*/ 0 h 991083"/>
                <a:gd name="connsiteX0" fmla="*/ 228442 w 319882"/>
                <a:gd name="connsiteY0" fmla="*/ 40527 h 991083"/>
                <a:gd name="connsiteX1" fmla="*/ 280424 w 319882"/>
                <a:gd name="connsiteY1" fmla="*/ 140212 h 991083"/>
                <a:gd name="connsiteX2" fmla="*/ 280424 w 319882"/>
                <a:gd name="connsiteY2" fmla="*/ 991083 h 991083"/>
                <a:gd name="connsiteX3" fmla="*/ 280424 w 319882"/>
                <a:gd name="connsiteY3" fmla="*/ 991083 h 991083"/>
                <a:gd name="connsiteX4" fmla="*/ 0 w 319882"/>
                <a:gd name="connsiteY4" fmla="*/ 991083 h 991083"/>
                <a:gd name="connsiteX5" fmla="*/ 0 w 319882"/>
                <a:gd name="connsiteY5" fmla="*/ 991083 h 991083"/>
                <a:gd name="connsiteX6" fmla="*/ 0 w 319882"/>
                <a:gd name="connsiteY6" fmla="*/ 140212 h 991083"/>
                <a:gd name="connsiteX7" fmla="*/ 140212 w 319882"/>
                <a:gd name="connsiteY7" fmla="*/ 0 h 991083"/>
                <a:gd name="connsiteX8" fmla="*/ 140212 w 319882"/>
                <a:gd name="connsiteY8" fmla="*/ 0 h 991083"/>
                <a:gd name="connsiteX9" fmla="*/ 319882 w 319882"/>
                <a:gd name="connsiteY9" fmla="*/ 131967 h 991083"/>
                <a:gd name="connsiteX0" fmla="*/ 280424 w 319882"/>
                <a:gd name="connsiteY0" fmla="*/ 140212 h 991083"/>
                <a:gd name="connsiteX1" fmla="*/ 280424 w 319882"/>
                <a:gd name="connsiteY1" fmla="*/ 991083 h 991083"/>
                <a:gd name="connsiteX2" fmla="*/ 280424 w 319882"/>
                <a:gd name="connsiteY2" fmla="*/ 991083 h 991083"/>
                <a:gd name="connsiteX3" fmla="*/ 0 w 319882"/>
                <a:gd name="connsiteY3" fmla="*/ 991083 h 991083"/>
                <a:gd name="connsiteX4" fmla="*/ 0 w 319882"/>
                <a:gd name="connsiteY4" fmla="*/ 991083 h 991083"/>
                <a:gd name="connsiteX5" fmla="*/ 0 w 319882"/>
                <a:gd name="connsiteY5" fmla="*/ 140212 h 991083"/>
                <a:gd name="connsiteX6" fmla="*/ 140212 w 319882"/>
                <a:gd name="connsiteY6" fmla="*/ 0 h 991083"/>
                <a:gd name="connsiteX7" fmla="*/ 140212 w 319882"/>
                <a:gd name="connsiteY7" fmla="*/ 0 h 991083"/>
                <a:gd name="connsiteX8" fmla="*/ 319882 w 319882"/>
                <a:gd name="connsiteY8" fmla="*/ 131967 h 991083"/>
                <a:gd name="connsiteX0" fmla="*/ 280424 w 280424"/>
                <a:gd name="connsiteY0" fmla="*/ 140212 h 991083"/>
                <a:gd name="connsiteX1" fmla="*/ 280424 w 280424"/>
                <a:gd name="connsiteY1" fmla="*/ 991083 h 991083"/>
                <a:gd name="connsiteX2" fmla="*/ 280424 w 280424"/>
                <a:gd name="connsiteY2" fmla="*/ 991083 h 991083"/>
                <a:gd name="connsiteX3" fmla="*/ 0 w 280424"/>
                <a:gd name="connsiteY3" fmla="*/ 991083 h 991083"/>
                <a:gd name="connsiteX4" fmla="*/ 0 w 280424"/>
                <a:gd name="connsiteY4" fmla="*/ 991083 h 991083"/>
                <a:gd name="connsiteX5" fmla="*/ 0 w 280424"/>
                <a:gd name="connsiteY5" fmla="*/ 140212 h 991083"/>
                <a:gd name="connsiteX6" fmla="*/ 140212 w 280424"/>
                <a:gd name="connsiteY6" fmla="*/ 0 h 991083"/>
                <a:gd name="connsiteX7" fmla="*/ 140212 w 280424"/>
                <a:gd name="connsiteY7" fmla="*/ 0 h 991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0424" h="991083">
                  <a:moveTo>
                    <a:pt x="280424" y="140212"/>
                  </a:moveTo>
                  <a:lnTo>
                    <a:pt x="280424" y="991083"/>
                  </a:lnTo>
                  <a:lnTo>
                    <a:pt x="280424" y="991083"/>
                  </a:lnTo>
                  <a:lnTo>
                    <a:pt x="0" y="991083"/>
                  </a:lnTo>
                  <a:lnTo>
                    <a:pt x="0" y="991083"/>
                  </a:lnTo>
                  <a:lnTo>
                    <a:pt x="0" y="140212"/>
                  </a:lnTo>
                  <a:cubicBezTo>
                    <a:pt x="0" y="62775"/>
                    <a:pt x="62775" y="0"/>
                    <a:pt x="140212" y="0"/>
                  </a:cubicBezTo>
                  <a:lnTo>
                    <a:pt x="140212" y="0"/>
                  </a:lnTo>
                </a:path>
              </a:pathLst>
            </a:custGeom>
            <a:solidFill>
              <a:srgbClr val="5B9BD5">
                <a:lumMod val="40000"/>
                <a:lumOff val="6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9" name="片側の 2 つの角を丸めた四角形 6">
              <a:extLst>
                <a:ext uri="{FF2B5EF4-FFF2-40B4-BE49-F238E27FC236}">
                  <a16:creationId xmlns:a16="http://schemas.microsoft.com/office/drawing/2014/main" id="{79B6F1AB-21F8-8A0B-BDAE-0C1D84DF8842}"/>
                </a:ext>
              </a:extLst>
            </p:cNvPr>
            <p:cNvSpPr/>
            <p:nvPr/>
          </p:nvSpPr>
          <p:spPr>
            <a:xfrm>
              <a:off x="2896910" y="5007305"/>
              <a:ext cx="475517" cy="582358"/>
            </a:xfrm>
            <a:custGeom>
              <a:avLst/>
              <a:gdLst>
                <a:gd name="connsiteX0" fmla="*/ 0 w 1463858"/>
                <a:gd name="connsiteY0" fmla="*/ 1115443 h 1963806"/>
                <a:gd name="connsiteX1" fmla="*/ 44636 w 1463858"/>
                <a:gd name="connsiteY1" fmla="*/ 1007680 h 1963806"/>
                <a:gd name="connsiteX2" fmla="*/ 502629 w 1463858"/>
                <a:gd name="connsiteY2" fmla="*/ 549687 h 1963806"/>
                <a:gd name="connsiteX3" fmla="*/ 536020 w 1463858"/>
                <a:gd name="connsiteY3" fmla="*/ 463919 h 1963806"/>
                <a:gd name="connsiteX4" fmla="*/ 999939 w 1463858"/>
                <a:gd name="connsiteY4" fmla="*/ 0 h 1963806"/>
                <a:gd name="connsiteX5" fmla="*/ 1463858 w 1463858"/>
                <a:gd name="connsiteY5" fmla="*/ 463919 h 1963806"/>
                <a:gd name="connsiteX6" fmla="*/ 1463858 w 1463858"/>
                <a:gd name="connsiteY6" fmla="*/ 674616 h 1963806"/>
                <a:gd name="connsiteX7" fmla="*/ 1463858 w 1463858"/>
                <a:gd name="connsiteY7" fmla="*/ 960708 h 1963806"/>
                <a:gd name="connsiteX8" fmla="*/ 1463858 w 1463858"/>
                <a:gd name="connsiteY8" fmla="*/ 1485910 h 1963806"/>
                <a:gd name="connsiteX9" fmla="*/ 1373848 w 1463858"/>
                <a:gd name="connsiteY9" fmla="*/ 1575920 h 1963806"/>
                <a:gd name="connsiteX10" fmla="*/ 1283838 w 1463858"/>
                <a:gd name="connsiteY10" fmla="*/ 1485910 h 1963806"/>
                <a:gd name="connsiteX11" fmla="*/ 1283838 w 1463858"/>
                <a:gd name="connsiteY11" fmla="*/ 960708 h 1963806"/>
                <a:gd name="connsiteX12" fmla="*/ 1244851 w 1463858"/>
                <a:gd name="connsiteY12" fmla="*/ 960708 h 1963806"/>
                <a:gd name="connsiteX13" fmla="*/ 1244851 w 1463858"/>
                <a:gd name="connsiteY13" fmla="*/ 1704902 h 1963806"/>
                <a:gd name="connsiteX14" fmla="*/ 1141011 w 1463858"/>
                <a:gd name="connsiteY14" fmla="*/ 1808742 h 1963806"/>
                <a:gd name="connsiteX15" fmla="*/ 1037171 w 1463858"/>
                <a:gd name="connsiteY15" fmla="*/ 1704902 h 1963806"/>
                <a:gd name="connsiteX16" fmla="*/ 1037171 w 1463858"/>
                <a:gd name="connsiteY16" fmla="*/ 960708 h 1963806"/>
                <a:gd name="connsiteX17" fmla="*/ 992514 w 1463858"/>
                <a:gd name="connsiteY17" fmla="*/ 960708 h 1963806"/>
                <a:gd name="connsiteX18" fmla="*/ 992514 w 1463858"/>
                <a:gd name="connsiteY18" fmla="*/ 1859966 h 1963806"/>
                <a:gd name="connsiteX19" fmla="*/ 888674 w 1463858"/>
                <a:gd name="connsiteY19" fmla="*/ 1963806 h 1963806"/>
                <a:gd name="connsiteX20" fmla="*/ 784834 w 1463858"/>
                <a:gd name="connsiteY20" fmla="*/ 1859966 h 1963806"/>
                <a:gd name="connsiteX21" fmla="*/ 784834 w 1463858"/>
                <a:gd name="connsiteY21" fmla="*/ 960708 h 1963806"/>
                <a:gd name="connsiteX22" fmla="*/ 743700 w 1463858"/>
                <a:gd name="connsiteY22" fmla="*/ 960708 h 1963806"/>
                <a:gd name="connsiteX23" fmla="*/ 743700 w 1463858"/>
                <a:gd name="connsiteY23" fmla="*/ 1659000 h 1963806"/>
                <a:gd name="connsiteX24" fmla="*/ 639860 w 1463858"/>
                <a:gd name="connsiteY24" fmla="*/ 1762840 h 1963806"/>
                <a:gd name="connsiteX25" fmla="*/ 536020 w 1463858"/>
                <a:gd name="connsiteY25" fmla="*/ 1659000 h 1963806"/>
                <a:gd name="connsiteX26" fmla="*/ 536020 w 1463858"/>
                <a:gd name="connsiteY26" fmla="*/ 960708 h 1963806"/>
                <a:gd name="connsiteX27" fmla="*/ 536020 w 1463858"/>
                <a:gd name="connsiteY27" fmla="*/ 947349 h 1963806"/>
                <a:gd name="connsiteX28" fmla="*/ 260162 w 1463858"/>
                <a:gd name="connsiteY28" fmla="*/ 1223206 h 1963806"/>
                <a:gd name="connsiteX29" fmla="*/ 44636 w 1463858"/>
                <a:gd name="connsiteY29" fmla="*/ 1223206 h 1963806"/>
                <a:gd name="connsiteX30" fmla="*/ 0 w 1463858"/>
                <a:gd name="connsiteY30" fmla="*/ 1115443 h 1963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63858" h="1963806">
                  <a:moveTo>
                    <a:pt x="0" y="1115443"/>
                  </a:moveTo>
                  <a:cubicBezTo>
                    <a:pt x="0" y="1076440"/>
                    <a:pt x="14879" y="1037437"/>
                    <a:pt x="44636" y="1007680"/>
                  </a:cubicBezTo>
                  <a:lnTo>
                    <a:pt x="502629" y="549687"/>
                  </a:lnTo>
                  <a:lnTo>
                    <a:pt x="536020" y="463919"/>
                  </a:lnTo>
                  <a:cubicBezTo>
                    <a:pt x="536020" y="207704"/>
                    <a:pt x="743724" y="0"/>
                    <a:pt x="999939" y="0"/>
                  </a:cubicBezTo>
                  <a:cubicBezTo>
                    <a:pt x="1256154" y="0"/>
                    <a:pt x="1463858" y="207704"/>
                    <a:pt x="1463858" y="463919"/>
                  </a:cubicBezTo>
                  <a:lnTo>
                    <a:pt x="1463858" y="674616"/>
                  </a:lnTo>
                  <a:lnTo>
                    <a:pt x="1463858" y="960708"/>
                  </a:lnTo>
                  <a:lnTo>
                    <a:pt x="1463858" y="1485910"/>
                  </a:lnTo>
                  <a:cubicBezTo>
                    <a:pt x="1463858" y="1535621"/>
                    <a:pt x="1423559" y="1575920"/>
                    <a:pt x="1373848" y="1575920"/>
                  </a:cubicBezTo>
                  <a:cubicBezTo>
                    <a:pt x="1324137" y="1575920"/>
                    <a:pt x="1283838" y="1535621"/>
                    <a:pt x="1283838" y="1485910"/>
                  </a:cubicBezTo>
                  <a:lnTo>
                    <a:pt x="1283838" y="960708"/>
                  </a:lnTo>
                  <a:lnTo>
                    <a:pt x="1244851" y="960708"/>
                  </a:lnTo>
                  <a:lnTo>
                    <a:pt x="1244851" y="1704902"/>
                  </a:lnTo>
                  <a:cubicBezTo>
                    <a:pt x="1244851" y="1762251"/>
                    <a:pt x="1198360" y="1808742"/>
                    <a:pt x="1141011" y="1808742"/>
                  </a:cubicBezTo>
                  <a:cubicBezTo>
                    <a:pt x="1083662" y="1808742"/>
                    <a:pt x="1037171" y="1762251"/>
                    <a:pt x="1037171" y="1704902"/>
                  </a:cubicBezTo>
                  <a:lnTo>
                    <a:pt x="1037171" y="960708"/>
                  </a:lnTo>
                  <a:lnTo>
                    <a:pt x="992514" y="960708"/>
                  </a:lnTo>
                  <a:lnTo>
                    <a:pt x="992514" y="1859966"/>
                  </a:lnTo>
                  <a:cubicBezTo>
                    <a:pt x="992514" y="1917315"/>
                    <a:pt x="946023" y="1963806"/>
                    <a:pt x="888674" y="1963806"/>
                  </a:cubicBezTo>
                  <a:cubicBezTo>
                    <a:pt x="831325" y="1963806"/>
                    <a:pt x="784834" y="1917315"/>
                    <a:pt x="784834" y="1859966"/>
                  </a:cubicBezTo>
                  <a:lnTo>
                    <a:pt x="784834" y="960708"/>
                  </a:lnTo>
                  <a:lnTo>
                    <a:pt x="743700" y="960708"/>
                  </a:lnTo>
                  <a:lnTo>
                    <a:pt x="743700" y="1659000"/>
                  </a:lnTo>
                  <a:cubicBezTo>
                    <a:pt x="743700" y="1716349"/>
                    <a:pt x="697209" y="1762840"/>
                    <a:pt x="639860" y="1762840"/>
                  </a:cubicBezTo>
                  <a:cubicBezTo>
                    <a:pt x="582511" y="1762840"/>
                    <a:pt x="536020" y="1716349"/>
                    <a:pt x="536020" y="1659000"/>
                  </a:cubicBezTo>
                  <a:lnTo>
                    <a:pt x="536020" y="960708"/>
                  </a:lnTo>
                  <a:lnTo>
                    <a:pt x="536020" y="947349"/>
                  </a:lnTo>
                  <a:lnTo>
                    <a:pt x="260162" y="1223206"/>
                  </a:lnTo>
                  <a:cubicBezTo>
                    <a:pt x="200647" y="1282722"/>
                    <a:pt x="104152" y="1282722"/>
                    <a:pt x="44636" y="1223206"/>
                  </a:cubicBezTo>
                  <a:cubicBezTo>
                    <a:pt x="14879" y="1193448"/>
                    <a:pt x="0" y="1154445"/>
                    <a:pt x="0" y="1115443"/>
                  </a:cubicBezTo>
                  <a:close/>
                </a:path>
              </a:pathLst>
            </a:custGeom>
            <a:solidFill>
              <a:srgbClr val="FFCC99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0" name="四角形: 上の 2 つの角を丸める 3">
              <a:extLst>
                <a:ext uri="{FF2B5EF4-FFF2-40B4-BE49-F238E27FC236}">
                  <a16:creationId xmlns:a16="http://schemas.microsoft.com/office/drawing/2014/main" id="{8FC44622-7C12-B48B-A796-9AEF6E85DF84}"/>
                </a:ext>
              </a:extLst>
            </p:cNvPr>
            <p:cNvSpPr/>
            <p:nvPr/>
          </p:nvSpPr>
          <p:spPr>
            <a:xfrm flipH="1">
              <a:off x="3083309" y="4071098"/>
              <a:ext cx="280424" cy="991083"/>
            </a:xfrm>
            <a:custGeom>
              <a:avLst/>
              <a:gdLst>
                <a:gd name="connsiteX0" fmla="*/ 140212 w 280424"/>
                <a:gd name="connsiteY0" fmla="*/ 0 h 991083"/>
                <a:gd name="connsiteX1" fmla="*/ 140212 w 280424"/>
                <a:gd name="connsiteY1" fmla="*/ 0 h 991083"/>
                <a:gd name="connsiteX2" fmla="*/ 280424 w 280424"/>
                <a:gd name="connsiteY2" fmla="*/ 140212 h 991083"/>
                <a:gd name="connsiteX3" fmla="*/ 280424 w 280424"/>
                <a:gd name="connsiteY3" fmla="*/ 991083 h 991083"/>
                <a:gd name="connsiteX4" fmla="*/ 280424 w 280424"/>
                <a:gd name="connsiteY4" fmla="*/ 991083 h 991083"/>
                <a:gd name="connsiteX5" fmla="*/ 0 w 280424"/>
                <a:gd name="connsiteY5" fmla="*/ 991083 h 991083"/>
                <a:gd name="connsiteX6" fmla="*/ 0 w 280424"/>
                <a:gd name="connsiteY6" fmla="*/ 991083 h 991083"/>
                <a:gd name="connsiteX7" fmla="*/ 0 w 280424"/>
                <a:gd name="connsiteY7" fmla="*/ 140212 h 991083"/>
                <a:gd name="connsiteX8" fmla="*/ 140212 w 280424"/>
                <a:gd name="connsiteY8" fmla="*/ 0 h 991083"/>
                <a:gd name="connsiteX0" fmla="*/ 140212 w 280424"/>
                <a:gd name="connsiteY0" fmla="*/ 0 h 991083"/>
                <a:gd name="connsiteX1" fmla="*/ 140212 w 280424"/>
                <a:gd name="connsiteY1" fmla="*/ 0 h 991083"/>
                <a:gd name="connsiteX2" fmla="*/ 228442 w 280424"/>
                <a:gd name="connsiteY2" fmla="*/ 40527 h 991083"/>
                <a:gd name="connsiteX3" fmla="*/ 280424 w 280424"/>
                <a:gd name="connsiteY3" fmla="*/ 140212 h 991083"/>
                <a:gd name="connsiteX4" fmla="*/ 280424 w 280424"/>
                <a:gd name="connsiteY4" fmla="*/ 991083 h 991083"/>
                <a:gd name="connsiteX5" fmla="*/ 280424 w 280424"/>
                <a:gd name="connsiteY5" fmla="*/ 991083 h 991083"/>
                <a:gd name="connsiteX6" fmla="*/ 0 w 280424"/>
                <a:gd name="connsiteY6" fmla="*/ 991083 h 991083"/>
                <a:gd name="connsiteX7" fmla="*/ 0 w 280424"/>
                <a:gd name="connsiteY7" fmla="*/ 991083 h 991083"/>
                <a:gd name="connsiteX8" fmla="*/ 0 w 280424"/>
                <a:gd name="connsiteY8" fmla="*/ 140212 h 991083"/>
                <a:gd name="connsiteX9" fmla="*/ 140212 w 280424"/>
                <a:gd name="connsiteY9" fmla="*/ 0 h 991083"/>
                <a:gd name="connsiteX0" fmla="*/ 228442 w 319882"/>
                <a:gd name="connsiteY0" fmla="*/ 40527 h 991083"/>
                <a:gd name="connsiteX1" fmla="*/ 280424 w 319882"/>
                <a:gd name="connsiteY1" fmla="*/ 140212 h 991083"/>
                <a:gd name="connsiteX2" fmla="*/ 280424 w 319882"/>
                <a:gd name="connsiteY2" fmla="*/ 991083 h 991083"/>
                <a:gd name="connsiteX3" fmla="*/ 280424 w 319882"/>
                <a:gd name="connsiteY3" fmla="*/ 991083 h 991083"/>
                <a:gd name="connsiteX4" fmla="*/ 0 w 319882"/>
                <a:gd name="connsiteY4" fmla="*/ 991083 h 991083"/>
                <a:gd name="connsiteX5" fmla="*/ 0 w 319882"/>
                <a:gd name="connsiteY5" fmla="*/ 991083 h 991083"/>
                <a:gd name="connsiteX6" fmla="*/ 0 w 319882"/>
                <a:gd name="connsiteY6" fmla="*/ 140212 h 991083"/>
                <a:gd name="connsiteX7" fmla="*/ 140212 w 319882"/>
                <a:gd name="connsiteY7" fmla="*/ 0 h 991083"/>
                <a:gd name="connsiteX8" fmla="*/ 140212 w 319882"/>
                <a:gd name="connsiteY8" fmla="*/ 0 h 991083"/>
                <a:gd name="connsiteX9" fmla="*/ 319882 w 319882"/>
                <a:gd name="connsiteY9" fmla="*/ 131967 h 991083"/>
                <a:gd name="connsiteX0" fmla="*/ 280424 w 319882"/>
                <a:gd name="connsiteY0" fmla="*/ 140212 h 991083"/>
                <a:gd name="connsiteX1" fmla="*/ 280424 w 319882"/>
                <a:gd name="connsiteY1" fmla="*/ 991083 h 991083"/>
                <a:gd name="connsiteX2" fmla="*/ 280424 w 319882"/>
                <a:gd name="connsiteY2" fmla="*/ 991083 h 991083"/>
                <a:gd name="connsiteX3" fmla="*/ 0 w 319882"/>
                <a:gd name="connsiteY3" fmla="*/ 991083 h 991083"/>
                <a:gd name="connsiteX4" fmla="*/ 0 w 319882"/>
                <a:gd name="connsiteY4" fmla="*/ 991083 h 991083"/>
                <a:gd name="connsiteX5" fmla="*/ 0 w 319882"/>
                <a:gd name="connsiteY5" fmla="*/ 140212 h 991083"/>
                <a:gd name="connsiteX6" fmla="*/ 140212 w 319882"/>
                <a:gd name="connsiteY6" fmla="*/ 0 h 991083"/>
                <a:gd name="connsiteX7" fmla="*/ 140212 w 319882"/>
                <a:gd name="connsiteY7" fmla="*/ 0 h 991083"/>
                <a:gd name="connsiteX8" fmla="*/ 319882 w 319882"/>
                <a:gd name="connsiteY8" fmla="*/ 131967 h 991083"/>
                <a:gd name="connsiteX0" fmla="*/ 280424 w 280424"/>
                <a:gd name="connsiteY0" fmla="*/ 140212 h 991083"/>
                <a:gd name="connsiteX1" fmla="*/ 280424 w 280424"/>
                <a:gd name="connsiteY1" fmla="*/ 991083 h 991083"/>
                <a:gd name="connsiteX2" fmla="*/ 280424 w 280424"/>
                <a:gd name="connsiteY2" fmla="*/ 991083 h 991083"/>
                <a:gd name="connsiteX3" fmla="*/ 0 w 280424"/>
                <a:gd name="connsiteY3" fmla="*/ 991083 h 991083"/>
                <a:gd name="connsiteX4" fmla="*/ 0 w 280424"/>
                <a:gd name="connsiteY4" fmla="*/ 991083 h 991083"/>
                <a:gd name="connsiteX5" fmla="*/ 0 w 280424"/>
                <a:gd name="connsiteY5" fmla="*/ 140212 h 991083"/>
                <a:gd name="connsiteX6" fmla="*/ 140212 w 280424"/>
                <a:gd name="connsiteY6" fmla="*/ 0 h 991083"/>
                <a:gd name="connsiteX7" fmla="*/ 140212 w 280424"/>
                <a:gd name="connsiteY7" fmla="*/ 0 h 991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0424" h="991083">
                  <a:moveTo>
                    <a:pt x="280424" y="140212"/>
                  </a:moveTo>
                  <a:lnTo>
                    <a:pt x="280424" y="991083"/>
                  </a:lnTo>
                  <a:lnTo>
                    <a:pt x="280424" y="991083"/>
                  </a:lnTo>
                  <a:lnTo>
                    <a:pt x="0" y="991083"/>
                  </a:lnTo>
                  <a:lnTo>
                    <a:pt x="0" y="991083"/>
                  </a:lnTo>
                  <a:lnTo>
                    <a:pt x="0" y="140212"/>
                  </a:lnTo>
                  <a:cubicBezTo>
                    <a:pt x="0" y="62775"/>
                    <a:pt x="62775" y="0"/>
                    <a:pt x="140212" y="0"/>
                  </a:cubicBezTo>
                  <a:lnTo>
                    <a:pt x="140212" y="0"/>
                  </a:lnTo>
                </a:path>
              </a:pathLst>
            </a:custGeom>
            <a:solidFill>
              <a:srgbClr val="5B9BD5">
                <a:lumMod val="40000"/>
                <a:lumOff val="6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1" name="楕円 240">
              <a:extLst>
                <a:ext uri="{FF2B5EF4-FFF2-40B4-BE49-F238E27FC236}">
                  <a16:creationId xmlns:a16="http://schemas.microsoft.com/office/drawing/2014/main" id="{9576E3D4-3388-125F-8653-236F722E75D2}"/>
                </a:ext>
              </a:extLst>
            </p:cNvPr>
            <p:cNvSpPr/>
            <p:nvPr/>
          </p:nvSpPr>
          <p:spPr>
            <a:xfrm>
              <a:off x="1031377" y="-494833"/>
              <a:ext cx="3647724" cy="3647724"/>
            </a:xfrm>
            <a:prstGeom prst="ellipse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3200" b="1" i="0" u="none" strike="noStrike" kern="0" cap="none" spc="0" normalizeH="0" baseline="0" noProof="0" dirty="0"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問題</a:t>
              </a:r>
            </a:p>
          </p:txBody>
        </p:sp>
        <p:sp>
          <p:nvSpPr>
            <p:cNvPr id="242" name="フリーフォーム: 図形 241">
              <a:extLst>
                <a:ext uri="{FF2B5EF4-FFF2-40B4-BE49-F238E27FC236}">
                  <a16:creationId xmlns:a16="http://schemas.microsoft.com/office/drawing/2014/main" id="{4E2DA2C5-E97C-ED62-F93D-2C14D9288A1D}"/>
                </a:ext>
              </a:extLst>
            </p:cNvPr>
            <p:cNvSpPr/>
            <p:nvPr/>
          </p:nvSpPr>
          <p:spPr>
            <a:xfrm>
              <a:off x="1437892" y="2469703"/>
              <a:ext cx="698372" cy="1770703"/>
            </a:xfrm>
            <a:custGeom>
              <a:avLst/>
              <a:gdLst>
                <a:gd name="connsiteX0" fmla="*/ 637545 w 698372"/>
                <a:gd name="connsiteY0" fmla="*/ 274276 h 1770703"/>
                <a:gd name="connsiteX1" fmla="*/ 653427 w 698372"/>
                <a:gd name="connsiteY1" fmla="*/ 305902 h 1770703"/>
                <a:gd name="connsiteX2" fmla="*/ 512118 w 698372"/>
                <a:gd name="connsiteY2" fmla="*/ 820490 h 1770703"/>
                <a:gd name="connsiteX3" fmla="*/ 698372 w 698372"/>
                <a:gd name="connsiteY3" fmla="*/ 1344935 h 1770703"/>
                <a:gd name="connsiteX4" fmla="*/ 686250 w 698372"/>
                <a:gd name="connsiteY4" fmla="*/ 1377572 h 1770703"/>
                <a:gd name="connsiteX5" fmla="*/ 479435 w 698372"/>
                <a:gd name="connsiteY5" fmla="*/ 822286 h 1770703"/>
                <a:gd name="connsiteX6" fmla="*/ 637545 w 698372"/>
                <a:gd name="connsiteY6" fmla="*/ 274276 h 1770703"/>
                <a:gd name="connsiteX7" fmla="*/ 415856 w 698372"/>
                <a:gd name="connsiteY7" fmla="*/ 154819 h 1770703"/>
                <a:gd name="connsiteX8" fmla="*/ 439906 w 698372"/>
                <a:gd name="connsiteY8" fmla="*/ 187694 h 1770703"/>
                <a:gd name="connsiteX9" fmla="*/ 305693 w 698372"/>
                <a:gd name="connsiteY9" fmla="*/ 879860 h 1770703"/>
                <a:gd name="connsiteX10" fmla="*/ 584780 w 698372"/>
                <a:gd name="connsiteY10" fmla="*/ 1613247 h 1770703"/>
                <a:gd name="connsiteX11" fmla="*/ 570904 w 698372"/>
                <a:gd name="connsiteY11" fmla="*/ 1650604 h 1770703"/>
                <a:gd name="connsiteX12" fmla="*/ 268447 w 698372"/>
                <a:gd name="connsiteY12" fmla="*/ 885032 h 1770703"/>
                <a:gd name="connsiteX13" fmla="*/ 415856 w 698372"/>
                <a:gd name="connsiteY13" fmla="*/ 154819 h 1770703"/>
                <a:gd name="connsiteX14" fmla="*/ 208111 w 698372"/>
                <a:gd name="connsiteY14" fmla="*/ 0 h 1770703"/>
                <a:gd name="connsiteX15" fmla="*/ 232082 w 698372"/>
                <a:gd name="connsiteY15" fmla="*/ 38269 h 1770703"/>
                <a:gd name="connsiteX16" fmla="*/ 42868 w 698372"/>
                <a:gd name="connsiteY16" fmla="*/ 867260 h 1770703"/>
                <a:gd name="connsiteX17" fmla="*/ 363174 w 698372"/>
                <a:gd name="connsiteY17" fmla="*/ 1729297 h 1770703"/>
                <a:gd name="connsiteX18" fmla="*/ 347795 w 698372"/>
                <a:gd name="connsiteY18" fmla="*/ 1770703 h 1770703"/>
                <a:gd name="connsiteX19" fmla="*/ 1459 w 698372"/>
                <a:gd name="connsiteY19" fmla="*/ 871498 h 1770703"/>
                <a:gd name="connsiteX20" fmla="*/ 208111 w 698372"/>
                <a:gd name="connsiteY20" fmla="*/ 0 h 1770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98372" h="1770703">
                  <a:moveTo>
                    <a:pt x="637545" y="274276"/>
                  </a:moveTo>
                  <a:lnTo>
                    <a:pt x="653427" y="305902"/>
                  </a:lnTo>
                  <a:cubicBezTo>
                    <a:pt x="560287" y="432135"/>
                    <a:pt x="508084" y="622237"/>
                    <a:pt x="512118" y="820490"/>
                  </a:cubicBezTo>
                  <a:cubicBezTo>
                    <a:pt x="516497" y="1035672"/>
                    <a:pt x="586501" y="1232786"/>
                    <a:pt x="698372" y="1344935"/>
                  </a:cubicBezTo>
                  <a:lnTo>
                    <a:pt x="686250" y="1377572"/>
                  </a:lnTo>
                  <a:cubicBezTo>
                    <a:pt x="562361" y="1260798"/>
                    <a:pt x="484395" y="1051463"/>
                    <a:pt x="479435" y="822286"/>
                  </a:cubicBezTo>
                  <a:cubicBezTo>
                    <a:pt x="474842" y="610087"/>
                    <a:pt x="533463" y="406909"/>
                    <a:pt x="637545" y="274276"/>
                  </a:cubicBezTo>
                  <a:close/>
                  <a:moveTo>
                    <a:pt x="415856" y="154819"/>
                  </a:moveTo>
                  <a:lnTo>
                    <a:pt x="439906" y="187694"/>
                  </a:lnTo>
                  <a:cubicBezTo>
                    <a:pt x="340867" y="380438"/>
                    <a:pt x="292616" y="629279"/>
                    <a:pt x="305693" y="879860"/>
                  </a:cubicBezTo>
                  <a:cubicBezTo>
                    <a:pt x="321514" y="1183026"/>
                    <a:pt x="425236" y="1455588"/>
                    <a:pt x="584780" y="1613247"/>
                  </a:cubicBezTo>
                  <a:lnTo>
                    <a:pt x="570904" y="1650604"/>
                  </a:lnTo>
                  <a:cubicBezTo>
                    <a:pt x="398467" y="1488070"/>
                    <a:pt x="285844" y="1203001"/>
                    <a:pt x="268447" y="885032"/>
                  </a:cubicBezTo>
                  <a:cubicBezTo>
                    <a:pt x="253944" y="619954"/>
                    <a:pt x="307079" y="356743"/>
                    <a:pt x="415856" y="154819"/>
                  </a:cubicBezTo>
                  <a:close/>
                  <a:moveTo>
                    <a:pt x="208111" y="0"/>
                  </a:moveTo>
                  <a:lnTo>
                    <a:pt x="232082" y="38269"/>
                  </a:lnTo>
                  <a:cubicBezTo>
                    <a:pt x="99792" y="258415"/>
                    <a:pt x="31022" y="559712"/>
                    <a:pt x="42868" y="867260"/>
                  </a:cubicBezTo>
                  <a:cubicBezTo>
                    <a:pt x="56562" y="1222775"/>
                    <a:pt x="176221" y="1544813"/>
                    <a:pt x="363174" y="1729297"/>
                  </a:cubicBezTo>
                  <a:lnTo>
                    <a:pt x="347795" y="1770703"/>
                  </a:lnTo>
                  <a:cubicBezTo>
                    <a:pt x="146126" y="1580615"/>
                    <a:pt x="16480" y="1244013"/>
                    <a:pt x="1459" y="871498"/>
                  </a:cubicBezTo>
                  <a:cubicBezTo>
                    <a:pt x="-11620" y="547155"/>
                    <a:pt x="63687" y="229568"/>
                    <a:pt x="208111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3" name="フリーフォーム: 図形 242">
              <a:extLst>
                <a:ext uri="{FF2B5EF4-FFF2-40B4-BE49-F238E27FC236}">
                  <a16:creationId xmlns:a16="http://schemas.microsoft.com/office/drawing/2014/main" id="{2E0954AA-6EE1-02ED-59F9-D9516C0BAEF1}"/>
                </a:ext>
              </a:extLst>
            </p:cNvPr>
            <p:cNvSpPr/>
            <p:nvPr/>
          </p:nvSpPr>
          <p:spPr>
            <a:xfrm flipH="1">
              <a:off x="3517974" y="2469703"/>
              <a:ext cx="698372" cy="1770703"/>
            </a:xfrm>
            <a:custGeom>
              <a:avLst/>
              <a:gdLst>
                <a:gd name="connsiteX0" fmla="*/ 637545 w 698372"/>
                <a:gd name="connsiteY0" fmla="*/ 274276 h 1770703"/>
                <a:gd name="connsiteX1" fmla="*/ 653427 w 698372"/>
                <a:gd name="connsiteY1" fmla="*/ 305902 h 1770703"/>
                <a:gd name="connsiteX2" fmla="*/ 512118 w 698372"/>
                <a:gd name="connsiteY2" fmla="*/ 820490 h 1770703"/>
                <a:gd name="connsiteX3" fmla="*/ 698372 w 698372"/>
                <a:gd name="connsiteY3" fmla="*/ 1344935 h 1770703"/>
                <a:gd name="connsiteX4" fmla="*/ 686250 w 698372"/>
                <a:gd name="connsiteY4" fmla="*/ 1377572 h 1770703"/>
                <a:gd name="connsiteX5" fmla="*/ 479435 w 698372"/>
                <a:gd name="connsiteY5" fmla="*/ 822286 h 1770703"/>
                <a:gd name="connsiteX6" fmla="*/ 637545 w 698372"/>
                <a:gd name="connsiteY6" fmla="*/ 274276 h 1770703"/>
                <a:gd name="connsiteX7" fmla="*/ 415856 w 698372"/>
                <a:gd name="connsiteY7" fmla="*/ 154819 h 1770703"/>
                <a:gd name="connsiteX8" fmla="*/ 439906 w 698372"/>
                <a:gd name="connsiteY8" fmla="*/ 187694 h 1770703"/>
                <a:gd name="connsiteX9" fmla="*/ 305693 w 698372"/>
                <a:gd name="connsiteY9" fmla="*/ 879860 h 1770703"/>
                <a:gd name="connsiteX10" fmla="*/ 584780 w 698372"/>
                <a:gd name="connsiteY10" fmla="*/ 1613247 h 1770703"/>
                <a:gd name="connsiteX11" fmla="*/ 570904 w 698372"/>
                <a:gd name="connsiteY11" fmla="*/ 1650604 h 1770703"/>
                <a:gd name="connsiteX12" fmla="*/ 268447 w 698372"/>
                <a:gd name="connsiteY12" fmla="*/ 885032 h 1770703"/>
                <a:gd name="connsiteX13" fmla="*/ 415856 w 698372"/>
                <a:gd name="connsiteY13" fmla="*/ 154819 h 1770703"/>
                <a:gd name="connsiteX14" fmla="*/ 208111 w 698372"/>
                <a:gd name="connsiteY14" fmla="*/ 0 h 1770703"/>
                <a:gd name="connsiteX15" fmla="*/ 232082 w 698372"/>
                <a:gd name="connsiteY15" fmla="*/ 38269 h 1770703"/>
                <a:gd name="connsiteX16" fmla="*/ 42868 w 698372"/>
                <a:gd name="connsiteY16" fmla="*/ 867260 h 1770703"/>
                <a:gd name="connsiteX17" fmla="*/ 363174 w 698372"/>
                <a:gd name="connsiteY17" fmla="*/ 1729297 h 1770703"/>
                <a:gd name="connsiteX18" fmla="*/ 347795 w 698372"/>
                <a:gd name="connsiteY18" fmla="*/ 1770703 h 1770703"/>
                <a:gd name="connsiteX19" fmla="*/ 1459 w 698372"/>
                <a:gd name="connsiteY19" fmla="*/ 871498 h 1770703"/>
                <a:gd name="connsiteX20" fmla="*/ 208111 w 698372"/>
                <a:gd name="connsiteY20" fmla="*/ 0 h 1770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98372" h="1770703">
                  <a:moveTo>
                    <a:pt x="637545" y="274276"/>
                  </a:moveTo>
                  <a:lnTo>
                    <a:pt x="653427" y="305902"/>
                  </a:lnTo>
                  <a:cubicBezTo>
                    <a:pt x="560287" y="432135"/>
                    <a:pt x="508084" y="622237"/>
                    <a:pt x="512118" y="820490"/>
                  </a:cubicBezTo>
                  <a:cubicBezTo>
                    <a:pt x="516497" y="1035672"/>
                    <a:pt x="586501" y="1232786"/>
                    <a:pt x="698372" y="1344935"/>
                  </a:cubicBezTo>
                  <a:lnTo>
                    <a:pt x="686250" y="1377572"/>
                  </a:lnTo>
                  <a:cubicBezTo>
                    <a:pt x="562361" y="1260798"/>
                    <a:pt x="484395" y="1051463"/>
                    <a:pt x="479435" y="822286"/>
                  </a:cubicBezTo>
                  <a:cubicBezTo>
                    <a:pt x="474842" y="610087"/>
                    <a:pt x="533463" y="406909"/>
                    <a:pt x="637545" y="274276"/>
                  </a:cubicBezTo>
                  <a:close/>
                  <a:moveTo>
                    <a:pt x="415856" y="154819"/>
                  </a:moveTo>
                  <a:lnTo>
                    <a:pt x="439906" y="187694"/>
                  </a:lnTo>
                  <a:cubicBezTo>
                    <a:pt x="340867" y="380438"/>
                    <a:pt x="292616" y="629279"/>
                    <a:pt x="305693" y="879860"/>
                  </a:cubicBezTo>
                  <a:cubicBezTo>
                    <a:pt x="321514" y="1183026"/>
                    <a:pt x="425236" y="1455588"/>
                    <a:pt x="584780" y="1613247"/>
                  </a:cubicBezTo>
                  <a:lnTo>
                    <a:pt x="570904" y="1650604"/>
                  </a:lnTo>
                  <a:cubicBezTo>
                    <a:pt x="398467" y="1488070"/>
                    <a:pt x="285844" y="1203001"/>
                    <a:pt x="268447" y="885032"/>
                  </a:cubicBezTo>
                  <a:cubicBezTo>
                    <a:pt x="253944" y="619954"/>
                    <a:pt x="307079" y="356743"/>
                    <a:pt x="415856" y="154819"/>
                  </a:cubicBezTo>
                  <a:close/>
                  <a:moveTo>
                    <a:pt x="208111" y="0"/>
                  </a:moveTo>
                  <a:lnTo>
                    <a:pt x="232082" y="38269"/>
                  </a:lnTo>
                  <a:cubicBezTo>
                    <a:pt x="99792" y="258415"/>
                    <a:pt x="31022" y="559712"/>
                    <a:pt x="42868" y="867260"/>
                  </a:cubicBezTo>
                  <a:cubicBezTo>
                    <a:pt x="56562" y="1222775"/>
                    <a:pt x="176221" y="1544813"/>
                    <a:pt x="363174" y="1729297"/>
                  </a:cubicBezTo>
                  <a:lnTo>
                    <a:pt x="347795" y="1770703"/>
                  </a:lnTo>
                  <a:cubicBezTo>
                    <a:pt x="146126" y="1580615"/>
                    <a:pt x="16480" y="1244013"/>
                    <a:pt x="1459" y="871498"/>
                  </a:cubicBezTo>
                  <a:cubicBezTo>
                    <a:pt x="-11620" y="547155"/>
                    <a:pt x="63687" y="229568"/>
                    <a:pt x="208111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0344703-4AB7-BF54-8889-B0FA2A94E013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問題を投げる人のイラスト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4099700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155776</TotalTime>
  <Words>24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標準デザイン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pptxn03_問題を丸投げする人のイラスト</dc:title>
  <dc:subject>pptxn03_問題を丸投げする人のイラスト</dc:subject>
  <dc:creator>でじけろお</dc:creator>
  <cp:revision>1</cp:revision>
  <dcterms:created xsi:type="dcterms:W3CDTF">2018-05-20T00:31:01Z</dcterms:created>
  <dcterms:modified xsi:type="dcterms:W3CDTF">2024-12-05T14:53:21Z</dcterms:modified>
  <cp:version>1</cp:version>
</cp:coreProperties>
</file>