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4"/>
  </p:notesMasterIdLst>
  <p:sldIdLst>
    <p:sldId id="898" r:id="rId2"/>
    <p:sldId id="90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66"/>
    <a:srgbClr val="CCECFF"/>
    <a:srgbClr val="FFFF00"/>
    <a:srgbClr val="C0C0C0"/>
    <a:srgbClr val="A20000"/>
    <a:srgbClr val="CC6600"/>
    <a:srgbClr val="800000"/>
    <a:srgbClr val="FFFF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2024/12/5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03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98300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66742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6361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97255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33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97442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67004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3252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8338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8366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Copyright©2023 </a:t>
            </a:r>
            <a:r>
              <a:rPr lang="en-US" altLang="ja-JP" sz="800" b="1" dirty="0">
                <a:hlinkClick r:id="rId15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2277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CDC3E4-E6C6-6AEE-76FB-B0C25B18E0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6BD579-3768-9C31-A3DC-D39D3A7DA373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問題を先送りする人のイラスト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C2E8A2-32AE-A606-3EE0-191C7E461FD1}"/>
              </a:ext>
            </a:extLst>
          </p:cNvPr>
          <p:cNvGrpSpPr/>
          <p:nvPr/>
        </p:nvGrpSpPr>
        <p:grpSpPr>
          <a:xfrm>
            <a:off x="644913" y="1524921"/>
            <a:ext cx="2736462" cy="1706515"/>
            <a:chOff x="397263" y="515992"/>
            <a:chExt cx="2933866" cy="182962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334AA00-5DF4-75B1-A844-58A4330522A8}"/>
                </a:ext>
              </a:extLst>
            </p:cNvPr>
            <p:cNvGrpSpPr/>
            <p:nvPr/>
          </p:nvGrpSpPr>
          <p:grpSpPr>
            <a:xfrm>
              <a:off x="397263" y="1131517"/>
              <a:ext cx="823020" cy="1214095"/>
              <a:chOff x="326608" y="1849019"/>
              <a:chExt cx="2971202" cy="4383027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0F7B6FE-803E-D40B-55A9-A6AF01FBA550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BD6DE01D-FAED-2275-F165-D079F8604A62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CAE2BC7-1C47-5795-AF43-F677E6587BB5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17D2395B-45E6-5712-4CAC-6B81BC2B38E6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00D1C9A4-E8B8-0B7C-73AF-032C1FA273BC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15F13422-0AD1-1FA1-DA50-F7205F47704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A41E2495-E86E-FCCF-314E-66B2804F760C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59EA5192-50B2-D051-122D-3014A3A2724A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A86AF74C-A275-2877-FDD1-5CD78CDFE8B6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1745B296-0C10-4949-E54F-E92C9759A7A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069F7F3F-AC88-222F-3BC9-3B860B10A3E4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210BF35-240A-954E-0AD1-BB5FD10FEBD3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D4DA6CD-0391-764A-7013-75B32EA1D66E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3B9BB1CB-095B-9116-C5A4-8507EA6D8532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DC8C71D9-AF85-30C2-023B-01176B7E15A2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AE826250-DF8C-5AE2-19D0-D6A0A15D9D57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3DED7E85-6351-1DD9-50CC-1F33472B2DE1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55A35955-F5F0-1FDB-7030-FFC9D904095C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1B5F754-954C-AA3F-2D47-CB67DF74A079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0B548751-ADB4-E1FB-C5BE-C7570BFAD024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8B6B92D-DE84-4478-A80B-BF8B5AAA7753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7911487-6CF6-27F7-0995-465AE2D5CE02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775C616A-6D7B-A70E-C1C2-632AB0521C55}"/>
                </a:ext>
              </a:extLst>
            </p:cNvPr>
            <p:cNvSpPr/>
            <p:nvPr/>
          </p:nvSpPr>
          <p:spPr>
            <a:xfrm rot="20700000">
              <a:off x="723075" y="51599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82B899-0274-D02A-F209-47747DE4CD61}"/>
                </a:ext>
              </a:extLst>
            </p:cNvPr>
            <p:cNvGrpSpPr/>
            <p:nvPr/>
          </p:nvGrpSpPr>
          <p:grpSpPr>
            <a:xfrm>
              <a:off x="1502529" y="1126089"/>
              <a:ext cx="823020" cy="1214353"/>
              <a:chOff x="326608" y="1849019"/>
              <a:chExt cx="2971202" cy="4383960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C596EE82-57D4-FB12-A65A-FF59C4FCADA3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9C8E58D-27CE-4D20-A2E6-B2217E61E98F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94DCB584-C443-5DC4-3F9D-95B82FA33C30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064BAD1F-57D9-06E5-6BDF-2F94F2D057DF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83A54F96-4773-DB7B-2D0C-FD10075C62F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7758D883-B707-DD6A-23E8-B506091EAECF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8B7C58B8-9A72-E450-A22A-E42650F96311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8CD2E37A-91BA-C1F7-33FE-301557956A7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872EB99A-750E-8C70-9189-60F003ACDC4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4BA492C-EF22-B03C-C520-A696B4808B30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B7E4A4D4-59DA-4AB8-19A8-C77AEDB676AF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4BC4CF81-8982-1AE6-01DD-24545B3F003D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EB0CE71B-9CCD-3827-992E-85BB4BEAE885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D95CD96-9EBB-526A-5E0F-23823E4B76F1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5787728-8F4F-1B27-F25F-D0BD75FBF2C5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33398CD-3469-1B99-9C22-B4E50148EE33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7BF631F-45B7-FA5B-6E20-7DC242BD3EBE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BA98CC4-0206-EAB5-A730-33F3EDBE7E42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BF001B5B-6C2F-BF7A-8235-A362CB4BBF3A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B53DB1DE-ADFC-D550-9EB4-CACB2A62F28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E17A4190-B46D-F380-5B9A-9501FC7FBC99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149459F4-9F8A-04F4-BDC9-86A7FBB72862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1CE9EB57-BF75-019F-EB84-8309AA6E91EC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8250AAB7-6643-FF53-92F1-522ECE358D4E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85F5BBCF-39A0-7C97-CF4D-9680A04460A2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B669D59C-2A93-480F-E419-6692BE4B1073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二等辺三角形 30">
                <a:extLst>
                  <a:ext uri="{FF2B5EF4-FFF2-40B4-BE49-F238E27FC236}">
                    <a16:creationId xmlns:a16="http://schemas.microsoft.com/office/drawing/2014/main" id="{25BC3DC6-920C-344D-8C2A-E8D59B6DB762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82A6B7A2-45FF-D204-E581-0EB61D1E9F9E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99B2A1F-7A14-0E93-FD55-00FA8D76EB07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2CC4E6A4-50D5-0119-01A8-F72091BFA520}"/>
                </a:ext>
              </a:extLst>
            </p:cNvPr>
            <p:cNvSpPr/>
            <p:nvPr/>
          </p:nvSpPr>
          <p:spPr>
            <a:xfrm rot="900000">
              <a:off x="2422901" y="816013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241007CB-6CC4-3094-CEA8-BE15A0B9A392}"/>
                </a:ext>
              </a:extLst>
            </p:cNvPr>
            <p:cNvSpPr/>
            <p:nvPr/>
          </p:nvSpPr>
          <p:spPr>
            <a:xfrm rot="870482">
              <a:off x="2066087" y="108482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2F94D906-D9B1-64BB-76CF-FD62EDCB96A3}"/>
              </a:ext>
            </a:extLst>
          </p:cNvPr>
          <p:cNvGrpSpPr/>
          <p:nvPr/>
        </p:nvGrpSpPr>
        <p:grpSpPr>
          <a:xfrm>
            <a:off x="6530108" y="1509898"/>
            <a:ext cx="2736462" cy="1715907"/>
            <a:chOff x="6644408" y="500291"/>
            <a:chExt cx="2933866" cy="1839690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B60DFD5C-5377-A19F-092B-26300DC02E97}"/>
                </a:ext>
              </a:extLst>
            </p:cNvPr>
            <p:cNvGrpSpPr/>
            <p:nvPr/>
          </p:nvGrpSpPr>
          <p:grpSpPr>
            <a:xfrm>
              <a:off x="7744547" y="1125628"/>
              <a:ext cx="823020" cy="1214353"/>
              <a:chOff x="326608" y="1849019"/>
              <a:chExt cx="2971202" cy="4383960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38AB39A1-DEDB-0BCD-C0D5-73AE5FC57A74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302E2414-37AB-6535-1E27-DF318B0F3CCB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98B672E5-33A6-10EF-A6D0-A9419EC91928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57218B0-9633-20AE-F36A-4157C66987D8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84056624-DDD4-4677-5FBD-BF6AEE374C4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1527009-DC09-BF05-9ECE-669B1BC0E78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C60A18EE-9B63-7542-89A0-86DDBD9DAD0F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B5766794-29D8-AC24-9DF1-BA6FA8BBCEBD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71193294-7CE0-4F07-B4F3-5C7F239E7B27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CC993780-C166-8966-1920-17C867DBA4F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93AE8EEA-477E-D347-8800-325731CD725A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3453DC65-1694-387C-63A9-7DE56BC552A7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9B7761F1-4815-3AB0-9CC6-69E024254E0F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140EE7BA-0AEE-A3F4-903A-E958056C35F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3800139-07CF-CC5D-AE73-B99CBB8AF68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72942B4-F954-DF94-958B-93949D936B37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E87F13C0-E485-2EF4-4B27-38A5E5ABEBB7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42E820C0-4D5E-5829-444F-A2E3438ADFF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0AF75EC7-B796-4A01-C336-74720E0FCA2C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23618878-B334-2030-B330-162A6F4BC01F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FC20FEB2-EAD1-E91F-1F8D-4F24E8545534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16757E05-5D1B-B613-7A9B-6A42BBDC2769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842BA53B-2858-AAEB-9363-3CCCD56D5654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8628098F-81F6-E84B-84C5-2E1A430A33D4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B537D395-46DB-EEC2-8F35-443A741A7BE0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二等辺三角形 108">
                <a:extLst>
                  <a:ext uri="{FF2B5EF4-FFF2-40B4-BE49-F238E27FC236}">
                    <a16:creationId xmlns:a16="http://schemas.microsoft.com/office/drawing/2014/main" id="{2BF5BC1C-CE98-7C15-CE92-0EE3345AB156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E50CB308-35B7-7EC9-08A4-B19B01C7E688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AB3A66CE-4442-4E00-1B3A-FFBE69460342}"/>
                </a:ext>
              </a:extLst>
            </p:cNvPr>
            <p:cNvGrpSpPr/>
            <p:nvPr/>
          </p:nvGrpSpPr>
          <p:grpSpPr>
            <a:xfrm>
              <a:off x="6644408" y="1115816"/>
              <a:ext cx="823020" cy="1214095"/>
              <a:chOff x="326608" y="1849019"/>
              <a:chExt cx="2971202" cy="438302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4A849B13-2198-92FA-968E-8B51FBC15EE8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66A1BD9D-9965-535B-07BB-7B007A7C3590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0D30F665-F639-88F2-6F47-CC84D3F53EFF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55912A0B-46D9-7029-3A2D-34266A3A4F9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907FCB03-C7D2-6D22-88AA-0C9D5B89DAD7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5541EEF6-F2EC-B926-2606-686D9962FE31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6E072777-48F0-47D2-4CDA-A440A8AA21D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CCD216BA-0E2E-9325-161F-7BEE6340C52A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DC6AFFA8-811A-514F-799D-F295C62A7E46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5FBF5A7-9DE5-C95A-29BB-C26CE15FB07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0946F637-ECAD-8FC4-F59E-8F13B30EDBD1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27B47758-5321-9773-A680-719436BBFC3C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25E0A0C-1585-CAD2-A5B3-22CA38E4F453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7B976CC5-F2C5-DEF8-B9D9-CB04423EAA52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939B84CB-B2CA-A930-5641-D54C091B0613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3B92A3F0-8BF4-A28F-5D87-2B6EDC8C1736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269AC345-0546-8578-0ED5-9314FF0261D2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2387FE4-F8F4-CEBA-D66C-F0F49F808B58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3F9D26EB-BFCF-6AE5-8189-DB43056A3F3F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13F85B75-A767-F19E-8AAB-9E683D937CA0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04C64E62-C901-23D2-8A0E-5F648CFC2941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C1CA31F6-2683-1DD5-D31E-CF994792E68C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6AD9549F-1F86-5B66-9870-8EE9FF47C65B}"/>
                </a:ext>
              </a:extLst>
            </p:cNvPr>
            <p:cNvSpPr/>
            <p:nvPr/>
          </p:nvSpPr>
          <p:spPr>
            <a:xfrm rot="20700000">
              <a:off x="6970220" y="500291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FCE41B70-EC59-5017-1948-07CC910D24BC}"/>
                </a:ext>
              </a:extLst>
            </p:cNvPr>
            <p:cNvSpPr/>
            <p:nvPr/>
          </p:nvSpPr>
          <p:spPr>
            <a:xfrm rot="900000">
              <a:off x="8670046" y="80031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E2CA2C9-6512-406C-676D-FC5FEBB10F11}"/>
                </a:ext>
              </a:extLst>
            </p:cNvPr>
            <p:cNvSpPr/>
            <p:nvPr/>
          </p:nvSpPr>
          <p:spPr>
            <a:xfrm rot="870482">
              <a:off x="8313232" y="1069120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D9C33CE8-80C1-ADC7-218B-94ADE08E6B92}"/>
              </a:ext>
            </a:extLst>
          </p:cNvPr>
          <p:cNvGrpSpPr/>
          <p:nvPr/>
        </p:nvGrpSpPr>
        <p:grpSpPr>
          <a:xfrm>
            <a:off x="3592625" y="1524923"/>
            <a:ext cx="2720750" cy="1706514"/>
            <a:chOff x="3606887" y="515992"/>
            <a:chExt cx="2917021" cy="182962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43CB2E08-8A7E-B90B-8076-2871592130A7}"/>
                </a:ext>
              </a:extLst>
            </p:cNvPr>
            <p:cNvGrpSpPr/>
            <p:nvPr/>
          </p:nvGrpSpPr>
          <p:grpSpPr>
            <a:xfrm>
              <a:off x="3606887" y="1125628"/>
              <a:ext cx="823020" cy="1214353"/>
              <a:chOff x="326608" y="1849019"/>
              <a:chExt cx="2971202" cy="4383960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6B0AD0CC-202A-D006-0D50-51D57CE48369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242CC9B9-A36C-699F-405E-C17867E880C2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40B879A-13E2-157A-80C5-62E77C7F696C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EEF18298-6C13-23A6-9574-98295FE5715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6FEDDB31-53E6-1F25-275C-C7CFBCE9B069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AABB0AD5-B4A6-E25B-90B7-2DD7DC77116E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2996364F-CE78-D19A-0D53-523AD047D722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3E5C13D-F7DB-914A-13EF-71889C462C49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C53198D3-A00D-76FB-9D2F-6391CC5AA8DC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9EBCD0BF-DBF2-BA89-46DC-20D9F50A588A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B1FD4198-0DD0-BEC2-E94E-7830CD92B110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1FE45929-481E-9BCA-F5CE-B83BE3A630EE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919C3441-591E-BB2F-7BFD-077C26498EE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D0B46D6C-92B5-2A55-CECF-B506890B3CE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FE55AEBB-696B-4E75-1A07-08540EA9C76A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99FE621-1D80-24B5-02A5-F1134B644B19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0E671FE6-CD69-945F-E4F7-B871527DFC6F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25F2E30B-0C85-7A94-01C8-AC56B98C6730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D1D0BF8A-8AB8-13BB-F53B-8E6C8F18E776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60DDA927-0039-7C34-0F8C-020EE932E129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2FD4C2BD-A249-742F-A2AC-58143917BC31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086F1255-FC82-FC44-6D75-B0C61DB2CADF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7BF642A5-7B13-EFE8-D205-5C0DE5AF7628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3A0279B5-4E78-F75F-28FC-3DA2CF649EC8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E7234F5B-7C52-E36D-AE8C-A0D741B85842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二等辺三角形 163">
                <a:extLst>
                  <a:ext uri="{FF2B5EF4-FFF2-40B4-BE49-F238E27FC236}">
                    <a16:creationId xmlns:a16="http://schemas.microsoft.com/office/drawing/2014/main" id="{E5E00636-8882-549E-9E7C-95D0DB5E9530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二等辺三角形 164">
                <a:extLst>
                  <a:ext uri="{FF2B5EF4-FFF2-40B4-BE49-F238E27FC236}">
                    <a16:creationId xmlns:a16="http://schemas.microsoft.com/office/drawing/2014/main" id="{D94FF499-2E44-6CAC-09FA-A2118EA29780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361E7DB0-55C0-4ECE-6E01-1BEA2FFF3D9E}"/>
                </a:ext>
              </a:extLst>
            </p:cNvPr>
            <p:cNvGrpSpPr/>
            <p:nvPr/>
          </p:nvGrpSpPr>
          <p:grpSpPr>
            <a:xfrm>
              <a:off x="4690600" y="1131517"/>
              <a:ext cx="823020" cy="1214095"/>
              <a:chOff x="326608" y="1849019"/>
              <a:chExt cx="2971202" cy="4383027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1C7FD33-4108-D1D7-165E-BA8C85100370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49ACF96E-0D49-7D7C-A627-24020D902DEA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FBD6E40-E748-C05E-B9BE-62823B64F025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F215EDAB-79F8-120A-E6FB-D9B1D5DD8BAE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68E8E2D4-0E23-7D1D-6D2C-D0893259126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5AC6ADF-0FC4-00C4-F4F8-869ACE217F7E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B22DEABB-4E22-6B94-7685-80524D7BBF4D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C799A9F2-A7CC-EC17-4837-C361DF2DEF04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B9E8125-42C4-C4EA-C8E7-A9C95C5C842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F06BD484-AAB2-40BB-C703-108CA56D74CA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AE1E0396-9E21-AB72-F79E-BC33EE4247EE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D7840082-633C-026F-6D45-1E2BD0EAE645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E9DB49B5-8D08-F69B-FBAE-DF91E18CBE5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5E63B30B-E566-C0C8-1CBF-4AF20C78A4B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782EF61D-73EA-5FE9-41E2-A2F4BE44E28B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294F9D0-7094-08AA-9BDC-DB507B19309E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3D1CFED-D608-ABD4-B6DE-A301E43A14DE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DA25A811-D22B-2C13-F3DA-7C2EFC6C6D0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2BB13EA-CA9E-F9BC-4410-CC75CCFBF2E4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5298FB3E-449D-C059-3820-BD91828B043B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89A97F8-22CD-4550-00F6-24EC3E92E162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E766D22-011A-32CB-349C-74C89416772A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0A259675-31E7-F72A-F1FB-DCBCF24FC937}"/>
                </a:ext>
              </a:extLst>
            </p:cNvPr>
            <p:cNvSpPr/>
            <p:nvPr/>
          </p:nvSpPr>
          <p:spPr>
            <a:xfrm rot="900000">
              <a:off x="3915854" y="51599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6B0FF4EA-6025-ABD1-92EB-51039EEBC388}"/>
                </a:ext>
              </a:extLst>
            </p:cNvPr>
            <p:cNvSpPr/>
            <p:nvPr/>
          </p:nvSpPr>
          <p:spPr>
            <a:xfrm rot="900000">
              <a:off x="5615680" y="816013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39FE4F2-9D16-3DFD-568E-7744F11A6701}"/>
                </a:ext>
              </a:extLst>
            </p:cNvPr>
            <p:cNvSpPr/>
            <p:nvPr/>
          </p:nvSpPr>
          <p:spPr>
            <a:xfrm rot="870482">
              <a:off x="5258866" y="108482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9C6CC85F-B8A5-DD40-207C-8B094709E6EC}"/>
              </a:ext>
            </a:extLst>
          </p:cNvPr>
          <p:cNvGrpSpPr/>
          <p:nvPr/>
        </p:nvGrpSpPr>
        <p:grpSpPr>
          <a:xfrm>
            <a:off x="644913" y="4347252"/>
            <a:ext cx="2736462" cy="1706515"/>
            <a:chOff x="397263" y="3338323"/>
            <a:chExt cx="2933866" cy="1829620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20F44CDA-A7D6-C789-5F39-9BB9E6EA666E}"/>
                </a:ext>
              </a:extLst>
            </p:cNvPr>
            <p:cNvGrpSpPr/>
            <p:nvPr/>
          </p:nvGrpSpPr>
          <p:grpSpPr>
            <a:xfrm>
              <a:off x="397263" y="3953848"/>
              <a:ext cx="823020" cy="1214095"/>
              <a:chOff x="326608" y="1849019"/>
              <a:chExt cx="2971202" cy="4383027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E0BEB022-7623-8BE8-669D-88C891D0AC1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33ED3866-8A82-6C59-9F2F-08B7589DEC38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446B642D-9A9D-EDAA-146E-DCF02FF3B912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6" name="台形 205">
                <a:extLst>
                  <a:ext uri="{FF2B5EF4-FFF2-40B4-BE49-F238E27FC236}">
                    <a16:creationId xmlns:a16="http://schemas.microsoft.com/office/drawing/2014/main" id="{63A9E0FF-883B-E902-54CF-016A7581874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7BB90A50-0F24-62F3-F334-6CAD404877A8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5673445B-6BFC-00A9-EBFF-170893807348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C5A67994-136D-EF12-FB05-DAC883B9B76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6FAC5FDA-35B0-3F34-AAB3-0F895DC0A0F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CF4CCC24-96DF-1F05-57EA-3A154CA561D4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F6EABA76-E783-2E74-DA42-B274E07A688E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8E25A3A-9BD1-DAC3-6EF3-CF5AD45FDAC9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922BF7C9-30A6-78EB-7401-0DFE513AF517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7B250359-CBF8-6202-9A27-52B0EBC83A74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BEE506DA-9856-D323-1566-F14928932D12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D21CAF52-D7B4-80C8-690C-FBEE00009438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277F14C-A9C6-6AB8-5BF7-DF90542B1500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F4DFD55C-69DA-2036-F13A-BD8B3986ECC2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88E34F2B-8DAA-79FB-522E-D56E9652569B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F46706CA-2BB5-5B57-9D94-876192841B83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3EF8ADBA-6395-D350-7DA7-CFE25B3C9BAA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2AD1B782-81C7-6C31-D4B8-C7150ABC9565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C63A1EBF-027D-5D2D-8D7E-02AEBD29824D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A2A19C93-E62F-5FA8-CE4D-430A382006F3}"/>
                </a:ext>
              </a:extLst>
            </p:cNvPr>
            <p:cNvSpPr/>
            <p:nvPr/>
          </p:nvSpPr>
          <p:spPr>
            <a:xfrm rot="20700000">
              <a:off x="723075" y="333832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4CCDB397-8787-1D0D-56E6-C03BDE0305F9}"/>
                </a:ext>
              </a:extLst>
            </p:cNvPr>
            <p:cNvGrpSpPr/>
            <p:nvPr/>
          </p:nvGrpSpPr>
          <p:grpSpPr>
            <a:xfrm>
              <a:off x="1502529" y="3948420"/>
              <a:ext cx="823020" cy="1214353"/>
              <a:chOff x="326608" y="1849019"/>
              <a:chExt cx="2971202" cy="4383960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F4E4589C-F8A6-F99D-DF12-4AE2B8366125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EFAD4E7A-C6A6-9ED2-97AF-4DF70F88AA4D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37B27BB-7D8D-1768-DD11-3EE1A2179CC3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B7AF57BA-880E-38DE-68C0-F1C4C787DA21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31E5D9CF-814D-9830-9C3E-DC8E7D80B0DC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3746EEF5-CA01-89DA-40C5-465FC1CD2EC6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B6548372-6539-783E-90EB-6D379976D57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648F6D25-EB3B-906C-7CFA-192283032A4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1519FE94-8276-D775-7797-C183A4986A6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44DCEA6-5794-1C19-7465-499A89423CEA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F114F851-A30B-2924-AEDA-C5371097D7CF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CC9B6356-7D40-E5B8-FC2A-8985E1A8EB84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E10A475C-984B-2B49-D16B-4BD9CC087B48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86783B85-193F-DE47-668D-3CFE3AA07954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11628E0-B6F4-5F47-91B7-6E2F65CB2352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7E5B127-D66D-0FFC-8B5F-F56D1CFD7B96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BE2960C1-5C98-5374-BF58-05E8FCD2D08E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A4B6E870-B2D5-9A26-94A4-71E3C7FD2B33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9CC1B8DB-2732-1E96-8E7F-877F1C13F6C0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51523F17-4903-67C7-F159-2E19E5837562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CC9DA6D7-297A-57C1-6E42-26630E252F10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55F3D415-2943-FDEA-0F35-5DFFC71B4C97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96788706-B37F-A89E-7BF4-31F86439201E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EB4BEE5C-F40E-BDE7-1A66-1008550D0570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957CA02A-DCBE-526A-36D5-6DFFB1F9022D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206954A6-7058-297D-7F2B-700243CCEB6E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二等辺三角形 197">
                <a:extLst>
                  <a:ext uri="{FF2B5EF4-FFF2-40B4-BE49-F238E27FC236}">
                    <a16:creationId xmlns:a16="http://schemas.microsoft.com/office/drawing/2014/main" id="{FD63AE2D-4A05-810C-44A7-0413B6FB46A9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BCA2246E-172C-C62A-AFD3-CC666A134275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D847D55-06ED-38FA-40ED-FB98A1351379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A010E9AA-252B-0DF5-1F4F-4532EFF847A4}"/>
                </a:ext>
              </a:extLst>
            </p:cNvPr>
            <p:cNvSpPr/>
            <p:nvPr/>
          </p:nvSpPr>
          <p:spPr>
            <a:xfrm rot="900000">
              <a:off x="2422901" y="3638344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FC249BB6-D0B8-DDC2-13A6-B63BB17C6724}"/>
                </a:ext>
              </a:extLst>
            </p:cNvPr>
            <p:cNvSpPr/>
            <p:nvPr/>
          </p:nvSpPr>
          <p:spPr>
            <a:xfrm rot="870482">
              <a:off x="2066087" y="3907152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9DA12E17-C077-D84E-4339-56D2ADEAA753}"/>
              </a:ext>
            </a:extLst>
          </p:cNvPr>
          <p:cNvGrpSpPr/>
          <p:nvPr/>
        </p:nvGrpSpPr>
        <p:grpSpPr>
          <a:xfrm>
            <a:off x="6530108" y="4332229"/>
            <a:ext cx="2736462" cy="1715907"/>
            <a:chOff x="6644408" y="3322622"/>
            <a:chExt cx="2933866" cy="1839690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D64ED32F-136C-FF60-DAA2-6D80BE06D1EE}"/>
                </a:ext>
              </a:extLst>
            </p:cNvPr>
            <p:cNvGrpSpPr/>
            <p:nvPr/>
          </p:nvGrpSpPr>
          <p:grpSpPr>
            <a:xfrm>
              <a:off x="7744547" y="3947959"/>
              <a:ext cx="823020" cy="1214353"/>
              <a:chOff x="326608" y="1849019"/>
              <a:chExt cx="2971202" cy="4383960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0D6C85A5-BEBE-7DB6-A92B-721B8D861762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CD243371-BED3-CF0D-3DCE-63FA2CC8AFE4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89D2A42D-9FAB-B3D3-7E15-24A46BA9A5B1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6AD90C49-E37F-9E81-9BF7-69FFF3C4FF95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1AF150C8-5DE2-17E9-6EB0-DF6759EC1EF4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93F92375-0AD1-ADF8-044A-7EE2D1B0E5BA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" name="台形 258">
                <a:extLst>
                  <a:ext uri="{FF2B5EF4-FFF2-40B4-BE49-F238E27FC236}">
                    <a16:creationId xmlns:a16="http://schemas.microsoft.com/office/drawing/2014/main" id="{A7CAFCD6-9699-C507-11FB-64F86A15EF6A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D516B706-EF00-02B9-92DA-8C2A46A2EDD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92B24D8-D236-4DED-4A76-37B6C5ED6FAA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5B949B42-A840-FDF1-5BE7-1B6FA2671B2C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F22BA886-322F-8C74-C48D-B5C221AD74BB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77611714-1F40-571C-5187-7EDACC4450B5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71633AFB-37C8-E189-C2AA-CA4DD492761C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3F31944D-1A7F-0959-FDE1-EDB04CCD24E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9D6CE635-AE95-51B9-8B19-8B7D63697FB5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C4DBE6CA-74C8-45DC-339B-EC3E5AE13554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543A3216-21C9-AB12-172E-AC0CF7488A3A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2B4D52CB-9D8C-C9FD-B990-5252283E780D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E812D95E-7A97-7FBB-484E-791E06B3FDC0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4147DBCF-03D9-75AE-07DC-34F0D70308D1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525E842B-6B83-34C8-C61D-2ABF92C62700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0A1BA1CB-2933-CB2F-6B27-819E636F564B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C05DCB9E-09BC-C716-D1DA-BF6B04B33F01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CB142F08-33E2-C770-31AE-18B7DD75F3C1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35B71094-D1A3-34D1-8F98-B6892BAA12C7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二等辺三角形 275">
                <a:extLst>
                  <a:ext uri="{FF2B5EF4-FFF2-40B4-BE49-F238E27FC236}">
                    <a16:creationId xmlns:a16="http://schemas.microsoft.com/office/drawing/2014/main" id="{CE3E575D-9C44-5966-6769-4B25C1AEAD8B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二等辺三角形 276">
                <a:extLst>
                  <a:ext uri="{FF2B5EF4-FFF2-40B4-BE49-F238E27FC236}">
                    <a16:creationId xmlns:a16="http://schemas.microsoft.com/office/drawing/2014/main" id="{961C3981-E693-7012-D81A-7227AF3E2AC9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ECF01780-5C5E-064F-29EA-8C2546326460}"/>
                </a:ext>
              </a:extLst>
            </p:cNvPr>
            <p:cNvGrpSpPr/>
            <p:nvPr/>
          </p:nvGrpSpPr>
          <p:grpSpPr>
            <a:xfrm>
              <a:off x="6644408" y="3938147"/>
              <a:ext cx="823020" cy="1214095"/>
              <a:chOff x="326608" y="1849019"/>
              <a:chExt cx="2971202" cy="4383027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87FC2670-F11E-768C-EC91-204E7BD3667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35D86EC9-2657-BB60-763A-CCBE0DFC8A4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DFD2DC82-FAC0-4418-F792-9273BB1E208E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4" name="台形 233">
                <a:extLst>
                  <a:ext uri="{FF2B5EF4-FFF2-40B4-BE49-F238E27FC236}">
                    <a16:creationId xmlns:a16="http://schemas.microsoft.com/office/drawing/2014/main" id="{1380AAEB-458E-E1E3-D9DF-A0147370AC5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0DB5D83A-8A5A-F01F-1B9C-FEE7B4AD542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2A471811-1466-5B3B-2AF7-84ABABAA132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A2D3BFCE-B6E1-BDC6-C2EB-590A1938C980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93911681-F195-6A0F-EEE7-6EAF795BB82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15A72CE0-43B9-922D-D0F2-192FB5C73CB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DF438FCD-3856-ACAB-F626-AF115120642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DDBDC9A6-B422-CBA5-8B54-A6B28530B83B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312F0D3-9782-9EDD-E8AC-9A31E6D06E25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612EA20-A7D5-EDC4-4B6A-F298A5C7201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4D7F15D2-464F-9022-B15B-00E2E0D5AD3B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5CFF169-7C84-72C3-87FE-5D7E035E962E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2751DD4B-C044-8D98-DC37-A4786B693161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5949F717-DFAC-9BED-9692-47BBAA9C45CF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164023C4-018A-B88B-AD65-2E0F5E254F9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566C96C-202A-855B-68B8-A482456B854F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AF610746-614B-ACD5-689D-A6D79CF694F0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1FAA48B4-C20B-7825-B568-949C9EC42861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EE4BF12-CAFA-1172-9142-302EECD65D7A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A05E6B64-17DA-78A8-F646-FC129852650B}"/>
                </a:ext>
              </a:extLst>
            </p:cNvPr>
            <p:cNvSpPr/>
            <p:nvPr/>
          </p:nvSpPr>
          <p:spPr>
            <a:xfrm rot="20700000">
              <a:off x="6970220" y="3322622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C1B8DF82-DC90-19B8-1456-B1457F7CBD91}"/>
                </a:ext>
              </a:extLst>
            </p:cNvPr>
            <p:cNvSpPr/>
            <p:nvPr/>
          </p:nvSpPr>
          <p:spPr>
            <a:xfrm rot="900000">
              <a:off x="8670046" y="362264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2AFAAD51-C8F9-D74C-DE41-717C2FB5E05F}"/>
                </a:ext>
              </a:extLst>
            </p:cNvPr>
            <p:cNvSpPr/>
            <p:nvPr/>
          </p:nvSpPr>
          <p:spPr>
            <a:xfrm rot="870482">
              <a:off x="8313232" y="389145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AC101DBF-7050-F2B7-ED57-C8181ADBEECE}"/>
              </a:ext>
            </a:extLst>
          </p:cNvPr>
          <p:cNvGrpSpPr/>
          <p:nvPr/>
        </p:nvGrpSpPr>
        <p:grpSpPr>
          <a:xfrm>
            <a:off x="3592625" y="4347254"/>
            <a:ext cx="2720750" cy="1706514"/>
            <a:chOff x="3606887" y="3338323"/>
            <a:chExt cx="2917021" cy="1829620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746A59CE-840A-8322-23DF-10E44D5747AF}"/>
                </a:ext>
              </a:extLst>
            </p:cNvPr>
            <p:cNvGrpSpPr/>
            <p:nvPr/>
          </p:nvGrpSpPr>
          <p:grpSpPr>
            <a:xfrm>
              <a:off x="3606887" y="3947959"/>
              <a:ext cx="823020" cy="1214353"/>
              <a:chOff x="326608" y="1849019"/>
              <a:chExt cx="2971202" cy="4383960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C840AC5E-2402-6ACE-2FFB-60835EC9D97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7A1B720F-FFE6-0C37-517E-29B1E89E8D3A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188235E2-B062-3D17-FA21-15444073F258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7BA73895-8C44-9D04-CF7E-E55DF083784D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645DD919-673D-5D31-95BE-48C2C5252796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88042220-E891-B9DE-4EC4-05CB5319A3A3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FA6F0E5A-122C-C912-D43C-7E00FF5DB964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727EF919-CFBA-E69A-5A86-34E2EFC26185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AC64D710-3EFD-1115-5779-11808CCEE7CF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CA732E52-CEFA-3118-CD93-A453BFC9C81C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48C2ACC3-DE17-106F-4AD4-55F471FA874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BC45CEEF-FD40-111B-5A28-1554C6FD86B7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71096892-6A7D-CB64-F5CE-665EBE2B41FE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E1A7B0E1-DBB2-0433-6CEA-A42495A90175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54E209B-1C7D-3E24-E2B3-84CE71D68C6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B3B73CEA-46B9-FE19-11AA-ACF19D453A17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28E7492F-4326-94E1-ADBD-6E98B6DCDD1C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A33308B-1329-124B-F1B9-B55624F9D838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75E40E0-DB91-3C27-0DD3-B8D9B93150FC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3368DF0D-3783-0CFB-650B-4C32A0363A54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2A87FC03-710D-7BC0-8AFB-6C5AA0EBDED5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0F2124B8-E10C-FED5-423C-093ABFDADEF8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B31A2AE9-A5EE-657A-4B01-5D71782FF590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0BB4B45E-D7D0-6B30-92CC-B0F6217E9BCB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186A42FA-CF38-1596-7F1D-5DF356D8EBAB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二等辺三角形 330">
                <a:extLst>
                  <a:ext uri="{FF2B5EF4-FFF2-40B4-BE49-F238E27FC236}">
                    <a16:creationId xmlns:a16="http://schemas.microsoft.com/office/drawing/2014/main" id="{2358D245-EF9D-3C3E-9E13-7EA284647E80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二等辺三角形 331">
                <a:extLst>
                  <a:ext uri="{FF2B5EF4-FFF2-40B4-BE49-F238E27FC236}">
                    <a16:creationId xmlns:a16="http://schemas.microsoft.com/office/drawing/2014/main" id="{B86C62F9-181F-E48E-F542-532C39AD4DA4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44FE317B-CC48-75EC-D071-C66F26D5823A}"/>
                </a:ext>
              </a:extLst>
            </p:cNvPr>
            <p:cNvGrpSpPr/>
            <p:nvPr/>
          </p:nvGrpSpPr>
          <p:grpSpPr>
            <a:xfrm>
              <a:off x="4690600" y="3953848"/>
              <a:ext cx="823020" cy="1214095"/>
              <a:chOff x="326608" y="1849019"/>
              <a:chExt cx="2971202" cy="4383027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4A40D59B-D59B-7CD5-B3C4-D7294E0C279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E28AF1BA-F597-AC62-DE4F-58522F263D5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02010B3A-958D-9938-4195-19D5F87CAD4C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5EC444F5-AE5A-8C2B-644E-3603DF018BEA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5C3F9C16-EECB-A2E7-6D5F-AECB79C0D8F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57571EF5-360D-B8F7-F277-2772540EBCE9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2AA5D794-2125-FDE4-ACAC-A5BFE82152A7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148C8852-00D6-DA88-CE26-F0ED586BBE29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56AC0B31-F8B4-C8BA-6744-EE071E65102E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00BC724D-FA19-EA25-D299-1D1EEF20D978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742F7DC-0187-1285-6865-CE55633AEC38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79DCA8B3-A48B-22CB-87D2-3C369B341772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A2E5D33-E7FE-D0CD-4D33-2DEEEAB1DB4B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2B3A5D6-53E1-906E-2FB6-237EDB7A06F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59138D4-333D-E1DC-4A97-993B79CD011E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280689A5-FB10-81FD-CE5A-79B5DAFBE05A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0E868EF6-30F7-D496-C41B-20325C6B751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90D8093A-0FA3-3D26-8BF3-D58E25718E36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4069A09-B2D0-E37D-02A2-75B4C9DC5CF4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0D3A9E0F-4BDD-436D-0682-C20A047B25C3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210C3D79-95DD-B113-32F8-A9BEE8B92ECA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86FA0F6-927F-31BE-0CB2-B72AFC109AA8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90D1643D-3A97-6C2E-6B65-8842D20B89E6}"/>
                </a:ext>
              </a:extLst>
            </p:cNvPr>
            <p:cNvSpPr/>
            <p:nvPr/>
          </p:nvSpPr>
          <p:spPr>
            <a:xfrm rot="20700000">
              <a:off x="3915854" y="333832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0AD946CD-F538-2D3F-A9AB-F3FC69CC605D}"/>
                </a:ext>
              </a:extLst>
            </p:cNvPr>
            <p:cNvSpPr/>
            <p:nvPr/>
          </p:nvSpPr>
          <p:spPr>
            <a:xfrm rot="900000">
              <a:off x="5615680" y="3638344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DBAF0D7E-B9BB-6268-51E8-C55DAF7996AF}"/>
                </a:ext>
              </a:extLst>
            </p:cNvPr>
            <p:cNvSpPr/>
            <p:nvPr/>
          </p:nvSpPr>
          <p:spPr>
            <a:xfrm rot="870482">
              <a:off x="5258866" y="3907152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221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E00E3-E39C-6C12-F887-805586ABA5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30C607-8621-FE93-22E8-6BB4CC43B9F1}"/>
              </a:ext>
            </a:extLst>
          </p:cNvPr>
          <p:cNvGrpSpPr/>
          <p:nvPr/>
        </p:nvGrpSpPr>
        <p:grpSpPr>
          <a:xfrm>
            <a:off x="644913" y="1524921"/>
            <a:ext cx="2736462" cy="1706515"/>
            <a:chOff x="397263" y="515992"/>
            <a:chExt cx="2933866" cy="1829620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28A149-6B13-2722-145C-8F27DFCA1BD4}"/>
                </a:ext>
              </a:extLst>
            </p:cNvPr>
            <p:cNvGrpSpPr/>
            <p:nvPr/>
          </p:nvGrpSpPr>
          <p:grpSpPr>
            <a:xfrm>
              <a:off x="397263" y="1131517"/>
              <a:ext cx="823020" cy="1214095"/>
              <a:chOff x="326608" y="1849019"/>
              <a:chExt cx="2971202" cy="4383027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56CF1B50-CD7E-575F-327C-9D9A0558E441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574C1D90-8A40-262C-0D03-A87E174D8375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EE539DE7-8B13-ABCF-27D6-C263F10A1A34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9" name="台形 38">
                <a:extLst>
                  <a:ext uri="{FF2B5EF4-FFF2-40B4-BE49-F238E27FC236}">
                    <a16:creationId xmlns:a16="http://schemas.microsoft.com/office/drawing/2014/main" id="{CBAB5D3F-3152-73CC-35A6-45DCEB41C5B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46BC3BB7-D0F8-03A4-41FE-B3E5D150B67C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A0857DE2-8BCD-77D9-5070-C42951103997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93A07251-7E9B-628A-CABE-653E9C0F6E12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BE35CEFB-3DA6-D08F-0F2A-8242EE24FA2D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00E7537-64BC-3066-0AD7-9665BFB7CB06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916298AF-67ED-7935-1850-879E0ED8D5D8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693ECBD-E571-1239-BC96-3DEB3E741FED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5A25ABC-8299-DD59-24F2-2E1E55A07DC5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0ABE6DF-AC3B-E317-AC1B-F2ADEBF4327D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588383E-B04A-3E48-A48C-9D5ADF93EA71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598C4FB3-411E-2B08-C3E8-DD902C9B1505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437481E-0551-A543-4B18-B6EB1698B3CE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DD786082-B5B4-127C-69AE-B1BC6EC9EE97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80CF1F62-5AB6-D915-1665-FE592B616E2E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425B8E9C-F4CB-16E1-9844-B5D725AB9CD5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CDB7CD86-14A3-C489-60C1-FF0193C8B844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059A52C6-A480-6165-DBF1-9C67FF68B28A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B267E8C4-5C82-7FB8-AE3C-A64612906E11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8317946-D645-B1A4-8FF7-30A9C0BC5E17}"/>
                </a:ext>
              </a:extLst>
            </p:cNvPr>
            <p:cNvSpPr/>
            <p:nvPr/>
          </p:nvSpPr>
          <p:spPr>
            <a:xfrm rot="20700000">
              <a:off x="723075" y="51599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6199774-A689-D943-4338-C034161FEA15}"/>
                </a:ext>
              </a:extLst>
            </p:cNvPr>
            <p:cNvGrpSpPr/>
            <p:nvPr/>
          </p:nvGrpSpPr>
          <p:grpSpPr>
            <a:xfrm>
              <a:off x="1502529" y="1126089"/>
              <a:ext cx="823020" cy="1214353"/>
              <a:chOff x="326608" y="1849019"/>
              <a:chExt cx="2971202" cy="4383960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8D6A56D0-5947-C673-A9CD-FE9DBD35B902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B1E56C79-4382-3DC4-C6C8-F364B29FA9DB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8EF4419-AFF7-AD11-D947-31592E708F8B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C5B4E0B-D856-5B53-466A-64C547E106FE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F16789CE-C7DE-6597-7FAC-4E8D89564C87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36" name="四角形: 上の 2 つの角を丸める 35">
                  <a:extLst>
                    <a:ext uri="{FF2B5EF4-FFF2-40B4-BE49-F238E27FC236}">
                      <a16:creationId xmlns:a16="http://schemas.microsoft.com/office/drawing/2014/main" id="{7507563E-05CD-ADFC-6C97-972EADEFFE79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1AF04963-9643-8425-ED3B-232BFE20BCC4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0831DBAF-79AA-9159-F19D-70D5E6C402E7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2E90ED96-1E5D-C3E1-56B8-440D7633C902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992EA9A-1C09-B4FC-77F3-CCD85A35DE5F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3B9E45D0-8D2C-D9FA-EC80-0E1B473726E7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FEAEEA5D-7284-C79F-21CC-2A434B9D7053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B285BE79-701B-DF09-3753-B8C6C86492A8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6ACC91EA-106F-4448-D031-FCFDB2AFAE9E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C1AF60B-7A78-9373-EBFB-5707F724506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75E0919-F67A-50A5-172B-AD1BDFE58AC6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F312079-825B-0386-FC67-AD1143003251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2D3ABB8E-0BAD-D94A-7568-6382DAE58426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24A39EEF-6A57-831D-BB5E-B74582AD7D19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135415A2-63AE-4248-A4BB-4C800B0A3FB3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14120BD-B3D8-AE12-5847-231C5C56C998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D6C9C89C-B52D-B1C6-6E58-ADD60E4B0FC9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6BDE8D35-FEB3-07A1-21C5-4271F2334CDB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4AE13FAA-41DB-025D-5B16-7E358FF1D2D3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四角形: 上の 2 つの角を丸める 28">
                <a:extLst>
                  <a:ext uri="{FF2B5EF4-FFF2-40B4-BE49-F238E27FC236}">
                    <a16:creationId xmlns:a16="http://schemas.microsoft.com/office/drawing/2014/main" id="{F7238776-8718-27D6-3616-B64D191C5B19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4FC3AB6F-C210-F6DC-035F-BB224D2B916E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二等辺三角形 30">
                <a:extLst>
                  <a:ext uri="{FF2B5EF4-FFF2-40B4-BE49-F238E27FC236}">
                    <a16:creationId xmlns:a16="http://schemas.microsoft.com/office/drawing/2014/main" id="{4DB8B690-7543-ED28-2A23-6C4EE0BFBA35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58DBF91C-805C-ADC6-313C-60D3A34CF112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9F46673-67CA-D346-CC42-6629BF0CDCEF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CE1C547-1E16-C280-104D-65A627F80D1F}"/>
                </a:ext>
              </a:extLst>
            </p:cNvPr>
            <p:cNvSpPr/>
            <p:nvPr/>
          </p:nvSpPr>
          <p:spPr>
            <a:xfrm rot="900000">
              <a:off x="2422901" y="816013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6168ABB-0740-FC06-3FA6-668A1AB87BAE}"/>
                </a:ext>
              </a:extLst>
            </p:cNvPr>
            <p:cNvSpPr/>
            <p:nvPr/>
          </p:nvSpPr>
          <p:spPr>
            <a:xfrm rot="870482">
              <a:off x="2066087" y="108482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91CCC27F-E791-0F6E-04BB-7924D3ABB45B}"/>
              </a:ext>
            </a:extLst>
          </p:cNvPr>
          <p:cNvGrpSpPr/>
          <p:nvPr/>
        </p:nvGrpSpPr>
        <p:grpSpPr>
          <a:xfrm>
            <a:off x="6530108" y="1509898"/>
            <a:ext cx="2736462" cy="1715907"/>
            <a:chOff x="6644408" y="500291"/>
            <a:chExt cx="2933866" cy="1839690"/>
          </a:xfrm>
        </p:grpSpPr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EE69F587-82FC-17A7-366A-4F7D64A6ECD4}"/>
                </a:ext>
              </a:extLst>
            </p:cNvPr>
            <p:cNvGrpSpPr/>
            <p:nvPr/>
          </p:nvGrpSpPr>
          <p:grpSpPr>
            <a:xfrm>
              <a:off x="7744547" y="1125628"/>
              <a:ext cx="823020" cy="1214353"/>
              <a:chOff x="326608" y="1849019"/>
              <a:chExt cx="2971202" cy="4383960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99E2BAA4-9816-91B9-ABED-E32BD5C5AB19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2593AC6A-E731-3E15-7D64-E1E0438C61CE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179A0304-32B3-A4B7-72A7-4FB1DCC90F21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2CF041F1-B55B-3D25-621D-4C46ED9B8D4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13" name="四角形: 上の 2 つの角を丸める 112">
                  <a:extLst>
                    <a:ext uri="{FF2B5EF4-FFF2-40B4-BE49-F238E27FC236}">
                      <a16:creationId xmlns:a16="http://schemas.microsoft.com/office/drawing/2014/main" id="{BBCC391B-BE7F-868D-3C47-686DC6BECCCD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1BD075F9-F355-A880-D285-4981275B62A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3EE8E351-CC1C-8F7E-2E6C-E7B4855BCAC8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553B3D8F-8815-9F9E-9630-E459E120DF14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1146EF2C-686C-4438-1EAE-527A6BDF7114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9DB6D921-C276-D3AA-6F03-7A23392B66D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14811CA3-E40E-E371-C6AE-A86EFD4F3541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233A5EAC-C7D3-8A26-6B91-60E94D4BE5A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428B30E0-8679-C454-7945-A7D020FCA77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A07E914B-3BA2-81BA-7DC2-7426C1CAC126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92748589-1220-6C2D-AFFA-F4F2D4ECC92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BD91FD47-FFA0-7589-FC2B-B9E6406FD657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F3562380-4A2A-495F-6BDB-F4AE1A16AE9A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4641AC4-9AF3-1D86-AC62-1C5551C7318B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825BDCA0-5321-1866-E9D7-ADF08355C950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29DDA25A-D0D4-D384-0BAF-4660799BC9A7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8ACAF863-A857-EE30-9858-AA6D9CB7AD45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655AA3C9-7DD3-0642-BD2D-851B2A49ED14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CF417591-F328-C81B-22DA-174AB51CEA24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" name="四角形: 上の 2 つの角を丸める 106">
                <a:extLst>
                  <a:ext uri="{FF2B5EF4-FFF2-40B4-BE49-F238E27FC236}">
                    <a16:creationId xmlns:a16="http://schemas.microsoft.com/office/drawing/2014/main" id="{6EA1A4DE-16A2-7D5F-18AE-A5CDEFFC27A6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" name="四角形: 上の 2 つの角を丸める 107">
                <a:extLst>
                  <a:ext uri="{FF2B5EF4-FFF2-40B4-BE49-F238E27FC236}">
                    <a16:creationId xmlns:a16="http://schemas.microsoft.com/office/drawing/2014/main" id="{773000E3-E8BA-EE60-0B9C-0B92670CC12D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" name="二等辺三角形 108">
                <a:extLst>
                  <a:ext uri="{FF2B5EF4-FFF2-40B4-BE49-F238E27FC236}">
                    <a16:creationId xmlns:a16="http://schemas.microsoft.com/office/drawing/2014/main" id="{EC7D1B57-B9BE-A5C8-B576-95D14DF8AAAD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" name="二等辺三角形 109">
                <a:extLst>
                  <a:ext uri="{FF2B5EF4-FFF2-40B4-BE49-F238E27FC236}">
                    <a16:creationId xmlns:a16="http://schemas.microsoft.com/office/drawing/2014/main" id="{46ECE670-12E2-7B6A-7564-50E11BD16D3F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341B9C69-394F-D3AD-4B53-CF8D4C0DC6B5}"/>
                </a:ext>
              </a:extLst>
            </p:cNvPr>
            <p:cNvGrpSpPr/>
            <p:nvPr/>
          </p:nvGrpSpPr>
          <p:grpSpPr>
            <a:xfrm>
              <a:off x="6644408" y="1115816"/>
              <a:ext cx="823020" cy="1214095"/>
              <a:chOff x="326608" y="1849019"/>
              <a:chExt cx="2971202" cy="4383027"/>
            </a:xfrm>
          </p:grpSpPr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97CB0626-7C39-252C-8285-5B17B17E6AAA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7F0DE09B-C84E-C672-37EB-502BC005EA0D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E2507336-749E-B178-DB94-D2471AA841A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D34269F8-8088-6986-BCF8-AD9EF732617D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AA99DFD9-C9C3-50EE-2DEB-9570C7470B63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2AB030C8-DAE5-2052-7476-71FCE4965C32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E00B4D1C-387E-C7EC-F3F3-3507CB2FA89C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56826433-EDF0-1707-8A6C-A8A22496A09F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69C4B671-1450-7814-A300-9F4D080B4561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CFD35D07-7EA0-8040-7144-F6475D17236D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F8AC759-E098-B1B1-5C09-3772A5E5E1DA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633F77A8-1F27-0681-185C-0B4FA8BD7374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CF0EF549-E2BA-D2CA-D12C-4C10D9559082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FFBEF590-2BEF-A664-03FF-F256E801E1DC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D3D929E9-11E8-DDBB-B5AC-0BEC6EEB9803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388452C-5ADE-3DAF-874D-60E33C384C4A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B3102F5B-DC38-E152-E220-91A2DFE99ABA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E6C5B1AE-0AC9-C7B6-3E2A-9728E1B47B70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0843306-20F9-7ADA-06D3-5BFA0DA269EE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738A4F58-CDC1-DB54-3A5E-1816844543E5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B7163B04-1752-ABD6-FBB9-94E342B97865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フリーフォーム: 図形 82">
                <a:extLst>
                  <a:ext uri="{FF2B5EF4-FFF2-40B4-BE49-F238E27FC236}">
                    <a16:creationId xmlns:a16="http://schemas.microsoft.com/office/drawing/2014/main" id="{71B3E8E5-3704-CB53-6390-ED66D85BB51D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86EE2045-461F-5543-7CA4-62BC71C024CD}"/>
                </a:ext>
              </a:extLst>
            </p:cNvPr>
            <p:cNvSpPr/>
            <p:nvPr/>
          </p:nvSpPr>
          <p:spPr>
            <a:xfrm rot="20700000">
              <a:off x="6970220" y="500291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57D6700B-7792-2AC1-2745-CEC244D4607C}"/>
                </a:ext>
              </a:extLst>
            </p:cNvPr>
            <p:cNvSpPr/>
            <p:nvPr/>
          </p:nvSpPr>
          <p:spPr>
            <a:xfrm rot="900000">
              <a:off x="8670046" y="80031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730D8EA-BBAB-A447-81DC-8A9FE5EFB725}"/>
                </a:ext>
              </a:extLst>
            </p:cNvPr>
            <p:cNvSpPr/>
            <p:nvPr/>
          </p:nvSpPr>
          <p:spPr>
            <a:xfrm rot="870482">
              <a:off x="8313232" y="1069120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60325B84-2138-B017-34A4-FE1FDB8CE426}"/>
              </a:ext>
            </a:extLst>
          </p:cNvPr>
          <p:cNvGrpSpPr/>
          <p:nvPr/>
        </p:nvGrpSpPr>
        <p:grpSpPr>
          <a:xfrm>
            <a:off x="3592625" y="1524923"/>
            <a:ext cx="2720750" cy="1706514"/>
            <a:chOff x="3606887" y="515992"/>
            <a:chExt cx="2917021" cy="182962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5C26968A-8A79-4C82-95BE-B62FDDC0069A}"/>
                </a:ext>
              </a:extLst>
            </p:cNvPr>
            <p:cNvGrpSpPr/>
            <p:nvPr/>
          </p:nvGrpSpPr>
          <p:grpSpPr>
            <a:xfrm>
              <a:off x="3606887" y="1125628"/>
              <a:ext cx="823020" cy="1214353"/>
              <a:chOff x="326608" y="1849019"/>
              <a:chExt cx="2971202" cy="4383960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A307801C-A359-CA8A-241F-68EC8E40BB8B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72D84DDF-A23A-BF5F-C54F-8C6E057987C4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972135DF-0FA9-2919-730E-EC156D11908A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81AF4BF3-40D8-BF6C-C11E-58E5017E3A4F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168" name="四角形: 上の 2 つの角を丸める 167">
                  <a:extLst>
                    <a:ext uri="{FF2B5EF4-FFF2-40B4-BE49-F238E27FC236}">
                      <a16:creationId xmlns:a16="http://schemas.microsoft.com/office/drawing/2014/main" id="{1F3E21FD-6E6F-B51A-16C4-74D14183FB6D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D5F8975D-541D-BD13-E4A9-2693CBD0FC6C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13B023DB-59ED-8939-EC67-BAE5EB1B905C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13AC5D96-37E5-9315-0CD9-53631C20EB95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766B53B6-A217-6F98-F02E-A6D4CFA304E0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F85EB68-CBC6-15AE-6B53-FA71F4C420D9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166" name="四角形: 上の 2 つの角を丸める 165">
                  <a:extLst>
                    <a:ext uri="{FF2B5EF4-FFF2-40B4-BE49-F238E27FC236}">
                      <a16:creationId xmlns:a16="http://schemas.microsoft.com/office/drawing/2014/main" id="{0BB020DE-78DC-3EEE-EF8D-A31AC018C857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5BD1D60E-3CE8-2D07-37D8-AB343AAC0DAF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3EB7AB81-6B29-0AF5-E7C8-1AFBE028C30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74FF388-236B-7688-BF2B-88B2C3C4628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041C29E6-5176-F0BA-6691-6475678ED80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17F74F61-F845-8673-87C1-A29F21493B06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B87F7433-4AC0-968D-268E-8DDA2C1F1271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D9B9F39D-7D95-471A-16C6-2969D47B8405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900B9DD0-86EF-722A-9F87-D6366D23FC20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90047734-9263-3F0E-F373-719E46567D88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EEF92E4A-03A2-23D0-E237-23BEA90A14C8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月 159">
                <a:extLst>
                  <a:ext uri="{FF2B5EF4-FFF2-40B4-BE49-F238E27FC236}">
                    <a16:creationId xmlns:a16="http://schemas.microsoft.com/office/drawing/2014/main" id="{C4CDF384-B692-C0D8-71C7-D45B0DB8E6DF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5661105B-A46B-2541-3D34-8ABEFE3EF941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FB96EBFF-A4E1-B279-4FEB-5068EDAF9BEF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1871510A-E937-BB9A-CE39-FEC4FAB6C82A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二等辺三角形 163">
                <a:extLst>
                  <a:ext uri="{FF2B5EF4-FFF2-40B4-BE49-F238E27FC236}">
                    <a16:creationId xmlns:a16="http://schemas.microsoft.com/office/drawing/2014/main" id="{F1BA11D2-B71A-D56E-0ABC-92E48612227C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5" name="二等辺三角形 164">
                <a:extLst>
                  <a:ext uri="{FF2B5EF4-FFF2-40B4-BE49-F238E27FC236}">
                    <a16:creationId xmlns:a16="http://schemas.microsoft.com/office/drawing/2014/main" id="{D12B6B21-5FFC-8848-8C3E-154F94E367C5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CA6F46F6-ED64-4385-520C-843738322A77}"/>
                </a:ext>
              </a:extLst>
            </p:cNvPr>
            <p:cNvGrpSpPr/>
            <p:nvPr/>
          </p:nvGrpSpPr>
          <p:grpSpPr>
            <a:xfrm>
              <a:off x="4690600" y="1131517"/>
              <a:ext cx="823020" cy="1214095"/>
              <a:chOff x="326608" y="1849019"/>
              <a:chExt cx="2971202" cy="4383027"/>
            </a:xfrm>
          </p:grpSpPr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63273FB4-EEB3-E0C1-381E-147D0EF475EB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141" name="四角形: 上の 2 つの角を丸める 140">
                  <a:extLst>
                    <a:ext uri="{FF2B5EF4-FFF2-40B4-BE49-F238E27FC236}">
                      <a16:creationId xmlns:a16="http://schemas.microsoft.com/office/drawing/2014/main" id="{7CB4BA6B-B01B-DC39-6D28-D7F6CBE53233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120FE920-8D7A-B081-F16A-F811409FC137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2" name="台形 121">
                <a:extLst>
                  <a:ext uri="{FF2B5EF4-FFF2-40B4-BE49-F238E27FC236}">
                    <a16:creationId xmlns:a16="http://schemas.microsoft.com/office/drawing/2014/main" id="{DD1D2D30-F4B9-2C3D-FBB3-63030709CC5B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AEA1A2A4-544E-AC44-EFB7-2B81440D807D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C1BE0166-353D-778A-104B-5A80E63039C1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139" name="四角形: 上の 2 つの角を丸める 138">
                  <a:extLst>
                    <a:ext uri="{FF2B5EF4-FFF2-40B4-BE49-F238E27FC236}">
                      <a16:creationId xmlns:a16="http://schemas.microsoft.com/office/drawing/2014/main" id="{533FD0F3-14F1-6146-2883-B70D1E33D85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25ECCC5E-1D65-1DB3-F170-DC33183C8754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C899DA7-25EA-066B-3407-76C01A31E6C0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E2B13B5B-94A4-50A1-48A8-EC9D79836F80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E41036D6-FEB3-A5DC-9B88-E7C0CBC8CA5D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873C7D39-E573-2A1A-712A-D3E23D305B38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A57E1B3A-936E-BDBC-7E8B-04ACDCC2F158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E127D699-2577-F20B-60B2-9E4DE0AE614E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6F8CA20-4508-221D-CF07-E884A66F98F4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FBD5D269-5E15-981F-1C17-DB6B11016E38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E1D1FC10-812C-7543-70AC-86C611F8F48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B2D8F645-7A24-7F85-259C-C52A7E85634D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3FBD601-E954-015F-3B4F-3537435317CB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6" name="台形 135">
                <a:extLst>
                  <a:ext uri="{FF2B5EF4-FFF2-40B4-BE49-F238E27FC236}">
                    <a16:creationId xmlns:a16="http://schemas.microsoft.com/office/drawing/2014/main" id="{AC28EF65-9169-D61A-8B6D-2AEA81330AF1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30735663-2617-D075-BC90-CE499AF4DC4F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174679A1-ACCF-75E4-E1E4-32EF7DFB9450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9F169EBC-BDCB-1A11-F3B7-9EA032E28CF8}"/>
                </a:ext>
              </a:extLst>
            </p:cNvPr>
            <p:cNvSpPr/>
            <p:nvPr/>
          </p:nvSpPr>
          <p:spPr>
            <a:xfrm rot="900000">
              <a:off x="3915854" y="515992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C5AE505C-3FBF-9225-1885-94C0BBBE2B5A}"/>
                </a:ext>
              </a:extLst>
            </p:cNvPr>
            <p:cNvSpPr/>
            <p:nvPr/>
          </p:nvSpPr>
          <p:spPr>
            <a:xfrm rot="900000">
              <a:off x="5615680" y="816013"/>
              <a:ext cx="908228" cy="908227"/>
            </a:xfrm>
            <a:prstGeom prst="ellips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CA44100F-E0BF-193B-F4B2-F3573D52A2E9}"/>
                </a:ext>
              </a:extLst>
            </p:cNvPr>
            <p:cNvSpPr/>
            <p:nvPr/>
          </p:nvSpPr>
          <p:spPr>
            <a:xfrm rot="870482">
              <a:off x="5258866" y="108482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F674C8C8-C2BC-151D-DF19-6286032A1036}"/>
              </a:ext>
            </a:extLst>
          </p:cNvPr>
          <p:cNvGrpSpPr/>
          <p:nvPr/>
        </p:nvGrpSpPr>
        <p:grpSpPr>
          <a:xfrm>
            <a:off x="644913" y="4347252"/>
            <a:ext cx="2736462" cy="1706515"/>
            <a:chOff x="397263" y="3338323"/>
            <a:chExt cx="2933866" cy="1829620"/>
          </a:xfrm>
        </p:grpSpPr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B314B79E-D42D-834B-1892-BECD9EA0A79A}"/>
                </a:ext>
              </a:extLst>
            </p:cNvPr>
            <p:cNvGrpSpPr/>
            <p:nvPr/>
          </p:nvGrpSpPr>
          <p:grpSpPr>
            <a:xfrm>
              <a:off x="397263" y="3953848"/>
              <a:ext cx="823020" cy="1214095"/>
              <a:chOff x="326608" y="1849019"/>
              <a:chExt cx="2971202" cy="4383027"/>
            </a:xfrm>
          </p:grpSpPr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8DF70239-8DE6-264A-973E-6E453C5E320A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25" name="四角形: 上の 2 つの角を丸める 224">
                  <a:extLst>
                    <a:ext uri="{FF2B5EF4-FFF2-40B4-BE49-F238E27FC236}">
                      <a16:creationId xmlns:a16="http://schemas.microsoft.com/office/drawing/2014/main" id="{29E6E9CC-13BC-5F75-CBA2-798A261756FF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010A8CEF-6DCC-588C-6F69-07B4F397140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6" name="台形 205">
                <a:extLst>
                  <a:ext uri="{FF2B5EF4-FFF2-40B4-BE49-F238E27FC236}">
                    <a16:creationId xmlns:a16="http://schemas.microsoft.com/office/drawing/2014/main" id="{41C2813C-C40D-52CA-230C-4040C2CDBDF9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A75C8F27-949D-5E06-B531-6F155DEA10F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D2EF3848-4082-FDEC-E4AB-CED59C657F33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223" name="四角形: 上の 2 つの角を丸める 222">
                  <a:extLst>
                    <a:ext uri="{FF2B5EF4-FFF2-40B4-BE49-F238E27FC236}">
                      <a16:creationId xmlns:a16="http://schemas.microsoft.com/office/drawing/2014/main" id="{4FB3412B-B8B5-5B07-804A-33336D2AE281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17634CFD-693E-6492-4944-9D94DA3E4437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947337C3-DA68-5143-BDD0-B3743007A3C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61A5EFF1-23B5-20B2-4AB0-F46C454F0837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D78BEB5E-427C-08EB-5926-81482380BE8C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0354168C-BABA-7EEB-24DD-4EAEF0563A3C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C2175760-5FD6-7C2C-8853-133E28854AB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218A23F-BEE7-7D1F-6175-9C17048C3B30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43DC3AD0-BFF7-3737-88E3-AF06A4E5DB7E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76473F4E-12A8-9A14-6AB2-DFFD7A81D138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24108E9D-33B0-82EB-A0FD-D20627DB9C5C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楕円 217">
                <a:extLst>
                  <a:ext uri="{FF2B5EF4-FFF2-40B4-BE49-F238E27FC236}">
                    <a16:creationId xmlns:a16="http://schemas.microsoft.com/office/drawing/2014/main" id="{2F88A235-02E9-7D73-0A97-D5F809C3FE79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2A647D2D-600A-D26E-DDD2-97134DE2E53C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082972B9-E5B0-2891-014F-D34425979A27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30BB0205-221C-877C-47CB-18B982B8AE36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ABB912C6-E3F9-9CB2-CB3E-D56007054054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29D5CDF6-98F1-A0C5-B2D6-CF56697BC6E5}"/>
                </a:ext>
              </a:extLst>
            </p:cNvPr>
            <p:cNvSpPr/>
            <p:nvPr/>
          </p:nvSpPr>
          <p:spPr>
            <a:xfrm rot="20700000">
              <a:off x="723075" y="333832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2ABE90F2-57FC-D686-798E-4BBEC81126AB}"/>
                </a:ext>
              </a:extLst>
            </p:cNvPr>
            <p:cNvGrpSpPr/>
            <p:nvPr/>
          </p:nvGrpSpPr>
          <p:grpSpPr>
            <a:xfrm>
              <a:off x="1502529" y="3948420"/>
              <a:ext cx="823020" cy="1214353"/>
              <a:chOff x="326608" y="1849019"/>
              <a:chExt cx="2971202" cy="4383960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B785B82A-77BD-FF44-2593-3C1E5626ADFC}"/>
                  </a:ext>
                </a:extLst>
              </p:cNvPr>
              <p:cNvSpPr/>
              <p:nvPr/>
            </p:nvSpPr>
            <p:spPr>
              <a:xfrm flipH="1">
                <a:off x="751757" y="3146185"/>
                <a:ext cx="955799" cy="951526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C22903D8-5AD6-2CEF-E72B-EC557EB00236}"/>
                  </a:ext>
                </a:extLst>
              </p:cNvPr>
              <p:cNvSpPr/>
              <p:nvPr/>
            </p:nvSpPr>
            <p:spPr>
              <a:xfrm flipH="1">
                <a:off x="970497" y="3486771"/>
                <a:ext cx="518319" cy="48668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3E1B6C98-63F6-CB28-FEEA-D7F4D0DB5666}"/>
                  </a:ext>
                </a:extLst>
              </p:cNvPr>
              <p:cNvSpPr/>
              <p:nvPr/>
            </p:nvSpPr>
            <p:spPr>
              <a:xfrm flipH="1">
                <a:off x="589138" y="3166720"/>
                <a:ext cx="1290284" cy="90247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17BD812D-C473-7D19-175F-9A762070A9EA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49BB5646-A6AC-477C-50F3-F058FC3D240E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A3E7E732-7181-6377-E199-727F01EBA20E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: 図形 203">
                  <a:extLst>
                    <a:ext uri="{FF2B5EF4-FFF2-40B4-BE49-F238E27FC236}">
                      <a16:creationId xmlns:a16="http://schemas.microsoft.com/office/drawing/2014/main" id="{3F140EC3-A73A-A5ED-505C-8E814BF9D350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85600920-CB99-27C5-84DA-D2F04DC688FB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9E1FF3E8-A654-13B3-0C23-BC9FE1DFD2E7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24F77F52-DF1C-B0F6-BA2E-ED88992FB88C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11D34C5B-0112-D6F8-06B9-5F3564DDA135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201" name="四角形: 上の 2 つの角を丸める 200">
                  <a:extLst>
                    <a:ext uri="{FF2B5EF4-FFF2-40B4-BE49-F238E27FC236}">
                      <a16:creationId xmlns:a16="http://schemas.microsoft.com/office/drawing/2014/main" id="{88755738-4A74-7B17-7CAC-2F521AEF3169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3557A83F-4DB0-00B8-E03B-6E1CF41CFE10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7A9BF48-67C2-1A8F-E7F7-0B0AE867657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7DA42456-A9BE-8040-6545-C94C9CD99453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E756107-D0C6-D5F2-1FDA-98508C383119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7A898E9-799D-1487-2359-963DE43C00F8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C86EC1E8-C02D-98A9-4B82-13D99490200C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CC1E4D02-5C86-89D2-135C-984CCD2BC1CF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D728F3F-25D0-423B-5A6F-70984C582CE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099BEE55-9011-3DFC-CDA6-0F3F1C33BD32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月 192">
                <a:extLst>
                  <a:ext uri="{FF2B5EF4-FFF2-40B4-BE49-F238E27FC236}">
                    <a16:creationId xmlns:a16="http://schemas.microsoft.com/office/drawing/2014/main" id="{C5A1132C-A13E-8383-F577-0DB40ABF59ED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AB34FD90-6E05-63F7-9722-1D61D1CBCD35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B4EB21BD-E2C0-B4BC-A0F1-8339CAEF7A04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上の 2 つの角を丸める 195">
                <a:extLst>
                  <a:ext uri="{FF2B5EF4-FFF2-40B4-BE49-F238E27FC236}">
                    <a16:creationId xmlns:a16="http://schemas.microsoft.com/office/drawing/2014/main" id="{766B0A21-9807-83CB-5D16-CB213939C04C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3B25FC7-A551-58F7-2A1F-7E3C12378C68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二等辺三角形 197">
                <a:extLst>
                  <a:ext uri="{FF2B5EF4-FFF2-40B4-BE49-F238E27FC236}">
                    <a16:creationId xmlns:a16="http://schemas.microsoft.com/office/drawing/2014/main" id="{1DBA1737-95BE-B69E-CC07-3AEBFB736514}"/>
                  </a:ext>
                </a:extLst>
              </p:cNvPr>
              <p:cNvSpPr/>
              <p:nvPr/>
            </p:nvSpPr>
            <p:spPr>
              <a:xfrm rot="10800000">
                <a:off x="1022663" y="3963360"/>
                <a:ext cx="395841" cy="199712"/>
              </a:xfrm>
              <a:prstGeom prst="triangle">
                <a:avLst/>
              </a:prstGeom>
              <a:solidFill>
                <a:srgbClr val="FF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AC94DC4-9AFD-A28D-0E40-A22E847D27CE}"/>
                  </a:ext>
                </a:extLst>
              </p:cNvPr>
              <p:cNvSpPr/>
              <p:nvPr/>
            </p:nvSpPr>
            <p:spPr>
              <a:xfrm flipH="1">
                <a:off x="900189" y="2786123"/>
                <a:ext cx="658936" cy="365902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F7F5AD1-C3E3-9846-EFD1-1757D56D8E8C}"/>
                  </a:ext>
                </a:extLst>
              </p:cNvPr>
              <p:cNvSpPr/>
              <p:nvPr/>
            </p:nvSpPr>
            <p:spPr>
              <a:xfrm flipH="1">
                <a:off x="1072056" y="2926489"/>
                <a:ext cx="315202" cy="197798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DEE8CC8D-BF31-775E-33C1-E4ACF6927879}"/>
                </a:ext>
              </a:extLst>
            </p:cNvPr>
            <p:cNvSpPr/>
            <p:nvPr/>
          </p:nvSpPr>
          <p:spPr>
            <a:xfrm rot="900000">
              <a:off x="2422901" y="3638344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AC202075-DADE-902E-BC73-32F2F0ADB328}"/>
                </a:ext>
              </a:extLst>
            </p:cNvPr>
            <p:cNvSpPr/>
            <p:nvPr/>
          </p:nvSpPr>
          <p:spPr>
            <a:xfrm rot="870482">
              <a:off x="2066087" y="3907152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60AAC649-8F7C-63F1-6686-EA1EEDDC32B3}"/>
              </a:ext>
            </a:extLst>
          </p:cNvPr>
          <p:cNvGrpSpPr/>
          <p:nvPr/>
        </p:nvGrpSpPr>
        <p:grpSpPr>
          <a:xfrm>
            <a:off x="6530108" y="4332229"/>
            <a:ext cx="2736462" cy="1715907"/>
            <a:chOff x="6644408" y="3322622"/>
            <a:chExt cx="2933866" cy="1839690"/>
          </a:xfrm>
        </p:grpSpPr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6DB1A017-C108-2824-250D-46B0B9F45A48}"/>
                </a:ext>
              </a:extLst>
            </p:cNvPr>
            <p:cNvGrpSpPr/>
            <p:nvPr/>
          </p:nvGrpSpPr>
          <p:grpSpPr>
            <a:xfrm>
              <a:off x="7744547" y="3947959"/>
              <a:ext cx="823020" cy="1214353"/>
              <a:chOff x="326608" y="1849019"/>
              <a:chExt cx="2971202" cy="4383960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9B109436-2DDB-5AF6-BB55-CD3DE92A792C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53205585-8D52-C3C3-6226-41C0EA87BAF4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83A3555-FD72-7A98-585D-E3BE9A96F19B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58" name="グループ化 257">
                <a:extLst>
                  <a:ext uri="{FF2B5EF4-FFF2-40B4-BE49-F238E27FC236}">
                    <a16:creationId xmlns:a16="http://schemas.microsoft.com/office/drawing/2014/main" id="{BACAE630-85A3-DAD3-5DBD-2C9FFA431914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D73A5760-8609-B437-99D3-5C704D1B3D5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0BD45379-8878-E0F5-D2D6-299DFC79911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9" name="台形 258">
                <a:extLst>
                  <a:ext uri="{FF2B5EF4-FFF2-40B4-BE49-F238E27FC236}">
                    <a16:creationId xmlns:a16="http://schemas.microsoft.com/office/drawing/2014/main" id="{07E953E9-52FD-F519-B461-7341154A3EF3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CC059900-AB48-4A4D-4907-BADC1D107E68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387B4A68-6624-79FD-6E56-46B44A2C3AE1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A8A22AC3-ABF2-3D68-9047-FDBF60803164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278" name="四角形: 上の 2 つの角を丸める 277">
                  <a:extLst>
                    <a:ext uri="{FF2B5EF4-FFF2-40B4-BE49-F238E27FC236}">
                      <a16:creationId xmlns:a16="http://schemas.microsoft.com/office/drawing/2014/main" id="{A816E70C-27B0-C10B-E76E-FE0A5DE3BF1F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41817D38-DDD8-4A2E-7F36-EA22EC275634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0467F67A-9934-FF8E-D3E3-54B9D69B3212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3DE7C324-CCF9-69FE-E434-D0FB8DD0CE91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56261A20-E401-5F8A-D11C-CF2E446C2882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43F8440A-4E9B-7DE0-F8EF-0D6924A08DA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46709DFC-52E1-D73C-48F9-FE552B095C10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3B3E8549-B1CA-4F70-8B67-78B23D2B218C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DC77701-F472-7F84-9093-88E20B474723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64F37532-CCE9-51DF-913D-65D0A1717B97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月 270">
                <a:extLst>
                  <a:ext uri="{FF2B5EF4-FFF2-40B4-BE49-F238E27FC236}">
                    <a16:creationId xmlns:a16="http://schemas.microsoft.com/office/drawing/2014/main" id="{FDCCBC55-6395-9593-55EF-CEF07E75183E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月 271">
                <a:extLst>
                  <a:ext uri="{FF2B5EF4-FFF2-40B4-BE49-F238E27FC236}">
                    <a16:creationId xmlns:a16="http://schemas.microsoft.com/office/drawing/2014/main" id="{C9768F8E-0338-E45C-40B9-066D98F302F1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F5DD5F9F-ABE0-986F-4387-0569768DA16A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四角形: 上の 2 つの角を丸める 273">
                <a:extLst>
                  <a:ext uri="{FF2B5EF4-FFF2-40B4-BE49-F238E27FC236}">
                    <a16:creationId xmlns:a16="http://schemas.microsoft.com/office/drawing/2014/main" id="{37AC4753-306C-4F87-8B13-29BDB1D64409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四角形: 上の 2 つの角を丸める 274">
                <a:extLst>
                  <a:ext uri="{FF2B5EF4-FFF2-40B4-BE49-F238E27FC236}">
                    <a16:creationId xmlns:a16="http://schemas.microsoft.com/office/drawing/2014/main" id="{D4D5D94D-DEE0-75DB-7180-5CEC636DE812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二等辺三角形 275">
                <a:extLst>
                  <a:ext uri="{FF2B5EF4-FFF2-40B4-BE49-F238E27FC236}">
                    <a16:creationId xmlns:a16="http://schemas.microsoft.com/office/drawing/2014/main" id="{825F5B6B-0B11-27E0-2D21-E8099C688B43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7" name="二等辺三角形 276">
                <a:extLst>
                  <a:ext uri="{FF2B5EF4-FFF2-40B4-BE49-F238E27FC236}">
                    <a16:creationId xmlns:a16="http://schemas.microsoft.com/office/drawing/2014/main" id="{07EB0D30-8939-331C-0192-F07C2F3ABDE1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E599DC1-F9A2-A8EC-507C-7E22E64CF02E}"/>
                </a:ext>
              </a:extLst>
            </p:cNvPr>
            <p:cNvGrpSpPr/>
            <p:nvPr/>
          </p:nvGrpSpPr>
          <p:grpSpPr>
            <a:xfrm>
              <a:off x="6644408" y="3938147"/>
              <a:ext cx="823020" cy="1214095"/>
              <a:chOff x="326608" y="1849019"/>
              <a:chExt cx="2971202" cy="4383027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D3E7EEFE-96D6-7AAC-2C66-C82AFF7CB2FA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253" name="四角形: 上の 2 つの角を丸める 252">
                  <a:extLst>
                    <a:ext uri="{FF2B5EF4-FFF2-40B4-BE49-F238E27FC236}">
                      <a16:creationId xmlns:a16="http://schemas.microsoft.com/office/drawing/2014/main" id="{28941829-50EA-BD6E-64CC-D83C2946AD67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F0EE91AF-479E-F43B-EC70-E539D191415B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4" name="台形 233">
                <a:extLst>
                  <a:ext uri="{FF2B5EF4-FFF2-40B4-BE49-F238E27FC236}">
                    <a16:creationId xmlns:a16="http://schemas.microsoft.com/office/drawing/2014/main" id="{E9B93ACE-7E67-CEB1-B81F-A9DD66485A8B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3E05F91C-0540-FB26-5492-B90255CDCE06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1C5D986-8E32-F6E9-16D4-DDD356A536AD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4C8FE251-F58E-8456-8FB1-3A6C9B65A8FB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953FD224-6275-A51C-BE1C-6330438E0F2B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6F2E549-B8D4-190B-BF9D-7D90A7598A43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D6318CA6-39D6-A8D3-5C8B-AB560DCE1B30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EF220D21-F523-47E4-909B-24C784418A26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85985B7E-50FD-06A9-3EE0-014A0215C828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D2FA079-9606-D017-A3BB-C0DF1CD02D8A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2525C82D-2FC5-608B-217C-31407505A602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6FE685FC-68D8-9DEB-BFE1-9D9707D0E796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372B8DF8-43FD-064C-0E6A-D42C56F2730E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6EEE3A6E-9E58-10A4-A40F-BE2BC13E2563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E67F428F-4E7B-441C-469B-85FA5B832CBB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C8661FC2-19FD-3DC4-4A10-2A7DC2245D9B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98F21EC9-1FC3-F55A-0C29-A56494381ED4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DA70E4DD-DDA6-C17E-EA83-428042B7E52D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9AC98140-65FB-F648-EED9-6CAB3C7080F9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0B2E7F7C-B59B-8E6F-D2B9-3CA69DE88181}"/>
                </a:ext>
              </a:extLst>
            </p:cNvPr>
            <p:cNvSpPr/>
            <p:nvPr/>
          </p:nvSpPr>
          <p:spPr>
            <a:xfrm rot="20700000">
              <a:off x="6970220" y="3322622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A6814CED-F48A-7BE0-021F-781C467B7E03}"/>
                </a:ext>
              </a:extLst>
            </p:cNvPr>
            <p:cNvSpPr/>
            <p:nvPr/>
          </p:nvSpPr>
          <p:spPr>
            <a:xfrm rot="900000">
              <a:off x="8670046" y="362264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03B63CB7-FA6C-11C0-BADC-CA867E2C485C}"/>
                </a:ext>
              </a:extLst>
            </p:cNvPr>
            <p:cNvSpPr/>
            <p:nvPr/>
          </p:nvSpPr>
          <p:spPr>
            <a:xfrm rot="870482">
              <a:off x="8313232" y="3891451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799CA422-EDDC-2B60-EF3B-154C72A7F3D5}"/>
              </a:ext>
            </a:extLst>
          </p:cNvPr>
          <p:cNvGrpSpPr/>
          <p:nvPr/>
        </p:nvGrpSpPr>
        <p:grpSpPr>
          <a:xfrm>
            <a:off x="3592625" y="4347254"/>
            <a:ext cx="2720750" cy="1706514"/>
            <a:chOff x="3606887" y="3338323"/>
            <a:chExt cx="2917021" cy="1829620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F6B113C6-6789-6E9D-AC51-A5F23CC3717F}"/>
                </a:ext>
              </a:extLst>
            </p:cNvPr>
            <p:cNvGrpSpPr/>
            <p:nvPr/>
          </p:nvGrpSpPr>
          <p:grpSpPr>
            <a:xfrm>
              <a:off x="3606887" y="3947959"/>
              <a:ext cx="823020" cy="1214353"/>
              <a:chOff x="326608" y="1849019"/>
              <a:chExt cx="2971202" cy="4383960"/>
            </a:xfrm>
          </p:grpSpPr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58CE63C1-B38C-E999-6394-A655837A4B2B}"/>
                  </a:ext>
                </a:extLst>
              </p:cNvPr>
              <p:cNvSpPr/>
              <p:nvPr/>
            </p:nvSpPr>
            <p:spPr>
              <a:xfrm flipH="1">
                <a:off x="1505928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8CA3C43F-5115-4388-9CEE-AB008AD10D08}"/>
                  </a:ext>
                </a:extLst>
              </p:cNvPr>
              <p:cNvSpPr/>
              <p:nvPr/>
            </p:nvSpPr>
            <p:spPr>
              <a:xfrm>
                <a:off x="650630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B8C20CE7-8341-13BE-0DC9-3D9B593C7C32}"/>
                  </a:ext>
                </a:extLst>
              </p:cNvPr>
              <p:cNvSpPr/>
              <p:nvPr/>
            </p:nvSpPr>
            <p:spPr>
              <a:xfrm flipH="1">
                <a:off x="1300813" y="3372933"/>
                <a:ext cx="489852" cy="619739"/>
              </a:xfrm>
              <a:custGeom>
                <a:avLst/>
                <a:gdLst>
                  <a:gd name="connsiteX0" fmla="*/ 59606 w 489852"/>
                  <a:gd name="connsiteY0" fmla="*/ 0 h 619739"/>
                  <a:gd name="connsiteX1" fmla="*/ 489852 w 489852"/>
                  <a:gd name="connsiteY1" fmla="*/ 0 h 619739"/>
                  <a:gd name="connsiteX2" fmla="*/ 440376 w 489852"/>
                  <a:gd name="connsiteY2" fmla="*/ 160433 h 619739"/>
                  <a:gd name="connsiteX3" fmla="*/ 353568 w 489852"/>
                  <a:gd name="connsiteY3" fmla="*/ 619739 h 619739"/>
                  <a:gd name="connsiteX4" fmla="*/ 222839 w 489852"/>
                  <a:gd name="connsiteY4" fmla="*/ 502296 h 619739"/>
                  <a:gd name="connsiteX5" fmla="*/ 202507 w 489852"/>
                  <a:gd name="connsiteY5" fmla="*/ 441490 h 619739"/>
                  <a:gd name="connsiteX6" fmla="*/ 175768 w 489852"/>
                  <a:gd name="connsiteY6" fmla="*/ 619739 h 619739"/>
                  <a:gd name="connsiteX7" fmla="*/ 25742 w 489852"/>
                  <a:gd name="connsiteY7" fmla="*/ 96974 h 619739"/>
                  <a:gd name="connsiteX8" fmla="*/ 51325 w 489852"/>
                  <a:gd name="connsiteY8" fmla="*/ 18407 h 619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9852" h="619739">
                    <a:moveTo>
                      <a:pt x="59606" y="0"/>
                    </a:moveTo>
                    <a:lnTo>
                      <a:pt x="489852" y="0"/>
                    </a:lnTo>
                    <a:lnTo>
                      <a:pt x="440376" y="160433"/>
                    </a:lnTo>
                    <a:cubicBezTo>
                      <a:pt x="399848" y="311686"/>
                      <a:pt x="370598" y="465960"/>
                      <a:pt x="353568" y="619739"/>
                    </a:cubicBezTo>
                    <a:cubicBezTo>
                      <a:pt x="297511" y="604719"/>
                      <a:pt x="253030" y="562418"/>
                      <a:pt x="222839" y="502296"/>
                    </a:cubicBezTo>
                    <a:lnTo>
                      <a:pt x="202507" y="441490"/>
                    </a:lnTo>
                    <a:lnTo>
                      <a:pt x="175768" y="619739"/>
                    </a:lnTo>
                    <a:cubicBezTo>
                      <a:pt x="26283" y="579684"/>
                      <a:pt x="-40887" y="345635"/>
                      <a:pt x="25742" y="96974"/>
                    </a:cubicBezTo>
                    <a:cubicBezTo>
                      <a:pt x="33030" y="69777"/>
                      <a:pt x="41616" y="43531"/>
                      <a:pt x="51325" y="18407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909F2DD2-B900-6BDC-3900-237AF921C84E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</p:grpSpPr>
            <p:sp>
              <p:nvSpPr>
                <p:cNvPr id="335" name="四角形: 上の 2 つの角を丸める 334">
                  <a:extLst>
                    <a:ext uri="{FF2B5EF4-FFF2-40B4-BE49-F238E27FC236}">
                      <a16:creationId xmlns:a16="http://schemas.microsoft.com/office/drawing/2014/main" id="{DCC947B6-3225-7960-FDEB-2F1C41E0C4FC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フリーフォーム: 図形 335">
                  <a:extLst>
                    <a:ext uri="{FF2B5EF4-FFF2-40B4-BE49-F238E27FC236}">
                      <a16:creationId xmlns:a16="http://schemas.microsoft.com/office/drawing/2014/main" id="{76B9ADF1-9AEE-862B-700D-9EFCF019D4B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278546F1-3FED-96BD-16D0-81C461AAC311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楕円 314">
                <a:extLst>
                  <a:ext uri="{FF2B5EF4-FFF2-40B4-BE49-F238E27FC236}">
                    <a16:creationId xmlns:a16="http://schemas.microsoft.com/office/drawing/2014/main" id="{2E518091-3DB6-1884-1C8C-FE373D00FA4B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339DC9C0-C86A-104D-E5FC-FC6A04E4AD38}"/>
                  </a:ext>
                </a:extLst>
              </p:cNvPr>
              <p:cNvSpPr/>
              <p:nvPr/>
            </p:nvSpPr>
            <p:spPr>
              <a:xfrm>
                <a:off x="463734" y="5958820"/>
                <a:ext cx="475517" cy="274159"/>
              </a:xfrm>
              <a:custGeom>
                <a:avLst/>
                <a:gdLst>
                  <a:gd name="connsiteX0" fmla="*/ 290518 w 475517"/>
                  <a:gd name="connsiteY0" fmla="*/ 0 h 274159"/>
                  <a:gd name="connsiteX1" fmla="*/ 475517 w 475517"/>
                  <a:gd name="connsiteY1" fmla="*/ 0 h 274159"/>
                  <a:gd name="connsiteX2" fmla="*/ 475517 w 475517"/>
                  <a:gd name="connsiteY2" fmla="*/ 108919 h 274159"/>
                  <a:gd name="connsiteX3" fmla="*/ 475517 w 475517"/>
                  <a:gd name="connsiteY3" fmla="*/ 136045 h 274159"/>
                  <a:gd name="connsiteX4" fmla="*/ 475517 w 475517"/>
                  <a:gd name="connsiteY4" fmla="*/ 274159 h 274159"/>
                  <a:gd name="connsiteX5" fmla="*/ 384039 w 475517"/>
                  <a:gd name="connsiteY5" fmla="*/ 274159 h 274159"/>
                  <a:gd name="connsiteX6" fmla="*/ 384039 w 475517"/>
                  <a:gd name="connsiteY6" fmla="*/ 191539 h 274159"/>
                  <a:gd name="connsiteX7" fmla="*/ 277275 w 475517"/>
                  <a:gd name="connsiteY7" fmla="*/ 274159 h 274159"/>
                  <a:gd name="connsiteX8" fmla="*/ 0 w 475517"/>
                  <a:gd name="connsiteY8" fmla="*/ 274159 h 274159"/>
                  <a:gd name="connsiteX9" fmla="*/ 0 w 475517"/>
                  <a:gd name="connsiteY9" fmla="*/ 191539 h 274159"/>
                  <a:gd name="connsiteX10" fmla="*/ 104346 w 475517"/>
                  <a:gd name="connsiteY10" fmla="*/ 108919 h 274159"/>
                  <a:gd name="connsiteX11" fmla="*/ 238509 w 475517"/>
                  <a:gd name="connsiteY11" fmla="*/ 108919 h 274159"/>
                  <a:gd name="connsiteX12" fmla="*/ 238509 w 475517"/>
                  <a:gd name="connsiteY12" fmla="*/ 68023 h 274159"/>
                  <a:gd name="connsiteX13" fmla="*/ 290518 w 475517"/>
                  <a:gd name="connsiteY13" fmla="*/ 0 h 27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75517" h="274159">
                    <a:moveTo>
                      <a:pt x="290518" y="0"/>
                    </a:moveTo>
                    <a:lnTo>
                      <a:pt x="475517" y="0"/>
                    </a:lnTo>
                    <a:lnTo>
                      <a:pt x="475517" y="108919"/>
                    </a:lnTo>
                    <a:lnTo>
                      <a:pt x="475517" y="136045"/>
                    </a:lnTo>
                    <a:lnTo>
                      <a:pt x="475517" y="274159"/>
                    </a:lnTo>
                    <a:lnTo>
                      <a:pt x="384039" y="274159"/>
                    </a:lnTo>
                    <a:lnTo>
                      <a:pt x="384039" y="191539"/>
                    </a:lnTo>
                    <a:lnTo>
                      <a:pt x="277275" y="274159"/>
                    </a:lnTo>
                    <a:lnTo>
                      <a:pt x="0" y="274159"/>
                    </a:lnTo>
                    <a:lnTo>
                      <a:pt x="0" y="191539"/>
                    </a:lnTo>
                    <a:cubicBezTo>
                      <a:pt x="0" y="145909"/>
                      <a:pt x="46717" y="108919"/>
                      <a:pt x="104346" y="108919"/>
                    </a:cubicBezTo>
                    <a:lnTo>
                      <a:pt x="238509" y="108919"/>
                    </a:lnTo>
                    <a:lnTo>
                      <a:pt x="238509" y="68023"/>
                    </a:lnTo>
                    <a:cubicBezTo>
                      <a:pt x="238509" y="30455"/>
                      <a:pt x="261794" y="0"/>
                      <a:pt x="290518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96195862-1EC2-2DF9-4FAA-B1DC6983B3B7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</p:grpSpPr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5E472C2D-06FA-F428-7CA7-DCCCD66920D5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フリーフォーム: 図形 333">
                  <a:extLst>
                    <a:ext uri="{FF2B5EF4-FFF2-40B4-BE49-F238E27FC236}">
                      <a16:creationId xmlns:a16="http://schemas.microsoft.com/office/drawing/2014/main" id="{DB4307CB-961D-3992-6F99-915933C70748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5360D43F-BD68-1500-26DC-C78C4D44E7F5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071E123D-A7FA-AE7E-D6D1-2D38D3CBCAE9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1920"/>
              </a:xfrm>
              <a:custGeom>
                <a:avLst/>
                <a:gdLst>
                  <a:gd name="connsiteX0" fmla="*/ 804083 w 2474519"/>
                  <a:gd name="connsiteY0" fmla="*/ 0 h 2611920"/>
                  <a:gd name="connsiteX1" fmla="*/ 868967 w 2474519"/>
                  <a:gd name="connsiteY1" fmla="*/ 250722 h 2611920"/>
                  <a:gd name="connsiteX2" fmla="*/ 274331 w 2474519"/>
                  <a:gd name="connsiteY2" fmla="*/ 881476 h 2611920"/>
                  <a:gd name="connsiteX3" fmla="*/ 497807 w 2474519"/>
                  <a:gd name="connsiteY3" fmla="*/ 1614541 h 2611920"/>
                  <a:gd name="connsiteX4" fmla="*/ 547817 w 2474519"/>
                  <a:gd name="connsiteY4" fmla="*/ 1657792 h 2611920"/>
                  <a:gd name="connsiteX5" fmla="*/ 592704 w 2474519"/>
                  <a:gd name="connsiteY5" fmla="*/ 1648730 h 2611920"/>
                  <a:gd name="connsiteX6" fmla="*/ 1195254 w 2474519"/>
                  <a:gd name="connsiteY6" fmla="*/ 1648730 h 2611920"/>
                  <a:gd name="connsiteX7" fmla="*/ 1269180 w 2474519"/>
                  <a:gd name="connsiteY7" fmla="*/ 1663655 h 2611920"/>
                  <a:gd name="connsiteX8" fmla="*/ 1272577 w 2474519"/>
                  <a:gd name="connsiteY8" fmla="*/ 1665946 h 2611920"/>
                  <a:gd name="connsiteX9" fmla="*/ 1322419 w 2474519"/>
                  <a:gd name="connsiteY9" fmla="*/ 1677203 h 2611920"/>
                  <a:gd name="connsiteX10" fmla="*/ 2230162 w 2474519"/>
                  <a:gd name="connsiteY10" fmla="*/ 1145024 h 2611920"/>
                  <a:gd name="connsiteX11" fmla="*/ 2474519 w 2474519"/>
                  <a:gd name="connsiteY11" fmla="*/ 1230819 h 2611920"/>
                  <a:gd name="connsiteX12" fmla="*/ 1380059 w 2474519"/>
                  <a:gd name="connsiteY12" fmla="*/ 1945251 h 2611920"/>
                  <a:gd name="connsiteX13" fmla="*/ 1368870 w 2474519"/>
                  <a:gd name="connsiteY13" fmla="*/ 1943837 h 2611920"/>
                  <a:gd name="connsiteX14" fmla="*/ 1265320 w 2474519"/>
                  <a:gd name="connsiteY14" fmla="*/ 2611920 h 2611920"/>
                  <a:gd name="connsiteX15" fmla="*/ 522640 w 2474519"/>
                  <a:gd name="connsiteY15" fmla="*/ 2611920 h 2611920"/>
                  <a:gd name="connsiteX16" fmla="*/ 409094 w 2474519"/>
                  <a:gd name="connsiteY16" fmla="*/ 1879350 h 2611920"/>
                  <a:gd name="connsiteX17" fmla="*/ 314813 w 2474519"/>
                  <a:gd name="connsiteY17" fmla="*/ 1797811 h 2611920"/>
                  <a:gd name="connsiteX18" fmla="*/ 20223 w 2474519"/>
                  <a:gd name="connsiteY18" fmla="*/ 831472 h 2611920"/>
                  <a:gd name="connsiteX19" fmla="*/ 804083 w 2474519"/>
                  <a:gd name="connsiteY19" fmla="*/ 0 h 2611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474519" h="2611920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7817" y="1657792"/>
                    </a:lnTo>
                    <a:lnTo>
                      <a:pt x="592704" y="1648730"/>
                    </a:lnTo>
                    <a:lnTo>
                      <a:pt x="1195254" y="1648730"/>
                    </a:lnTo>
                    <a:cubicBezTo>
                      <a:pt x="1221477" y="1648730"/>
                      <a:pt x="1246458" y="1654045"/>
                      <a:pt x="1269180" y="1663655"/>
                    </a:cubicBezTo>
                    <a:lnTo>
                      <a:pt x="1272577" y="1665946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8870" y="1943837"/>
                    </a:lnTo>
                    <a:lnTo>
                      <a:pt x="1265320" y="2611920"/>
                    </a:lnTo>
                    <a:lnTo>
                      <a:pt x="522640" y="2611920"/>
                    </a:lnTo>
                    <a:lnTo>
                      <a:pt x="409094" y="1879350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A23B2013-7D08-93A5-866B-2AAEBE3FE1CF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C3202DFA-1CCC-39F0-7E06-A56B9C8D084D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0661519F-2451-2C84-1651-58E81109E2FB}"/>
                  </a:ext>
                </a:extLst>
              </p:cNvPr>
              <p:cNvSpPr/>
              <p:nvPr/>
            </p:nvSpPr>
            <p:spPr>
              <a:xfrm>
                <a:off x="842582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105F597E-2A36-76C1-2736-6616A91324AA}"/>
                  </a:ext>
                </a:extLst>
              </p:cNvPr>
              <p:cNvSpPr/>
              <p:nvPr/>
            </p:nvSpPr>
            <p:spPr>
              <a:xfrm flipH="1">
                <a:off x="1434268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BE2E91F-96C9-2D32-1163-CF3750CED379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AEA2A1B3-2CBF-A3AE-322F-5FEB4A545114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A7A5EF13-13D5-3B97-3666-C16146BEBB93}"/>
                  </a:ext>
                </a:extLst>
              </p:cNvPr>
              <p:cNvSpPr/>
              <p:nvPr/>
            </p:nvSpPr>
            <p:spPr>
              <a:xfrm>
                <a:off x="667505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月 326">
                <a:extLst>
                  <a:ext uri="{FF2B5EF4-FFF2-40B4-BE49-F238E27FC236}">
                    <a16:creationId xmlns:a16="http://schemas.microsoft.com/office/drawing/2014/main" id="{BBE93DB3-861A-9C60-5B4A-9140AD4E7C64}"/>
                  </a:ext>
                </a:extLst>
              </p:cNvPr>
              <p:cNvSpPr/>
              <p:nvPr/>
            </p:nvSpPr>
            <p:spPr>
              <a:xfrm flipH="1">
                <a:off x="1709331" y="2915882"/>
                <a:ext cx="82264" cy="932246"/>
              </a:xfrm>
              <a:prstGeom prst="moon">
                <a:avLst>
                  <a:gd name="adj" fmla="val 54037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9F62FE37-4375-DB39-285D-49E0D0DAE29E}"/>
                  </a:ext>
                </a:extLst>
              </p:cNvPr>
              <p:cNvSpPr/>
              <p:nvPr/>
            </p:nvSpPr>
            <p:spPr>
              <a:xfrm flipH="1">
                <a:off x="617621" y="2585365"/>
                <a:ext cx="1224071" cy="796640"/>
              </a:xfrm>
              <a:custGeom>
                <a:avLst/>
                <a:gdLst>
                  <a:gd name="connsiteX0" fmla="*/ 59914 w 1224071"/>
                  <a:gd name="connsiteY0" fmla="*/ 796639 h 796640"/>
                  <a:gd name="connsiteX1" fmla="*/ 59914 w 1224071"/>
                  <a:gd name="connsiteY1" fmla="*/ 796640 h 796640"/>
                  <a:gd name="connsiteX2" fmla="*/ 59915 w 1224071"/>
                  <a:gd name="connsiteY2" fmla="*/ 796639 h 796640"/>
                  <a:gd name="connsiteX3" fmla="*/ 1164157 w 1224071"/>
                  <a:gd name="connsiteY3" fmla="*/ 796639 h 796640"/>
                  <a:gd name="connsiteX4" fmla="*/ 1164156 w 1224071"/>
                  <a:gd name="connsiteY4" fmla="*/ 796639 h 796640"/>
                  <a:gd name="connsiteX5" fmla="*/ 1164157 w 1224071"/>
                  <a:gd name="connsiteY5" fmla="*/ 796640 h 796640"/>
                  <a:gd name="connsiteX6" fmla="*/ 614299 w 1224071"/>
                  <a:gd name="connsiteY6" fmla="*/ 0 h 796640"/>
                  <a:gd name="connsiteX7" fmla="*/ 612431 w 1224071"/>
                  <a:gd name="connsiteY7" fmla="*/ 143 h 796640"/>
                  <a:gd name="connsiteX8" fmla="*/ 609772 w 1224071"/>
                  <a:gd name="connsiteY8" fmla="*/ 0 h 796640"/>
                  <a:gd name="connsiteX9" fmla="*/ 603291 w 1224071"/>
                  <a:gd name="connsiteY9" fmla="*/ 844 h 796640"/>
                  <a:gd name="connsiteX10" fmla="*/ 508472 w 1224071"/>
                  <a:gd name="connsiteY10" fmla="*/ 8111 h 796640"/>
                  <a:gd name="connsiteX11" fmla="*/ 298989 w 1224071"/>
                  <a:gd name="connsiteY11" fmla="*/ 83892 h 796640"/>
                  <a:gd name="connsiteX12" fmla="*/ 19674 w 1224071"/>
                  <a:gd name="connsiteY12" fmla="*/ 704047 h 796640"/>
                  <a:gd name="connsiteX13" fmla="*/ 59914 w 1224071"/>
                  <a:gd name="connsiteY13" fmla="*/ 796639 h 796640"/>
                  <a:gd name="connsiteX14" fmla="*/ 143121 w 1224071"/>
                  <a:gd name="connsiteY14" fmla="*/ 674923 h 796640"/>
                  <a:gd name="connsiteX15" fmla="*/ 606378 w 1224071"/>
                  <a:gd name="connsiteY15" fmla="*/ 323260 h 796640"/>
                  <a:gd name="connsiteX16" fmla="*/ 610225 w 1224071"/>
                  <a:gd name="connsiteY16" fmla="*/ 321915 h 796640"/>
                  <a:gd name="connsiteX17" fmla="*/ 684435 w 1224071"/>
                  <a:gd name="connsiteY17" fmla="*/ 353899 h 796640"/>
                  <a:gd name="connsiteX18" fmla="*/ 1080950 w 1224071"/>
                  <a:gd name="connsiteY18" fmla="*/ 674923 h 796640"/>
                  <a:gd name="connsiteX19" fmla="*/ 1164157 w 1224071"/>
                  <a:gd name="connsiteY19" fmla="*/ 796639 h 796640"/>
                  <a:gd name="connsiteX20" fmla="*/ 1204397 w 1224071"/>
                  <a:gd name="connsiteY20" fmla="*/ 704047 h 796640"/>
                  <a:gd name="connsiteX21" fmla="*/ 925082 w 1224071"/>
                  <a:gd name="connsiteY21" fmla="*/ 83892 h 796640"/>
                  <a:gd name="connsiteX22" fmla="*/ 689002 w 1224071"/>
                  <a:gd name="connsiteY22" fmla="*/ 4264 h 796640"/>
                  <a:gd name="connsiteX23" fmla="*/ 618913 w 1224071"/>
                  <a:gd name="connsiteY23" fmla="*/ 492 h 796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224071" h="796640">
                    <a:moveTo>
                      <a:pt x="59914" y="796639"/>
                    </a:moveTo>
                    <a:lnTo>
                      <a:pt x="59914" y="796640"/>
                    </a:lnTo>
                    <a:lnTo>
                      <a:pt x="59915" y="796639"/>
                    </a:lnTo>
                    <a:close/>
                    <a:moveTo>
                      <a:pt x="1164157" y="796639"/>
                    </a:moveTo>
                    <a:lnTo>
                      <a:pt x="1164156" y="796639"/>
                    </a:lnTo>
                    <a:lnTo>
                      <a:pt x="1164157" y="796640"/>
                    </a:lnTo>
                    <a:close/>
                    <a:moveTo>
                      <a:pt x="614299" y="0"/>
                    </a:moveTo>
                    <a:lnTo>
                      <a:pt x="612431" y="143"/>
                    </a:lnTo>
                    <a:lnTo>
                      <a:pt x="609772" y="0"/>
                    </a:lnTo>
                    <a:lnTo>
                      <a:pt x="603291" y="844"/>
                    </a:lnTo>
                    <a:lnTo>
                      <a:pt x="508472" y="8111"/>
                    </a:lnTo>
                    <a:cubicBezTo>
                      <a:pt x="437503" y="20003"/>
                      <a:pt x="366359" y="44996"/>
                      <a:pt x="298989" y="83892"/>
                    </a:cubicBezTo>
                    <a:cubicBezTo>
                      <a:pt x="63195" y="220028"/>
                      <a:pt x="-48229" y="481362"/>
                      <a:pt x="19674" y="704047"/>
                    </a:cubicBezTo>
                    <a:lnTo>
                      <a:pt x="59914" y="796639"/>
                    </a:lnTo>
                    <a:lnTo>
                      <a:pt x="143121" y="674923"/>
                    </a:lnTo>
                    <a:cubicBezTo>
                      <a:pt x="264505" y="520640"/>
                      <a:pt x="425907" y="399388"/>
                      <a:pt x="606378" y="323260"/>
                    </a:cubicBezTo>
                    <a:lnTo>
                      <a:pt x="610225" y="321915"/>
                    </a:lnTo>
                    <a:lnTo>
                      <a:pt x="684435" y="353899"/>
                    </a:lnTo>
                    <a:cubicBezTo>
                      <a:pt x="837889" y="430217"/>
                      <a:pt x="974739" y="539926"/>
                      <a:pt x="1080950" y="674923"/>
                    </a:cubicBezTo>
                    <a:lnTo>
                      <a:pt x="1164157" y="796639"/>
                    </a:lnTo>
                    <a:lnTo>
                      <a:pt x="1204397" y="704047"/>
                    </a:lnTo>
                    <a:cubicBezTo>
                      <a:pt x="1272300" y="481362"/>
                      <a:pt x="1160876" y="220028"/>
                      <a:pt x="925082" y="83892"/>
                    </a:cubicBezTo>
                    <a:cubicBezTo>
                      <a:pt x="849291" y="40134"/>
                      <a:pt x="768723" y="13972"/>
                      <a:pt x="689002" y="4264"/>
                    </a:cubicBezTo>
                    <a:lnTo>
                      <a:pt x="618913" y="492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四角形: 上の 2 つの角を丸める 328">
                <a:extLst>
                  <a:ext uri="{FF2B5EF4-FFF2-40B4-BE49-F238E27FC236}">
                    <a16:creationId xmlns:a16="http://schemas.microsoft.com/office/drawing/2014/main" id="{61E56926-74CC-08AB-7A0D-279B3A4225D5}"/>
                  </a:ext>
                </a:extLst>
              </p:cNvPr>
              <p:cNvSpPr/>
              <p:nvPr/>
            </p:nvSpPr>
            <p:spPr>
              <a:xfrm rot="4500000">
                <a:off x="952203" y="2385399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0" name="四角形: 上の 2 つの角を丸める 329">
                <a:extLst>
                  <a:ext uri="{FF2B5EF4-FFF2-40B4-BE49-F238E27FC236}">
                    <a16:creationId xmlns:a16="http://schemas.microsoft.com/office/drawing/2014/main" id="{0E51E46B-84B4-0B55-C0B1-2F6C848DF379}"/>
                  </a:ext>
                </a:extLst>
              </p:cNvPr>
              <p:cNvSpPr/>
              <p:nvPr/>
            </p:nvSpPr>
            <p:spPr>
              <a:xfrm rot="1046422">
                <a:off x="2517993" y="3445381"/>
                <a:ext cx="314686" cy="145592"/>
              </a:xfrm>
              <a:prstGeom prst="round2SameRect">
                <a:avLst>
                  <a:gd name="adj1" fmla="val 3404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1" name="二等辺三角形 330">
                <a:extLst>
                  <a:ext uri="{FF2B5EF4-FFF2-40B4-BE49-F238E27FC236}">
                    <a16:creationId xmlns:a16="http://schemas.microsoft.com/office/drawing/2014/main" id="{9C5EB35C-3879-8534-B442-F1B88BD35A56}"/>
                  </a:ext>
                </a:extLst>
              </p:cNvPr>
              <p:cNvSpPr/>
              <p:nvPr/>
            </p:nvSpPr>
            <p:spPr>
              <a:xfrm rot="10800000">
                <a:off x="865895" y="3961061"/>
                <a:ext cx="709384" cy="404799"/>
              </a:xfrm>
              <a:prstGeom prst="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2" name="二等辺三角形 331">
                <a:extLst>
                  <a:ext uri="{FF2B5EF4-FFF2-40B4-BE49-F238E27FC236}">
                    <a16:creationId xmlns:a16="http://schemas.microsoft.com/office/drawing/2014/main" id="{1E1C661F-E3CC-6A3F-D009-779C18E384E6}"/>
                  </a:ext>
                </a:extLst>
              </p:cNvPr>
              <p:cNvSpPr/>
              <p:nvPr/>
            </p:nvSpPr>
            <p:spPr>
              <a:xfrm rot="10800000">
                <a:off x="1063538" y="3961061"/>
                <a:ext cx="314098" cy="404799"/>
              </a:xfrm>
              <a:prstGeom prst="triangl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154B2E13-7522-6E2A-B6FF-9B064B2CF1B5}"/>
                </a:ext>
              </a:extLst>
            </p:cNvPr>
            <p:cNvGrpSpPr/>
            <p:nvPr/>
          </p:nvGrpSpPr>
          <p:grpSpPr>
            <a:xfrm>
              <a:off x="4690600" y="3953848"/>
              <a:ext cx="823020" cy="1214095"/>
              <a:chOff x="326608" y="1849019"/>
              <a:chExt cx="2971202" cy="4383027"/>
            </a:xfrm>
          </p:grpSpPr>
          <p:grpSp>
            <p:nvGrpSpPr>
              <p:cNvPr id="288" name="グループ化 287">
                <a:extLst>
                  <a:ext uri="{FF2B5EF4-FFF2-40B4-BE49-F238E27FC236}">
                    <a16:creationId xmlns:a16="http://schemas.microsoft.com/office/drawing/2014/main" id="{4B8F0430-37CA-7339-E496-4E6A69BC0353}"/>
                  </a:ext>
                </a:extLst>
              </p:cNvPr>
              <p:cNvGrpSpPr/>
              <p:nvPr/>
            </p:nvGrpSpPr>
            <p:grpSpPr>
              <a:xfrm>
                <a:off x="981776" y="1849019"/>
                <a:ext cx="466165" cy="678466"/>
                <a:chOff x="5734751" y="1849019"/>
                <a:chExt cx="466165" cy="678466"/>
              </a:xfrm>
              <a:solidFill>
                <a:srgbClr val="FFCC99"/>
              </a:solidFill>
            </p:grpSpPr>
            <p:sp>
              <p:nvSpPr>
                <p:cNvPr id="308" name="四角形: 上の 2 つの角を丸める 307">
                  <a:extLst>
                    <a:ext uri="{FF2B5EF4-FFF2-40B4-BE49-F238E27FC236}">
                      <a16:creationId xmlns:a16="http://schemas.microsoft.com/office/drawing/2014/main" id="{4908DDE2-02F6-3436-90E8-78FEC1E763A9}"/>
                    </a:ext>
                  </a:extLst>
                </p:cNvPr>
                <p:cNvSpPr/>
                <p:nvPr/>
              </p:nvSpPr>
              <p:spPr>
                <a:xfrm rot="13500000" flipV="1">
                  <a:off x="6028878" y="2107372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17CE3617-7252-EF1D-3852-8AEF8F5723F9}"/>
                    </a:ext>
                  </a:extLst>
                </p:cNvPr>
                <p:cNvSpPr/>
                <p:nvPr/>
              </p:nvSpPr>
              <p:spPr>
                <a:xfrm rot="4500000">
                  <a:off x="5582396" y="2001374"/>
                  <a:ext cx="678466" cy="373755"/>
                </a:xfrm>
                <a:custGeom>
                  <a:avLst/>
                  <a:gdLst>
                    <a:gd name="connsiteX0" fmla="*/ 142 w 678466"/>
                    <a:gd name="connsiteY0" fmla="*/ 41992 h 373755"/>
                    <a:gd name="connsiteX1" fmla="*/ 9090 w 678466"/>
                    <a:gd name="connsiteY1" fmla="*/ 13770 h 373755"/>
                    <a:gd name="connsiteX2" fmla="*/ 35373 w 678466"/>
                    <a:gd name="connsiteY2" fmla="*/ 142 h 373755"/>
                    <a:gd name="connsiteX3" fmla="*/ 63596 w 678466"/>
                    <a:gd name="connsiteY3" fmla="*/ 9090 h 373755"/>
                    <a:gd name="connsiteX4" fmla="*/ 159211 w 678466"/>
                    <a:gd name="connsiteY4" fmla="*/ 89585 h 373755"/>
                    <a:gd name="connsiteX5" fmla="*/ 250240 w 678466"/>
                    <a:gd name="connsiteY5" fmla="*/ 105787 h 373755"/>
                    <a:gd name="connsiteX6" fmla="*/ 252235 w 678466"/>
                    <a:gd name="connsiteY6" fmla="*/ 102426 h 373755"/>
                    <a:gd name="connsiteX7" fmla="*/ 468305 w 678466"/>
                    <a:gd name="connsiteY7" fmla="*/ 66283 h 373755"/>
                    <a:gd name="connsiteX8" fmla="*/ 618070 w 678466"/>
                    <a:gd name="connsiteY8" fmla="*/ 128715 h 373755"/>
                    <a:gd name="connsiteX9" fmla="*/ 625180 w 678466"/>
                    <a:gd name="connsiteY9" fmla="*/ 136785 h 373755"/>
                    <a:gd name="connsiteX10" fmla="*/ 646616 w 678466"/>
                    <a:gd name="connsiteY10" fmla="*/ 151238 h 373755"/>
                    <a:gd name="connsiteX11" fmla="*/ 678466 w 678466"/>
                    <a:gd name="connsiteY11" fmla="*/ 228131 h 373755"/>
                    <a:gd name="connsiteX12" fmla="*/ 678465 w 678466"/>
                    <a:gd name="connsiteY12" fmla="*/ 373755 h 373755"/>
                    <a:gd name="connsiteX13" fmla="*/ 460980 w 678466"/>
                    <a:gd name="connsiteY13" fmla="*/ 373755 h 373755"/>
                    <a:gd name="connsiteX14" fmla="*/ 460980 w 678466"/>
                    <a:gd name="connsiteY14" fmla="*/ 228131 h 373755"/>
                    <a:gd name="connsiteX15" fmla="*/ 461623 w 678466"/>
                    <a:gd name="connsiteY15" fmla="*/ 224948 h 373755"/>
                    <a:gd name="connsiteX16" fmla="*/ 233943 w 678466"/>
                    <a:gd name="connsiteY16" fmla="*/ 184424 h 373755"/>
                    <a:gd name="connsiteX17" fmla="*/ 233942 w 678466"/>
                    <a:gd name="connsiteY17" fmla="*/ 184423 h 373755"/>
                    <a:gd name="connsiteX18" fmla="*/ 141571 w 678466"/>
                    <a:gd name="connsiteY18" fmla="*/ 167983 h 373755"/>
                    <a:gd name="connsiteX19" fmla="*/ 13770 w 678466"/>
                    <a:gd name="connsiteY19" fmla="*/ 68276 h 373755"/>
                    <a:gd name="connsiteX20" fmla="*/ 142 w 678466"/>
                    <a:gd name="connsiteY20" fmla="*/ 41992 h 373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78466" h="373755">
                      <a:moveTo>
                        <a:pt x="142" y="41992"/>
                      </a:moveTo>
                      <a:cubicBezTo>
                        <a:pt x="-705" y="32129"/>
                        <a:pt x="2211" y="21942"/>
                        <a:pt x="9090" y="13770"/>
                      </a:cubicBezTo>
                      <a:cubicBezTo>
                        <a:pt x="15970" y="5599"/>
                        <a:pt x="25510" y="989"/>
                        <a:pt x="35373" y="142"/>
                      </a:cubicBezTo>
                      <a:cubicBezTo>
                        <a:pt x="45237" y="-705"/>
                        <a:pt x="55424" y="2211"/>
                        <a:pt x="63596" y="9090"/>
                      </a:cubicBezTo>
                      <a:lnTo>
                        <a:pt x="159211" y="89585"/>
                      </a:lnTo>
                      <a:lnTo>
                        <a:pt x="250240" y="105787"/>
                      </a:lnTo>
                      <a:lnTo>
                        <a:pt x="252235" y="102426"/>
                      </a:lnTo>
                      <a:cubicBezTo>
                        <a:pt x="293277" y="65891"/>
                        <a:pt x="376958" y="50025"/>
                        <a:pt x="468305" y="66283"/>
                      </a:cubicBezTo>
                      <a:cubicBezTo>
                        <a:pt x="529202" y="77123"/>
                        <a:pt x="581976" y="100187"/>
                        <a:pt x="618070" y="128715"/>
                      </a:cubicBezTo>
                      <a:lnTo>
                        <a:pt x="625180" y="136785"/>
                      </a:lnTo>
                      <a:lnTo>
                        <a:pt x="646616" y="151238"/>
                      </a:lnTo>
                      <a:cubicBezTo>
                        <a:pt x="666294" y="170917"/>
                        <a:pt x="678466" y="198103"/>
                        <a:pt x="678466" y="228131"/>
                      </a:cubicBezTo>
                      <a:cubicBezTo>
                        <a:pt x="678466" y="276672"/>
                        <a:pt x="678465" y="325214"/>
                        <a:pt x="678465" y="373755"/>
                      </a:cubicBezTo>
                      <a:lnTo>
                        <a:pt x="460980" y="373755"/>
                      </a:lnTo>
                      <a:lnTo>
                        <a:pt x="460980" y="228131"/>
                      </a:lnTo>
                      <a:lnTo>
                        <a:pt x="461623" y="224948"/>
                      </a:lnTo>
                      <a:lnTo>
                        <a:pt x="233943" y="184424"/>
                      </a:lnTo>
                      <a:lnTo>
                        <a:pt x="233942" y="184423"/>
                      </a:lnTo>
                      <a:lnTo>
                        <a:pt x="141571" y="167983"/>
                      </a:lnTo>
                      <a:lnTo>
                        <a:pt x="13770" y="68276"/>
                      </a:lnTo>
                      <a:cubicBezTo>
                        <a:pt x="5599" y="61396"/>
                        <a:pt x="989" y="51856"/>
                        <a:pt x="142" y="41992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89" name="台形 288">
                <a:extLst>
                  <a:ext uri="{FF2B5EF4-FFF2-40B4-BE49-F238E27FC236}">
                    <a16:creationId xmlns:a16="http://schemas.microsoft.com/office/drawing/2014/main" id="{E0AC4931-F311-5DBB-010E-7CF0243BF8CA}"/>
                  </a:ext>
                </a:extLst>
              </p:cNvPr>
              <p:cNvSpPr/>
              <p:nvPr/>
            </p:nvSpPr>
            <p:spPr>
              <a:xfrm rot="10800000" flipV="1">
                <a:off x="1070221" y="3801852"/>
                <a:ext cx="300731" cy="261456"/>
              </a:xfrm>
              <a:prstGeom prst="trapezoid">
                <a:avLst>
                  <a:gd name="adj" fmla="val 14320"/>
                </a:avLst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0" name="楕円 289">
                <a:extLst>
                  <a:ext uri="{FF2B5EF4-FFF2-40B4-BE49-F238E27FC236}">
                    <a16:creationId xmlns:a16="http://schemas.microsoft.com/office/drawing/2014/main" id="{64747755-0285-48E9-300D-794EB0465891}"/>
                  </a:ext>
                </a:extLst>
              </p:cNvPr>
              <p:cNvSpPr/>
              <p:nvPr/>
            </p:nvSpPr>
            <p:spPr>
              <a:xfrm>
                <a:off x="662564" y="2699584"/>
                <a:ext cx="1116045" cy="1202922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91" name="グループ化 290">
                <a:extLst>
                  <a:ext uri="{FF2B5EF4-FFF2-40B4-BE49-F238E27FC236}">
                    <a16:creationId xmlns:a16="http://schemas.microsoft.com/office/drawing/2014/main" id="{81C78092-6A9A-3820-B690-5AED05714B4F}"/>
                  </a:ext>
                </a:extLst>
              </p:cNvPr>
              <p:cNvGrpSpPr/>
              <p:nvPr/>
            </p:nvGrpSpPr>
            <p:grpSpPr>
              <a:xfrm>
                <a:off x="2523979" y="3232845"/>
                <a:ext cx="773831" cy="406020"/>
                <a:chOff x="7070306" y="4631331"/>
                <a:chExt cx="773831" cy="406020"/>
              </a:xfrm>
              <a:solidFill>
                <a:srgbClr val="FFCC99"/>
              </a:solidFill>
            </p:grpSpPr>
            <p:sp>
              <p:nvSpPr>
                <p:cNvPr id="306" name="四角形: 上の 2 つの角を丸める 305">
                  <a:extLst>
                    <a:ext uri="{FF2B5EF4-FFF2-40B4-BE49-F238E27FC236}">
                      <a16:creationId xmlns:a16="http://schemas.microsoft.com/office/drawing/2014/main" id="{F3F7C7A2-F97B-B644-D0D1-8377E57022C7}"/>
                    </a:ext>
                  </a:extLst>
                </p:cNvPr>
                <p:cNvSpPr/>
                <p:nvPr/>
              </p:nvSpPr>
              <p:spPr>
                <a:xfrm rot="2700000">
                  <a:off x="7387117" y="4562588"/>
                  <a:ext cx="103295" cy="24078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6D21AC11-E48B-3FAF-02EF-2887286701E8}"/>
                    </a:ext>
                  </a:extLst>
                </p:cNvPr>
                <p:cNvSpPr/>
                <p:nvPr/>
              </p:nvSpPr>
              <p:spPr>
                <a:xfrm>
                  <a:off x="7070306" y="4702068"/>
                  <a:ext cx="773831" cy="335283"/>
                </a:xfrm>
                <a:custGeom>
                  <a:avLst/>
                  <a:gdLst>
                    <a:gd name="connsiteX0" fmla="*/ 307331 w 773831"/>
                    <a:gd name="connsiteY0" fmla="*/ 0 h 335283"/>
                    <a:gd name="connsiteX1" fmla="*/ 513724 w 773831"/>
                    <a:gd name="connsiteY1" fmla="*/ 73446 h 335283"/>
                    <a:gd name="connsiteX2" fmla="*/ 515099 w 773831"/>
                    <a:gd name="connsiteY2" fmla="*/ 77105 h 335283"/>
                    <a:gd name="connsiteX3" fmla="*/ 607559 w 773831"/>
                    <a:gd name="connsiteY3" fmla="*/ 77105 h 335283"/>
                    <a:gd name="connsiteX4" fmla="*/ 715800 w 773831"/>
                    <a:gd name="connsiteY4" fmla="*/ 14611 h 335283"/>
                    <a:gd name="connsiteX5" fmla="*/ 745154 w 773831"/>
                    <a:gd name="connsiteY5" fmla="*/ 10747 h 335283"/>
                    <a:gd name="connsiteX6" fmla="*/ 768642 w 773831"/>
                    <a:gd name="connsiteY6" fmla="*/ 28770 h 335283"/>
                    <a:gd name="connsiteX7" fmla="*/ 754483 w 773831"/>
                    <a:gd name="connsiteY7" fmla="*/ 81612 h 335283"/>
                    <a:gd name="connsiteX8" fmla="*/ 611188 w 773831"/>
                    <a:gd name="connsiteY8" fmla="*/ 157381 h 335283"/>
                    <a:gd name="connsiteX9" fmla="*/ 517365 w 773831"/>
                    <a:gd name="connsiteY9" fmla="*/ 157380 h 335283"/>
                    <a:gd name="connsiteX10" fmla="*/ 517364 w 773831"/>
                    <a:gd name="connsiteY10" fmla="*/ 157381 h 335283"/>
                    <a:gd name="connsiteX11" fmla="*/ 274167 w 773831"/>
                    <a:gd name="connsiteY11" fmla="*/ 157381 h 335283"/>
                    <a:gd name="connsiteX12" fmla="*/ 274924 w 773831"/>
                    <a:gd name="connsiteY12" fmla="*/ 168240 h 335283"/>
                    <a:gd name="connsiteX13" fmla="*/ 261161 w 773831"/>
                    <a:gd name="connsiteY13" fmla="*/ 209170 h 335283"/>
                    <a:gd name="connsiteX14" fmla="*/ 188348 w 773831"/>
                    <a:gd name="connsiteY14" fmla="*/ 335283 h 335283"/>
                    <a:gd name="connsiteX15" fmla="*/ 0 w 773831"/>
                    <a:gd name="connsiteY15" fmla="*/ 226541 h 335283"/>
                    <a:gd name="connsiteX16" fmla="*/ 72812 w 773831"/>
                    <a:gd name="connsiteY16" fmla="*/ 100427 h 335283"/>
                    <a:gd name="connsiteX17" fmla="*/ 101377 w 773831"/>
                    <a:gd name="connsiteY17" fmla="*/ 68043 h 335283"/>
                    <a:gd name="connsiteX18" fmla="*/ 117773 w 773831"/>
                    <a:gd name="connsiteY18" fmla="*/ 60041 h 335283"/>
                    <a:gd name="connsiteX19" fmla="*/ 148943 w 773831"/>
                    <a:gd name="connsiteY19" fmla="*/ 35222 h 335283"/>
                    <a:gd name="connsiteX20" fmla="*/ 307331 w 773831"/>
                    <a:gd name="connsiteY20" fmla="*/ 0 h 3352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73831" h="335283">
                      <a:moveTo>
                        <a:pt x="307331" y="0"/>
                      </a:moveTo>
                      <a:cubicBezTo>
                        <a:pt x="400113" y="0"/>
                        <a:pt x="479719" y="30285"/>
                        <a:pt x="513724" y="73446"/>
                      </a:cubicBezTo>
                      <a:lnTo>
                        <a:pt x="515099" y="77105"/>
                      </a:lnTo>
                      <a:lnTo>
                        <a:pt x="607559" y="77105"/>
                      </a:lnTo>
                      <a:lnTo>
                        <a:pt x="715800" y="14611"/>
                      </a:lnTo>
                      <a:cubicBezTo>
                        <a:pt x="725051" y="9270"/>
                        <a:pt x="735591" y="8185"/>
                        <a:pt x="745154" y="10747"/>
                      </a:cubicBezTo>
                      <a:cubicBezTo>
                        <a:pt x="754716" y="13309"/>
                        <a:pt x="763301" y="19520"/>
                        <a:pt x="768642" y="28770"/>
                      </a:cubicBezTo>
                      <a:cubicBezTo>
                        <a:pt x="779324" y="47272"/>
                        <a:pt x="772985" y="70930"/>
                        <a:pt x="754483" y="81612"/>
                      </a:cubicBezTo>
                      <a:lnTo>
                        <a:pt x="611188" y="157381"/>
                      </a:lnTo>
                      <a:lnTo>
                        <a:pt x="517365" y="157380"/>
                      </a:lnTo>
                      <a:lnTo>
                        <a:pt x="517364" y="157381"/>
                      </a:lnTo>
                      <a:lnTo>
                        <a:pt x="274167" y="157381"/>
                      </a:lnTo>
                      <a:lnTo>
                        <a:pt x="274924" y="168240"/>
                      </a:lnTo>
                      <a:cubicBezTo>
                        <a:pt x="273184" y="182258"/>
                        <a:pt x="268668" y="196167"/>
                        <a:pt x="261161" y="209170"/>
                      </a:cubicBezTo>
                      <a:cubicBezTo>
                        <a:pt x="236890" y="251207"/>
                        <a:pt x="212618" y="293245"/>
                        <a:pt x="188348" y="335283"/>
                      </a:cubicBezTo>
                      <a:lnTo>
                        <a:pt x="0" y="226541"/>
                      </a:lnTo>
                      <a:lnTo>
                        <a:pt x="72812" y="100427"/>
                      </a:lnTo>
                      <a:cubicBezTo>
                        <a:pt x="80319" y="87424"/>
                        <a:pt x="90106" y="76558"/>
                        <a:pt x="101377" y="68043"/>
                      </a:cubicBezTo>
                      <a:lnTo>
                        <a:pt x="117773" y="60041"/>
                      </a:lnTo>
                      <a:lnTo>
                        <a:pt x="148943" y="35222"/>
                      </a:lnTo>
                      <a:cubicBezTo>
                        <a:pt x="189478" y="13460"/>
                        <a:pt x="245477" y="0"/>
                        <a:pt x="30733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53FD929B-0295-8F00-E067-55868CA8AFEA}"/>
                  </a:ext>
                </a:extLst>
              </p:cNvPr>
              <p:cNvSpPr/>
              <p:nvPr/>
            </p:nvSpPr>
            <p:spPr>
              <a:xfrm>
                <a:off x="688174" y="4925843"/>
                <a:ext cx="1064827" cy="1117477"/>
              </a:xfrm>
              <a:custGeom>
                <a:avLst/>
                <a:gdLst>
                  <a:gd name="connsiteX0" fmla="*/ 161074 w 1064827"/>
                  <a:gd name="connsiteY0" fmla="*/ 0 h 1117477"/>
                  <a:gd name="connsiteX1" fmla="*/ 903754 w 1064827"/>
                  <a:gd name="connsiteY1" fmla="*/ 0 h 1117477"/>
                  <a:gd name="connsiteX2" fmla="*/ 871260 w 1064827"/>
                  <a:gd name="connsiteY2" fmla="*/ 209642 h 1117477"/>
                  <a:gd name="connsiteX3" fmla="*/ 1064827 w 1064827"/>
                  <a:gd name="connsiteY3" fmla="*/ 1117477 h 1117477"/>
                  <a:gd name="connsiteX4" fmla="*/ 803651 w 1064827"/>
                  <a:gd name="connsiteY4" fmla="*/ 1117477 h 1117477"/>
                  <a:gd name="connsiteX5" fmla="*/ 540736 w 1064827"/>
                  <a:gd name="connsiteY5" fmla="*/ 306561 h 1117477"/>
                  <a:gd name="connsiteX6" fmla="*/ 524091 w 1064827"/>
                  <a:gd name="connsiteY6" fmla="*/ 306561 h 1117477"/>
                  <a:gd name="connsiteX7" fmla="*/ 261176 w 1064827"/>
                  <a:gd name="connsiteY7" fmla="*/ 1117477 h 1117477"/>
                  <a:gd name="connsiteX8" fmla="*/ 0 w 1064827"/>
                  <a:gd name="connsiteY8" fmla="*/ 1117477 h 1117477"/>
                  <a:gd name="connsiteX9" fmla="*/ 193567 w 1064827"/>
                  <a:gd name="connsiteY9" fmla="*/ 209641 h 1117477"/>
                  <a:gd name="connsiteX10" fmla="*/ 161074 w 1064827"/>
                  <a:gd name="connsiteY10" fmla="*/ 0 h 1117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64827" h="1117477">
                    <a:moveTo>
                      <a:pt x="161074" y="0"/>
                    </a:moveTo>
                    <a:lnTo>
                      <a:pt x="903754" y="0"/>
                    </a:lnTo>
                    <a:lnTo>
                      <a:pt x="871260" y="209642"/>
                    </a:lnTo>
                    <a:lnTo>
                      <a:pt x="1064827" y="1117477"/>
                    </a:lnTo>
                    <a:lnTo>
                      <a:pt x="803651" y="1117477"/>
                    </a:lnTo>
                    <a:lnTo>
                      <a:pt x="540736" y="306561"/>
                    </a:lnTo>
                    <a:lnTo>
                      <a:pt x="524091" y="306561"/>
                    </a:lnTo>
                    <a:lnTo>
                      <a:pt x="261176" y="1117477"/>
                    </a:lnTo>
                    <a:lnTo>
                      <a:pt x="0" y="1117477"/>
                    </a:lnTo>
                    <a:lnTo>
                      <a:pt x="193567" y="209641"/>
                    </a:lnTo>
                    <a:lnTo>
                      <a:pt x="161074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4AF19873-29E7-0DFD-7CFF-306A430D788F}"/>
                  </a:ext>
                </a:extLst>
              </p:cNvPr>
              <p:cNvSpPr/>
              <p:nvPr/>
            </p:nvSpPr>
            <p:spPr>
              <a:xfrm>
                <a:off x="326608" y="2312331"/>
                <a:ext cx="2474519" cy="2613512"/>
              </a:xfrm>
              <a:custGeom>
                <a:avLst/>
                <a:gdLst>
                  <a:gd name="connsiteX0" fmla="*/ 804083 w 2474519"/>
                  <a:gd name="connsiteY0" fmla="*/ 0 h 2613512"/>
                  <a:gd name="connsiteX1" fmla="*/ 868967 w 2474519"/>
                  <a:gd name="connsiteY1" fmla="*/ 250722 h 2613512"/>
                  <a:gd name="connsiteX2" fmla="*/ 274331 w 2474519"/>
                  <a:gd name="connsiteY2" fmla="*/ 881476 h 2613512"/>
                  <a:gd name="connsiteX3" fmla="*/ 497807 w 2474519"/>
                  <a:gd name="connsiteY3" fmla="*/ 1614541 h 2613512"/>
                  <a:gd name="connsiteX4" fmla="*/ 546490 w 2474519"/>
                  <a:gd name="connsiteY4" fmla="*/ 1656645 h 2613512"/>
                  <a:gd name="connsiteX5" fmla="*/ 554429 w 2474519"/>
                  <a:gd name="connsiteY5" fmla="*/ 1654181 h 2613512"/>
                  <a:gd name="connsiteX6" fmla="*/ 592704 w 2474519"/>
                  <a:gd name="connsiteY6" fmla="*/ 1650322 h 2613512"/>
                  <a:gd name="connsiteX7" fmla="*/ 1195254 w 2474519"/>
                  <a:gd name="connsiteY7" fmla="*/ 1650322 h 2613512"/>
                  <a:gd name="connsiteX8" fmla="*/ 1233530 w 2474519"/>
                  <a:gd name="connsiteY8" fmla="*/ 1654181 h 2613512"/>
                  <a:gd name="connsiteX9" fmla="*/ 1268367 w 2474519"/>
                  <a:gd name="connsiteY9" fmla="*/ 1664995 h 2613512"/>
                  <a:gd name="connsiteX10" fmla="*/ 1322419 w 2474519"/>
                  <a:gd name="connsiteY10" fmla="*/ 1677203 h 2613512"/>
                  <a:gd name="connsiteX11" fmla="*/ 2230162 w 2474519"/>
                  <a:gd name="connsiteY11" fmla="*/ 1145024 h 2613512"/>
                  <a:gd name="connsiteX12" fmla="*/ 2474519 w 2474519"/>
                  <a:gd name="connsiteY12" fmla="*/ 1230819 h 2613512"/>
                  <a:gd name="connsiteX13" fmla="*/ 1380059 w 2474519"/>
                  <a:gd name="connsiteY13" fmla="*/ 1945251 h 2613512"/>
                  <a:gd name="connsiteX14" fmla="*/ 1369112 w 2474519"/>
                  <a:gd name="connsiteY14" fmla="*/ 1943868 h 2613512"/>
                  <a:gd name="connsiteX15" fmla="*/ 1265320 w 2474519"/>
                  <a:gd name="connsiteY15" fmla="*/ 2613512 h 2613512"/>
                  <a:gd name="connsiteX16" fmla="*/ 522640 w 2474519"/>
                  <a:gd name="connsiteY16" fmla="*/ 2613512 h 2613512"/>
                  <a:gd name="connsiteX17" fmla="*/ 408809 w 2474519"/>
                  <a:gd name="connsiteY17" fmla="*/ 1879103 h 2613512"/>
                  <a:gd name="connsiteX18" fmla="*/ 314813 w 2474519"/>
                  <a:gd name="connsiteY18" fmla="*/ 1797811 h 2613512"/>
                  <a:gd name="connsiteX19" fmla="*/ 20223 w 2474519"/>
                  <a:gd name="connsiteY19" fmla="*/ 831472 h 2613512"/>
                  <a:gd name="connsiteX20" fmla="*/ 804083 w 2474519"/>
                  <a:gd name="connsiteY20" fmla="*/ 0 h 26135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74519" h="2613512">
                    <a:moveTo>
                      <a:pt x="804083" y="0"/>
                    </a:moveTo>
                    <a:cubicBezTo>
                      <a:pt x="825711" y="83574"/>
                      <a:pt x="847339" y="167148"/>
                      <a:pt x="868967" y="250722"/>
                    </a:cubicBezTo>
                    <a:cubicBezTo>
                      <a:pt x="565957" y="329137"/>
                      <a:pt x="334764" y="574374"/>
                      <a:pt x="274331" y="881476"/>
                    </a:cubicBezTo>
                    <a:cubicBezTo>
                      <a:pt x="221453" y="1150192"/>
                      <a:pt x="307512" y="1424607"/>
                      <a:pt x="497807" y="1614541"/>
                    </a:cubicBezTo>
                    <a:lnTo>
                      <a:pt x="546490" y="1656645"/>
                    </a:lnTo>
                    <a:lnTo>
                      <a:pt x="554429" y="1654181"/>
                    </a:lnTo>
                    <a:cubicBezTo>
                      <a:pt x="566792" y="1651651"/>
                      <a:pt x="579593" y="1650322"/>
                      <a:pt x="592704" y="1650322"/>
                    </a:cubicBezTo>
                    <a:lnTo>
                      <a:pt x="1195254" y="1650322"/>
                    </a:lnTo>
                    <a:cubicBezTo>
                      <a:pt x="1208365" y="1650322"/>
                      <a:pt x="1221166" y="1651651"/>
                      <a:pt x="1233530" y="1654181"/>
                    </a:cubicBezTo>
                    <a:lnTo>
                      <a:pt x="1268367" y="1664995"/>
                    </a:lnTo>
                    <a:lnTo>
                      <a:pt x="1322419" y="1677203"/>
                    </a:lnTo>
                    <a:cubicBezTo>
                      <a:pt x="1710294" y="1745246"/>
                      <a:pt x="2097164" y="1523823"/>
                      <a:pt x="2230162" y="1145024"/>
                    </a:cubicBezTo>
                    <a:lnTo>
                      <a:pt x="2474519" y="1230819"/>
                    </a:lnTo>
                    <a:cubicBezTo>
                      <a:pt x="2310885" y="1696870"/>
                      <a:pt x="1855728" y="1982203"/>
                      <a:pt x="1380059" y="1945251"/>
                    </a:cubicBezTo>
                    <a:lnTo>
                      <a:pt x="1369112" y="1943868"/>
                    </a:lnTo>
                    <a:lnTo>
                      <a:pt x="1265320" y="2613512"/>
                    </a:lnTo>
                    <a:lnTo>
                      <a:pt x="522640" y="2613512"/>
                    </a:lnTo>
                    <a:lnTo>
                      <a:pt x="408809" y="1879103"/>
                    </a:lnTo>
                    <a:lnTo>
                      <a:pt x="314813" y="1797811"/>
                    </a:lnTo>
                    <a:cubicBezTo>
                      <a:pt x="63963" y="1547437"/>
                      <a:pt x="-49482" y="1185697"/>
                      <a:pt x="20223" y="831472"/>
                    </a:cubicBezTo>
                    <a:cubicBezTo>
                      <a:pt x="99886" y="426644"/>
                      <a:pt x="404649" y="103369"/>
                      <a:pt x="804083" y="0"/>
                    </a:cubicBez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D0D9612E-7B4C-68E0-DA46-F09B14811EB7}"/>
                  </a:ext>
                </a:extLst>
              </p:cNvPr>
              <p:cNvSpPr/>
              <p:nvPr/>
            </p:nvSpPr>
            <p:spPr>
              <a:xfrm>
                <a:off x="492054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E7C79F36-1F91-7D03-0B0F-B71A796A937E}"/>
                  </a:ext>
                </a:extLst>
              </p:cNvPr>
              <p:cNvSpPr/>
              <p:nvPr/>
            </p:nvSpPr>
            <p:spPr>
              <a:xfrm flipH="1">
                <a:off x="1473602" y="6023354"/>
                <a:ext cx="475517" cy="208692"/>
              </a:xfrm>
              <a:custGeom>
                <a:avLst/>
                <a:gdLst>
                  <a:gd name="connsiteX0" fmla="*/ 104346 w 475517"/>
                  <a:gd name="connsiteY0" fmla="*/ 0 h 208692"/>
                  <a:gd name="connsiteX1" fmla="*/ 218342 w 475517"/>
                  <a:gd name="connsiteY1" fmla="*/ 0 h 208692"/>
                  <a:gd name="connsiteX2" fmla="*/ 320371 w 475517"/>
                  <a:gd name="connsiteY2" fmla="*/ 0 h 208692"/>
                  <a:gd name="connsiteX3" fmla="*/ 475517 w 475517"/>
                  <a:gd name="connsiteY3" fmla="*/ 0 h 208692"/>
                  <a:gd name="connsiteX4" fmla="*/ 475517 w 475517"/>
                  <a:gd name="connsiteY4" fmla="*/ 208692 h 208692"/>
                  <a:gd name="connsiteX5" fmla="*/ 424717 w 475517"/>
                  <a:gd name="connsiteY5" fmla="*/ 208692 h 208692"/>
                  <a:gd name="connsiteX6" fmla="*/ 218342 w 475517"/>
                  <a:gd name="connsiteY6" fmla="*/ 208692 h 208692"/>
                  <a:gd name="connsiteX7" fmla="*/ 0 w 475517"/>
                  <a:gd name="connsiteY7" fmla="*/ 208692 h 208692"/>
                  <a:gd name="connsiteX8" fmla="*/ 0 w 475517"/>
                  <a:gd name="connsiteY8" fmla="*/ 104346 h 208692"/>
                  <a:gd name="connsiteX9" fmla="*/ 104346 w 475517"/>
                  <a:gd name="connsiteY9" fmla="*/ 0 h 208692"/>
                  <a:gd name="connsiteX0" fmla="*/ 104346 w 475517"/>
                  <a:gd name="connsiteY0" fmla="*/ 0 h 208692"/>
                  <a:gd name="connsiteX1" fmla="*/ 320371 w 475517"/>
                  <a:gd name="connsiteY1" fmla="*/ 0 h 208692"/>
                  <a:gd name="connsiteX2" fmla="*/ 475517 w 475517"/>
                  <a:gd name="connsiteY2" fmla="*/ 0 h 208692"/>
                  <a:gd name="connsiteX3" fmla="*/ 475517 w 475517"/>
                  <a:gd name="connsiteY3" fmla="*/ 208692 h 208692"/>
                  <a:gd name="connsiteX4" fmla="*/ 424717 w 475517"/>
                  <a:gd name="connsiteY4" fmla="*/ 208692 h 208692"/>
                  <a:gd name="connsiteX5" fmla="*/ 218342 w 475517"/>
                  <a:gd name="connsiteY5" fmla="*/ 208692 h 208692"/>
                  <a:gd name="connsiteX6" fmla="*/ 0 w 475517"/>
                  <a:gd name="connsiteY6" fmla="*/ 208692 h 208692"/>
                  <a:gd name="connsiteX7" fmla="*/ 0 w 475517"/>
                  <a:gd name="connsiteY7" fmla="*/ 104346 h 208692"/>
                  <a:gd name="connsiteX8" fmla="*/ 104346 w 475517"/>
                  <a:gd name="connsiteY8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424717 w 475517"/>
                  <a:gd name="connsiteY3" fmla="*/ 208692 h 208692"/>
                  <a:gd name="connsiteX4" fmla="*/ 218342 w 475517"/>
                  <a:gd name="connsiteY4" fmla="*/ 208692 h 208692"/>
                  <a:gd name="connsiteX5" fmla="*/ 0 w 475517"/>
                  <a:gd name="connsiteY5" fmla="*/ 208692 h 208692"/>
                  <a:gd name="connsiteX6" fmla="*/ 0 w 475517"/>
                  <a:gd name="connsiteY6" fmla="*/ 104346 h 208692"/>
                  <a:gd name="connsiteX7" fmla="*/ 104346 w 475517"/>
                  <a:gd name="connsiteY7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218342 w 475517"/>
                  <a:gd name="connsiteY3" fmla="*/ 208692 h 208692"/>
                  <a:gd name="connsiteX4" fmla="*/ 0 w 475517"/>
                  <a:gd name="connsiteY4" fmla="*/ 208692 h 208692"/>
                  <a:gd name="connsiteX5" fmla="*/ 0 w 475517"/>
                  <a:gd name="connsiteY5" fmla="*/ 104346 h 208692"/>
                  <a:gd name="connsiteX6" fmla="*/ 104346 w 475517"/>
                  <a:gd name="connsiteY6" fmla="*/ 0 h 208692"/>
                  <a:gd name="connsiteX0" fmla="*/ 104346 w 475517"/>
                  <a:gd name="connsiteY0" fmla="*/ 0 h 208692"/>
                  <a:gd name="connsiteX1" fmla="*/ 475517 w 475517"/>
                  <a:gd name="connsiteY1" fmla="*/ 0 h 208692"/>
                  <a:gd name="connsiteX2" fmla="*/ 475517 w 475517"/>
                  <a:gd name="connsiteY2" fmla="*/ 208692 h 208692"/>
                  <a:gd name="connsiteX3" fmla="*/ 0 w 475517"/>
                  <a:gd name="connsiteY3" fmla="*/ 208692 h 208692"/>
                  <a:gd name="connsiteX4" fmla="*/ 0 w 475517"/>
                  <a:gd name="connsiteY4" fmla="*/ 104346 h 208692"/>
                  <a:gd name="connsiteX5" fmla="*/ 104346 w 475517"/>
                  <a:gd name="connsiteY5" fmla="*/ 0 h 208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5517" h="208692">
                    <a:moveTo>
                      <a:pt x="104346" y="0"/>
                    </a:moveTo>
                    <a:lnTo>
                      <a:pt x="475517" y="0"/>
                    </a:lnTo>
                    <a:lnTo>
                      <a:pt x="475517" y="208692"/>
                    </a:lnTo>
                    <a:lnTo>
                      <a:pt x="0" y="208692"/>
                    </a:lnTo>
                    <a:lnTo>
                      <a:pt x="0" y="104346"/>
                    </a:lnTo>
                    <a:cubicBezTo>
                      <a:pt x="0" y="46717"/>
                      <a:pt x="46717" y="0"/>
                      <a:pt x="1043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A43FD278-F351-9C1F-6B35-E32D16351526}"/>
                  </a:ext>
                </a:extLst>
              </p:cNvPr>
              <p:cNvSpPr/>
              <p:nvPr/>
            </p:nvSpPr>
            <p:spPr>
              <a:xfrm>
                <a:off x="539396" y="3200430"/>
                <a:ext cx="169241" cy="339334"/>
              </a:xfrm>
              <a:custGeom>
                <a:avLst/>
                <a:gdLst>
                  <a:gd name="connsiteX0" fmla="*/ 134613 w 169241"/>
                  <a:gd name="connsiteY0" fmla="*/ 0 h 339334"/>
                  <a:gd name="connsiteX1" fmla="*/ 125202 w 169241"/>
                  <a:gd name="connsiteY1" fmla="*/ 100615 h 339334"/>
                  <a:gd name="connsiteX2" fmla="*/ 169054 w 169241"/>
                  <a:gd name="connsiteY2" fmla="*/ 334731 h 339334"/>
                  <a:gd name="connsiteX3" fmla="*/ 169241 w 169241"/>
                  <a:gd name="connsiteY3" fmla="*/ 335102 h 339334"/>
                  <a:gd name="connsiteX4" fmla="*/ 150811 w 169241"/>
                  <a:gd name="connsiteY4" fmla="*/ 339334 h 339334"/>
                  <a:gd name="connsiteX5" fmla="*/ 0 w 169241"/>
                  <a:gd name="connsiteY5" fmla="*/ 167807 h 339334"/>
                  <a:gd name="connsiteX6" fmla="*/ 92108 w 169241"/>
                  <a:gd name="connsiteY6" fmla="*/ 9759 h 339334"/>
                  <a:gd name="connsiteX7" fmla="*/ 134613 w 169241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41" h="339334">
                    <a:moveTo>
                      <a:pt x="134613" y="0"/>
                    </a:moveTo>
                    <a:lnTo>
                      <a:pt x="125202" y="100615"/>
                    </a:lnTo>
                    <a:cubicBezTo>
                      <a:pt x="125202" y="183660"/>
                      <a:pt x="140817" y="262773"/>
                      <a:pt x="169054" y="334731"/>
                    </a:cubicBezTo>
                    <a:lnTo>
                      <a:pt x="169241" y="335102"/>
                    </a:lnTo>
                    <a:lnTo>
                      <a:pt x="150811" y="339334"/>
                    </a:lnTo>
                    <a:cubicBezTo>
                      <a:pt x="67520" y="339334"/>
                      <a:pt x="0" y="262539"/>
                      <a:pt x="0" y="167807"/>
                    </a:cubicBezTo>
                    <a:cubicBezTo>
                      <a:pt x="0" y="96758"/>
                      <a:pt x="37980" y="35799"/>
                      <a:pt x="92108" y="9759"/>
                    </a:cubicBezTo>
                    <a:lnTo>
                      <a:pt x="1346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37564FA9-1EDB-DF52-3422-587D7DBB760E}"/>
                  </a:ext>
                </a:extLst>
              </p:cNvPr>
              <p:cNvSpPr/>
              <p:nvPr/>
            </p:nvSpPr>
            <p:spPr>
              <a:xfrm>
                <a:off x="1736605" y="3200430"/>
                <a:ext cx="169239" cy="339334"/>
              </a:xfrm>
              <a:custGeom>
                <a:avLst/>
                <a:gdLst>
                  <a:gd name="connsiteX0" fmla="*/ 34629 w 169239"/>
                  <a:gd name="connsiteY0" fmla="*/ 0 h 339334"/>
                  <a:gd name="connsiteX1" fmla="*/ 77131 w 169239"/>
                  <a:gd name="connsiteY1" fmla="*/ 9759 h 339334"/>
                  <a:gd name="connsiteX2" fmla="*/ 169239 w 169239"/>
                  <a:gd name="connsiteY2" fmla="*/ 167807 h 339334"/>
                  <a:gd name="connsiteX3" fmla="*/ 18428 w 169239"/>
                  <a:gd name="connsiteY3" fmla="*/ 339334 h 339334"/>
                  <a:gd name="connsiteX4" fmla="*/ 0 w 169239"/>
                  <a:gd name="connsiteY4" fmla="*/ 335103 h 339334"/>
                  <a:gd name="connsiteX5" fmla="*/ 187 w 169239"/>
                  <a:gd name="connsiteY5" fmla="*/ 334731 h 339334"/>
                  <a:gd name="connsiteX6" fmla="*/ 44039 w 169239"/>
                  <a:gd name="connsiteY6" fmla="*/ 100615 h 339334"/>
                  <a:gd name="connsiteX7" fmla="*/ 34629 w 169239"/>
                  <a:gd name="connsiteY7" fmla="*/ 0 h 339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69239" h="339334">
                    <a:moveTo>
                      <a:pt x="34629" y="0"/>
                    </a:moveTo>
                    <a:lnTo>
                      <a:pt x="77131" y="9759"/>
                    </a:lnTo>
                    <a:cubicBezTo>
                      <a:pt x="131259" y="35799"/>
                      <a:pt x="169239" y="96758"/>
                      <a:pt x="169239" y="167807"/>
                    </a:cubicBezTo>
                    <a:cubicBezTo>
                      <a:pt x="169239" y="262539"/>
                      <a:pt x="101719" y="339334"/>
                      <a:pt x="18428" y="339334"/>
                    </a:cubicBezTo>
                    <a:lnTo>
                      <a:pt x="0" y="335103"/>
                    </a:lnTo>
                    <a:lnTo>
                      <a:pt x="187" y="334731"/>
                    </a:lnTo>
                    <a:cubicBezTo>
                      <a:pt x="28424" y="262773"/>
                      <a:pt x="44039" y="183660"/>
                      <a:pt x="44039" y="100615"/>
                    </a:cubicBezTo>
                    <a:lnTo>
                      <a:pt x="34629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E7C4BB8F-3B84-B691-A422-A524843D91CE}"/>
                  </a:ext>
                </a:extLst>
              </p:cNvPr>
              <p:cNvSpPr/>
              <p:nvPr/>
            </p:nvSpPr>
            <p:spPr>
              <a:xfrm>
                <a:off x="1436304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08949F67-4E20-1BA9-2A83-62743589C24A}"/>
                  </a:ext>
                </a:extLst>
              </p:cNvPr>
              <p:cNvSpPr/>
              <p:nvPr/>
            </p:nvSpPr>
            <p:spPr>
              <a:xfrm flipH="1">
                <a:off x="848357" y="3231799"/>
                <a:ext cx="144306" cy="201716"/>
              </a:xfrm>
              <a:custGeom>
                <a:avLst/>
                <a:gdLst>
                  <a:gd name="connsiteX0" fmla="*/ 21911 w 144306"/>
                  <a:gd name="connsiteY0" fmla="*/ 0 h 201716"/>
                  <a:gd name="connsiteX1" fmla="*/ 135391 w 144306"/>
                  <a:gd name="connsiteY1" fmla="*/ 30407 h 201716"/>
                  <a:gd name="connsiteX2" fmla="*/ 138636 w 144306"/>
                  <a:gd name="connsiteY2" fmla="*/ 38255 h 201716"/>
                  <a:gd name="connsiteX3" fmla="*/ 144306 w 144306"/>
                  <a:gd name="connsiteY3" fmla="*/ 84054 h 201716"/>
                  <a:gd name="connsiteX4" fmla="*/ 72153 w 144306"/>
                  <a:gd name="connsiteY4" fmla="*/ 201716 h 201716"/>
                  <a:gd name="connsiteX5" fmla="*/ 0 w 144306"/>
                  <a:gd name="connsiteY5" fmla="*/ 84054 h 201716"/>
                  <a:gd name="connsiteX6" fmla="*/ 21133 w 144306"/>
                  <a:gd name="connsiteY6" fmla="*/ 855 h 201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306" h="201716">
                    <a:moveTo>
                      <a:pt x="21911" y="0"/>
                    </a:moveTo>
                    <a:lnTo>
                      <a:pt x="135391" y="30407"/>
                    </a:lnTo>
                    <a:lnTo>
                      <a:pt x="138636" y="38255"/>
                    </a:lnTo>
                    <a:cubicBezTo>
                      <a:pt x="142287" y="52332"/>
                      <a:pt x="144306" y="67808"/>
                      <a:pt x="144306" y="84054"/>
                    </a:cubicBezTo>
                    <a:cubicBezTo>
                      <a:pt x="144306" y="149037"/>
                      <a:pt x="112002" y="201716"/>
                      <a:pt x="72153" y="201716"/>
                    </a:cubicBezTo>
                    <a:cubicBezTo>
                      <a:pt x="32304" y="201716"/>
                      <a:pt x="0" y="149037"/>
                      <a:pt x="0" y="84054"/>
                    </a:cubicBezTo>
                    <a:cubicBezTo>
                      <a:pt x="0" y="51563"/>
                      <a:pt x="8076" y="22147"/>
                      <a:pt x="21133" y="85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38DEBA92-4DF6-92EA-D369-956A96602911}"/>
                  </a:ext>
                </a:extLst>
              </p:cNvPr>
              <p:cNvSpPr/>
              <p:nvPr/>
            </p:nvSpPr>
            <p:spPr>
              <a:xfrm>
                <a:off x="1088605" y="3607784"/>
                <a:ext cx="263962" cy="206496"/>
              </a:xfrm>
              <a:custGeom>
                <a:avLst/>
                <a:gdLst>
                  <a:gd name="connsiteX0" fmla="*/ 185305 w 370610"/>
                  <a:gd name="connsiteY0" fmla="*/ 0 h 298515"/>
                  <a:gd name="connsiteX1" fmla="*/ 370610 w 370610"/>
                  <a:gd name="connsiteY1" fmla="*/ 250317 h 298515"/>
                  <a:gd name="connsiteX2" fmla="*/ 363407 w 370610"/>
                  <a:gd name="connsiteY2" fmla="*/ 298515 h 298515"/>
                  <a:gd name="connsiteX3" fmla="*/ 7204 w 370610"/>
                  <a:gd name="connsiteY3" fmla="*/ 298515 h 298515"/>
                  <a:gd name="connsiteX4" fmla="*/ 0 w 370610"/>
                  <a:gd name="connsiteY4" fmla="*/ 250317 h 298515"/>
                  <a:gd name="connsiteX5" fmla="*/ 185305 w 370610"/>
                  <a:gd name="connsiteY5" fmla="*/ 0 h 298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610" h="298515">
                    <a:moveTo>
                      <a:pt x="185305" y="0"/>
                    </a:moveTo>
                    <a:cubicBezTo>
                      <a:pt x="287646" y="0"/>
                      <a:pt x="370610" y="112071"/>
                      <a:pt x="370610" y="250317"/>
                    </a:cubicBezTo>
                    <a:lnTo>
                      <a:pt x="363407" y="298515"/>
                    </a:lnTo>
                    <a:lnTo>
                      <a:pt x="7204" y="298515"/>
                    </a:lnTo>
                    <a:lnTo>
                      <a:pt x="0" y="250317"/>
                    </a:lnTo>
                    <a:cubicBezTo>
                      <a:pt x="0" y="112071"/>
                      <a:pt x="82964" y="0"/>
                      <a:pt x="185305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E4D5E992-104D-F490-7703-71F8316FE3CB}"/>
                  </a:ext>
                </a:extLst>
              </p:cNvPr>
              <p:cNvSpPr/>
              <p:nvPr/>
            </p:nvSpPr>
            <p:spPr>
              <a:xfrm>
                <a:off x="1169585" y="3504467"/>
                <a:ext cx="102004" cy="53654"/>
              </a:xfrm>
              <a:prstGeom prst="ellipse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040A679-1D28-2B97-A348-066EEB1D4599}"/>
                  </a:ext>
                </a:extLst>
              </p:cNvPr>
              <p:cNvSpPr/>
              <p:nvPr/>
            </p:nvSpPr>
            <p:spPr>
              <a:xfrm rot="10800000">
                <a:off x="1119577" y="4053359"/>
                <a:ext cx="188582" cy="727941"/>
              </a:xfrm>
              <a:custGeom>
                <a:avLst/>
                <a:gdLst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51560 w 188582"/>
                  <a:gd name="connsiteY5" fmla="*/ 59766 h 703428"/>
                  <a:gd name="connsiteX6" fmla="*/ 188582 w 188582"/>
                  <a:gd name="connsiteY6" fmla="*/ 59766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37023 w 188582"/>
                  <a:gd name="connsiteY3" fmla="*/ 59766 h 703428"/>
                  <a:gd name="connsiteX4" fmla="*/ 94292 w 188582"/>
                  <a:gd name="connsiteY4" fmla="*/ 0 h 703428"/>
                  <a:gd name="connsiteX5" fmla="*/ 188582 w 188582"/>
                  <a:gd name="connsiteY5" fmla="*/ 59766 h 703428"/>
                  <a:gd name="connsiteX6" fmla="*/ 135920 w 188582"/>
                  <a:gd name="connsiteY6" fmla="*/ 703428 h 703428"/>
                  <a:gd name="connsiteX0" fmla="*/ 135920 w 188582"/>
                  <a:gd name="connsiteY0" fmla="*/ 703428 h 703428"/>
                  <a:gd name="connsiteX1" fmla="*/ 52662 w 188582"/>
                  <a:gd name="connsiteY1" fmla="*/ 703428 h 703428"/>
                  <a:gd name="connsiteX2" fmla="*/ 0 w 188582"/>
                  <a:gd name="connsiteY2" fmla="*/ 59766 h 703428"/>
                  <a:gd name="connsiteX3" fmla="*/ 94292 w 188582"/>
                  <a:gd name="connsiteY3" fmla="*/ 0 h 703428"/>
                  <a:gd name="connsiteX4" fmla="*/ 188582 w 188582"/>
                  <a:gd name="connsiteY4" fmla="*/ 59766 h 703428"/>
                  <a:gd name="connsiteX5" fmla="*/ 135920 w 188582"/>
                  <a:gd name="connsiteY5" fmla="*/ 703428 h 7034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8582" h="703428">
                    <a:moveTo>
                      <a:pt x="135920" y="703428"/>
                    </a:moveTo>
                    <a:lnTo>
                      <a:pt x="52662" y="703428"/>
                    </a:lnTo>
                    <a:lnTo>
                      <a:pt x="0" y="59766"/>
                    </a:lnTo>
                    <a:lnTo>
                      <a:pt x="94292" y="0"/>
                    </a:lnTo>
                    <a:lnTo>
                      <a:pt x="188582" y="59766"/>
                    </a:lnTo>
                    <a:lnTo>
                      <a:pt x="135920" y="703428"/>
                    </a:ln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台形 302">
                <a:extLst>
                  <a:ext uri="{FF2B5EF4-FFF2-40B4-BE49-F238E27FC236}">
                    <a16:creationId xmlns:a16="http://schemas.microsoft.com/office/drawing/2014/main" id="{09236B8C-72F3-9639-87E0-DACA79FB456E}"/>
                  </a:ext>
                </a:extLst>
              </p:cNvPr>
              <p:cNvSpPr/>
              <p:nvPr/>
            </p:nvSpPr>
            <p:spPr>
              <a:xfrm rot="10800000">
                <a:off x="1119577" y="3962653"/>
                <a:ext cx="188582" cy="107190"/>
              </a:xfrm>
              <a:prstGeom prst="trapezoid">
                <a:avLst>
                  <a:gd name="adj" fmla="val 40551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90C95057-FB17-5E3C-3582-9164B3A25AE3}"/>
                  </a:ext>
                </a:extLst>
              </p:cNvPr>
              <p:cNvSpPr/>
              <p:nvPr/>
            </p:nvSpPr>
            <p:spPr>
              <a:xfrm rot="10800000" flipH="1">
                <a:off x="913260" y="3962652"/>
                <a:ext cx="601216" cy="183897"/>
              </a:xfrm>
              <a:custGeom>
                <a:avLst/>
                <a:gdLst>
                  <a:gd name="connsiteX0" fmla="*/ 327884 w 652013"/>
                  <a:gd name="connsiteY0" fmla="*/ 183897 h 183897"/>
                  <a:gd name="connsiteX1" fmla="*/ 652013 w 652013"/>
                  <a:gd name="connsiteY1" fmla="*/ 183897 h 183897"/>
                  <a:gd name="connsiteX2" fmla="*/ 571221 w 652013"/>
                  <a:gd name="connsiteY2" fmla="*/ 0 h 183897"/>
                  <a:gd name="connsiteX3" fmla="*/ 0 w 652013"/>
                  <a:gd name="connsiteY3" fmla="*/ 183897 h 183897"/>
                  <a:gd name="connsiteX4" fmla="*/ 324129 w 652013"/>
                  <a:gd name="connsiteY4" fmla="*/ 183897 h 183897"/>
                  <a:gd name="connsiteX5" fmla="*/ 80792 w 652013"/>
                  <a:gd name="connsiteY5" fmla="*/ 0 h 1838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52013" h="183897">
                    <a:moveTo>
                      <a:pt x="327884" y="183897"/>
                    </a:moveTo>
                    <a:lnTo>
                      <a:pt x="652013" y="183897"/>
                    </a:lnTo>
                    <a:lnTo>
                      <a:pt x="571221" y="0"/>
                    </a:lnTo>
                    <a:close/>
                    <a:moveTo>
                      <a:pt x="0" y="183897"/>
                    </a:moveTo>
                    <a:lnTo>
                      <a:pt x="324129" y="183897"/>
                    </a:lnTo>
                    <a:lnTo>
                      <a:pt x="80792" y="0"/>
                    </a:lnTo>
                    <a:close/>
                  </a:path>
                </a:pathLst>
              </a:custGeom>
              <a:solidFill>
                <a:srgbClr val="5B9BD5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BEDD14B5-5473-B411-4E54-710BF3372C2A}"/>
                  </a:ext>
                </a:extLst>
              </p:cNvPr>
              <p:cNvSpPr/>
              <p:nvPr/>
            </p:nvSpPr>
            <p:spPr>
              <a:xfrm>
                <a:off x="616606" y="2589948"/>
                <a:ext cx="1310427" cy="839052"/>
              </a:xfrm>
              <a:custGeom>
                <a:avLst/>
                <a:gdLst>
                  <a:gd name="connsiteX0" fmla="*/ 15165 w 1310427"/>
                  <a:gd name="connsiteY0" fmla="*/ 648344 h 839052"/>
                  <a:gd name="connsiteX1" fmla="*/ 15165 w 1310427"/>
                  <a:gd name="connsiteY1" fmla="*/ 648345 h 839052"/>
                  <a:gd name="connsiteX2" fmla="*/ 15164 w 1310427"/>
                  <a:gd name="connsiteY2" fmla="*/ 648345 h 839052"/>
                  <a:gd name="connsiteX3" fmla="*/ 542862 w 1310427"/>
                  <a:gd name="connsiteY3" fmla="*/ 2140 h 839052"/>
                  <a:gd name="connsiteX4" fmla="*/ 938636 w 1310427"/>
                  <a:gd name="connsiteY4" fmla="*/ 112805 h 839052"/>
                  <a:gd name="connsiteX5" fmla="*/ 952952 w 1310427"/>
                  <a:gd name="connsiteY5" fmla="*/ 126358 h 839052"/>
                  <a:gd name="connsiteX6" fmla="*/ 959872 w 1310427"/>
                  <a:gd name="connsiteY6" fmla="*/ 126547 h 839052"/>
                  <a:gd name="connsiteX7" fmla="*/ 1252448 w 1310427"/>
                  <a:gd name="connsiteY7" fmla="*/ 330201 h 839052"/>
                  <a:gd name="connsiteX8" fmla="*/ 1149317 w 1310427"/>
                  <a:gd name="connsiteY8" fmla="*/ 839052 h 839052"/>
                  <a:gd name="connsiteX9" fmla="*/ 1038642 w 1310427"/>
                  <a:gd name="connsiteY9" fmla="*/ 566792 h 839052"/>
                  <a:gd name="connsiteX10" fmla="*/ 896361 w 1310427"/>
                  <a:gd name="connsiteY10" fmla="*/ 335258 h 839052"/>
                  <a:gd name="connsiteX11" fmla="*/ 895317 w 1310427"/>
                  <a:gd name="connsiteY11" fmla="*/ 335105 h 839052"/>
                  <a:gd name="connsiteX12" fmla="*/ 789469 w 1310427"/>
                  <a:gd name="connsiteY12" fmla="*/ 332628 h 839052"/>
                  <a:gd name="connsiteX13" fmla="*/ 742635 w 1310427"/>
                  <a:gd name="connsiteY13" fmla="*/ 336998 h 839052"/>
                  <a:gd name="connsiteX14" fmla="*/ 718150 w 1310427"/>
                  <a:gd name="connsiteY14" fmla="*/ 342323 h 839052"/>
                  <a:gd name="connsiteX15" fmla="*/ 417545 w 1310427"/>
                  <a:gd name="connsiteY15" fmla="*/ 521167 h 839052"/>
                  <a:gd name="connsiteX16" fmla="*/ 417544 w 1310427"/>
                  <a:gd name="connsiteY16" fmla="*/ 521167 h 839052"/>
                  <a:gd name="connsiteX17" fmla="*/ 408705 w 1310427"/>
                  <a:gd name="connsiteY17" fmla="*/ 429350 h 839052"/>
                  <a:gd name="connsiteX18" fmla="*/ 380990 w 1310427"/>
                  <a:gd name="connsiteY18" fmla="*/ 442080 h 839052"/>
                  <a:gd name="connsiteX19" fmla="*/ 207995 w 1310427"/>
                  <a:gd name="connsiteY19" fmla="*/ 562446 h 839052"/>
                  <a:gd name="connsiteX20" fmla="*/ 207994 w 1310427"/>
                  <a:gd name="connsiteY20" fmla="*/ 562446 h 839052"/>
                  <a:gd name="connsiteX21" fmla="*/ 200125 w 1310427"/>
                  <a:gd name="connsiteY21" fmla="*/ 504730 h 839052"/>
                  <a:gd name="connsiteX22" fmla="*/ 127039 w 1310427"/>
                  <a:gd name="connsiteY22" fmla="*/ 552311 h 839052"/>
                  <a:gd name="connsiteX23" fmla="*/ 15165 w 1310427"/>
                  <a:gd name="connsiteY23" fmla="*/ 648344 h 839052"/>
                  <a:gd name="connsiteX24" fmla="*/ 260 w 1310427"/>
                  <a:gd name="connsiteY24" fmla="*/ 548492 h 839052"/>
                  <a:gd name="connsiteX25" fmla="*/ 430565 w 1310427"/>
                  <a:gd name="connsiteY25" fmla="*/ 21761 h 839052"/>
                  <a:gd name="connsiteX26" fmla="*/ 542862 w 1310427"/>
                  <a:gd name="connsiteY26" fmla="*/ 2140 h 8390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0427" h="839052">
                    <a:moveTo>
                      <a:pt x="15165" y="648344"/>
                    </a:moveTo>
                    <a:lnTo>
                      <a:pt x="15165" y="648345"/>
                    </a:lnTo>
                    <a:lnTo>
                      <a:pt x="15164" y="648345"/>
                    </a:lnTo>
                    <a:close/>
                    <a:moveTo>
                      <a:pt x="542862" y="2140"/>
                    </a:moveTo>
                    <a:cubicBezTo>
                      <a:pt x="691435" y="-10215"/>
                      <a:pt x="832983" y="31462"/>
                      <a:pt x="938636" y="112805"/>
                    </a:cubicBezTo>
                    <a:lnTo>
                      <a:pt x="952952" y="126358"/>
                    </a:lnTo>
                    <a:lnTo>
                      <a:pt x="959872" y="126547"/>
                    </a:lnTo>
                    <a:cubicBezTo>
                      <a:pt x="1074020" y="141387"/>
                      <a:pt x="1185291" y="213883"/>
                      <a:pt x="1252448" y="330201"/>
                    </a:cubicBezTo>
                    <a:cubicBezTo>
                      <a:pt x="1359898" y="516311"/>
                      <a:pt x="1313725" y="744131"/>
                      <a:pt x="1149317" y="839052"/>
                    </a:cubicBezTo>
                    <a:cubicBezTo>
                      <a:pt x="1120044" y="745381"/>
                      <a:pt x="1082938" y="654258"/>
                      <a:pt x="1038642" y="566792"/>
                    </a:cubicBezTo>
                    <a:lnTo>
                      <a:pt x="896361" y="335258"/>
                    </a:lnTo>
                    <a:lnTo>
                      <a:pt x="895317" y="335105"/>
                    </a:lnTo>
                    <a:cubicBezTo>
                      <a:pt x="860228" y="332171"/>
                      <a:pt x="824857" y="331369"/>
                      <a:pt x="789469" y="332628"/>
                    </a:cubicBezTo>
                    <a:lnTo>
                      <a:pt x="742635" y="336998"/>
                    </a:lnTo>
                    <a:lnTo>
                      <a:pt x="718150" y="342323"/>
                    </a:lnTo>
                    <a:cubicBezTo>
                      <a:pt x="605799" y="376282"/>
                      <a:pt x="501495" y="436996"/>
                      <a:pt x="417545" y="521167"/>
                    </a:cubicBezTo>
                    <a:lnTo>
                      <a:pt x="417544" y="521167"/>
                    </a:lnTo>
                    <a:lnTo>
                      <a:pt x="408705" y="429350"/>
                    </a:lnTo>
                    <a:lnTo>
                      <a:pt x="380990" y="442080"/>
                    </a:lnTo>
                    <a:cubicBezTo>
                      <a:pt x="318437" y="475288"/>
                      <a:pt x="260065" y="515599"/>
                      <a:pt x="207995" y="562446"/>
                    </a:cubicBezTo>
                    <a:lnTo>
                      <a:pt x="207994" y="562446"/>
                    </a:lnTo>
                    <a:lnTo>
                      <a:pt x="200125" y="504730"/>
                    </a:lnTo>
                    <a:lnTo>
                      <a:pt x="127039" y="552311"/>
                    </a:lnTo>
                    <a:lnTo>
                      <a:pt x="15165" y="648344"/>
                    </a:lnTo>
                    <a:lnTo>
                      <a:pt x="260" y="548492"/>
                    </a:lnTo>
                    <a:cubicBezTo>
                      <a:pt x="-7695" y="315820"/>
                      <a:pt x="167572" y="92230"/>
                      <a:pt x="430565" y="21761"/>
                    </a:cubicBezTo>
                    <a:cubicBezTo>
                      <a:pt x="468136" y="11694"/>
                      <a:pt x="505718" y="5228"/>
                      <a:pt x="542862" y="214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DC0F6567-C316-539B-7452-54AEB039A982}"/>
                </a:ext>
              </a:extLst>
            </p:cNvPr>
            <p:cNvSpPr/>
            <p:nvPr/>
          </p:nvSpPr>
          <p:spPr>
            <a:xfrm rot="20700000">
              <a:off x="3915854" y="3338323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86" name="楕円 285">
              <a:extLst>
                <a:ext uri="{FF2B5EF4-FFF2-40B4-BE49-F238E27FC236}">
                  <a16:creationId xmlns:a16="http://schemas.microsoft.com/office/drawing/2014/main" id="{87A03E94-1C84-E5FC-03E9-763781DB2163}"/>
                </a:ext>
              </a:extLst>
            </p:cNvPr>
            <p:cNvSpPr/>
            <p:nvPr/>
          </p:nvSpPr>
          <p:spPr>
            <a:xfrm rot="900000">
              <a:off x="5615680" y="3638344"/>
              <a:ext cx="908228" cy="908227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  <a:cs typeface="+mn-cs"/>
                </a:rPr>
                <a:t>問題</a:t>
              </a: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ECAD5EEB-2F1E-B138-7B4A-41397106016B}"/>
                </a:ext>
              </a:extLst>
            </p:cNvPr>
            <p:cNvSpPr/>
            <p:nvPr/>
          </p:nvSpPr>
          <p:spPr>
            <a:xfrm rot="870482">
              <a:off x="5258866" y="3907152"/>
              <a:ext cx="287099" cy="235705"/>
            </a:xfrm>
            <a:custGeom>
              <a:avLst/>
              <a:gdLst>
                <a:gd name="connsiteX0" fmla="*/ 553309 w 554831"/>
                <a:gd name="connsiteY0" fmla="*/ 228599 h 604597"/>
                <a:gd name="connsiteX1" fmla="*/ 554831 w 554831"/>
                <a:gd name="connsiteY1" fmla="*/ 271222 h 604597"/>
                <a:gd name="connsiteX2" fmla="*/ 233150 w 554831"/>
                <a:gd name="connsiteY2" fmla="*/ 604596 h 604597"/>
                <a:gd name="connsiteX3" fmla="*/ 190500 w 554831"/>
                <a:gd name="connsiteY3" fmla="*/ 604597 h 604597"/>
                <a:gd name="connsiteX4" fmla="*/ 553309 w 554831"/>
                <a:gd name="connsiteY4" fmla="*/ 228599 h 604597"/>
                <a:gd name="connsiteX5" fmla="*/ 458059 w 554831"/>
                <a:gd name="connsiteY5" fmla="*/ 95250 h 604597"/>
                <a:gd name="connsiteX6" fmla="*/ 459581 w 554831"/>
                <a:gd name="connsiteY6" fmla="*/ 137873 h 604597"/>
                <a:gd name="connsiteX7" fmla="*/ 137900 w 554831"/>
                <a:gd name="connsiteY7" fmla="*/ 471247 h 604597"/>
                <a:gd name="connsiteX8" fmla="*/ 95250 w 554831"/>
                <a:gd name="connsiteY8" fmla="*/ 471248 h 604597"/>
                <a:gd name="connsiteX9" fmla="*/ 458059 w 554831"/>
                <a:gd name="connsiteY9" fmla="*/ 95250 h 604597"/>
                <a:gd name="connsiteX10" fmla="*/ 362809 w 554831"/>
                <a:gd name="connsiteY10" fmla="*/ 0 h 604597"/>
                <a:gd name="connsiteX11" fmla="*/ 364331 w 554831"/>
                <a:gd name="connsiteY11" fmla="*/ 42623 h 604597"/>
                <a:gd name="connsiteX12" fmla="*/ 42650 w 554831"/>
                <a:gd name="connsiteY12" fmla="*/ 375997 h 604597"/>
                <a:gd name="connsiteX13" fmla="*/ 0 w 554831"/>
                <a:gd name="connsiteY13" fmla="*/ 375998 h 604597"/>
                <a:gd name="connsiteX14" fmla="*/ 362809 w 554831"/>
                <a:gd name="connsiteY14" fmla="*/ 0 h 604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54831" h="604597">
                  <a:moveTo>
                    <a:pt x="553309" y="228599"/>
                  </a:moveTo>
                  <a:cubicBezTo>
                    <a:pt x="553816" y="242807"/>
                    <a:pt x="554324" y="257014"/>
                    <a:pt x="554831" y="271222"/>
                  </a:cubicBezTo>
                  <a:cubicBezTo>
                    <a:pt x="375344" y="277632"/>
                    <a:pt x="233150" y="424995"/>
                    <a:pt x="233150" y="604596"/>
                  </a:cubicBezTo>
                  <a:lnTo>
                    <a:pt x="190500" y="604597"/>
                  </a:lnTo>
                  <a:cubicBezTo>
                    <a:pt x="190500" y="402033"/>
                    <a:pt x="350874" y="235829"/>
                    <a:pt x="553309" y="228599"/>
                  </a:cubicBezTo>
                  <a:close/>
                  <a:moveTo>
                    <a:pt x="458059" y="95250"/>
                  </a:moveTo>
                  <a:cubicBezTo>
                    <a:pt x="458566" y="109458"/>
                    <a:pt x="459074" y="123665"/>
                    <a:pt x="459581" y="137873"/>
                  </a:cubicBezTo>
                  <a:cubicBezTo>
                    <a:pt x="280094" y="144283"/>
                    <a:pt x="137900" y="291646"/>
                    <a:pt x="137900" y="471247"/>
                  </a:cubicBezTo>
                  <a:lnTo>
                    <a:pt x="95250" y="471248"/>
                  </a:lnTo>
                  <a:cubicBezTo>
                    <a:pt x="95250" y="268684"/>
                    <a:pt x="255624" y="102480"/>
                    <a:pt x="458059" y="95250"/>
                  </a:cubicBezTo>
                  <a:close/>
                  <a:moveTo>
                    <a:pt x="362809" y="0"/>
                  </a:moveTo>
                  <a:cubicBezTo>
                    <a:pt x="363316" y="14208"/>
                    <a:pt x="363824" y="28415"/>
                    <a:pt x="364331" y="42623"/>
                  </a:cubicBezTo>
                  <a:cubicBezTo>
                    <a:pt x="184844" y="49033"/>
                    <a:pt x="42650" y="196396"/>
                    <a:pt x="42650" y="375997"/>
                  </a:cubicBezTo>
                  <a:lnTo>
                    <a:pt x="0" y="375998"/>
                  </a:lnTo>
                  <a:cubicBezTo>
                    <a:pt x="0" y="173434"/>
                    <a:pt x="160374" y="7230"/>
                    <a:pt x="36280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37842D77-9981-B2E7-E10D-C7CB74CBC156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問題を先送りする人のイラスト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09439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155776</TotalTime>
  <Words>38</Words>
  <Application>Microsoft Office PowerPoint</Application>
  <PresentationFormat>A4 210 x 297 mm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pptxn04_問題を先送りする人のイラスト</dc:title>
  <dc:subject>pptxn04_問題を先送りする人のイラスト</dc:subject>
  <dc:creator>でじけろお</dc:creator>
  <cp:revision>1</cp:revision>
  <dcterms:created xsi:type="dcterms:W3CDTF">2018-05-20T00:31:01Z</dcterms:created>
  <dcterms:modified xsi:type="dcterms:W3CDTF">2024-12-05T14:53:35Z</dcterms:modified>
  <cp:version>1</cp:version>
</cp:coreProperties>
</file>