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4"/>
  </p:notesMasterIdLst>
  <p:sldIdLst>
    <p:sldId id="900" r:id="rId2"/>
    <p:sldId id="90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66"/>
    <a:srgbClr val="CCECFF"/>
    <a:srgbClr val="FFFF00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036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98300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66742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636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972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0663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9744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6700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5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833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366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Copyright©2023 </a:t>
            </a:r>
            <a:r>
              <a:rPr lang="en-US" altLang="ja-JP" sz="800" b="1" dirty="0">
                <a:hlinkClick r:id="rId15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277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B12B9-97FF-DA11-FA8C-57C8566FC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" name="グループ化 619">
            <a:extLst>
              <a:ext uri="{FF2B5EF4-FFF2-40B4-BE49-F238E27FC236}">
                <a16:creationId xmlns:a16="http://schemas.microsoft.com/office/drawing/2014/main" id="{DBEFD7C0-2E9A-CC2C-389F-973EDA64F38A}"/>
              </a:ext>
            </a:extLst>
          </p:cNvPr>
          <p:cNvGrpSpPr/>
          <p:nvPr/>
        </p:nvGrpSpPr>
        <p:grpSpPr>
          <a:xfrm>
            <a:off x="823368" y="1209675"/>
            <a:ext cx="2450060" cy="2114550"/>
            <a:chOff x="-505926" y="325475"/>
            <a:chExt cx="3640099" cy="3141625"/>
          </a:xfrm>
        </p:grpSpPr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685C6C4E-12B6-63A0-E47E-9AB749B4584B}"/>
                </a:ext>
              </a:extLst>
            </p:cNvPr>
            <p:cNvGrpSpPr/>
            <p:nvPr/>
          </p:nvGrpSpPr>
          <p:grpSpPr>
            <a:xfrm>
              <a:off x="-505926" y="784324"/>
              <a:ext cx="1811329" cy="2672586"/>
              <a:chOff x="326608" y="1849019"/>
              <a:chExt cx="2971202" cy="4383960"/>
            </a:xfrm>
          </p:grpSpPr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4D30CA79-F357-7809-6B82-B67C32F50E3A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DBBB1582-D264-7562-C18F-CA4E1DEF6F65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BA526942-EA5D-4E55-CA95-2AD3BAF29F9E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BECB492C-6169-3DCF-C9FA-90D22F7D9849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671" name="四角形: 上の 2 つの角を丸める 670">
                  <a:extLst>
                    <a:ext uri="{FF2B5EF4-FFF2-40B4-BE49-F238E27FC236}">
                      <a16:creationId xmlns:a16="http://schemas.microsoft.com/office/drawing/2014/main" id="{740AECA7-9DB3-56B8-0715-B15B7DE552B4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E0CB1413-0EE5-B5FE-72EE-3608D07438A1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50" name="台形 649">
                <a:extLst>
                  <a:ext uri="{FF2B5EF4-FFF2-40B4-BE49-F238E27FC236}">
                    <a16:creationId xmlns:a16="http://schemas.microsoft.com/office/drawing/2014/main" id="{46D098E7-94A6-3480-CB24-EE3B41B5421D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54EB2136-1738-9CB6-75EB-901E1CD2D95E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7E3F7D06-586F-D670-3E01-0F79D350DBE9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804052F8-90DE-F18F-36AE-60A4AB5197E4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669" name="四角形: 上の 2 つの角を丸める 668">
                  <a:extLst>
                    <a:ext uri="{FF2B5EF4-FFF2-40B4-BE49-F238E27FC236}">
                      <a16:creationId xmlns:a16="http://schemas.microsoft.com/office/drawing/2014/main" id="{84AC6FD5-F38E-2866-6D1F-E613446865D6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46CD4CCD-029E-4E22-512E-608B03C2C537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6BEBFB60-E08E-F2C3-15C2-F82C3B630AA6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D4042B30-4F4E-0630-90F8-1CA1D37FC22A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8423FAF7-6872-112A-AB13-92F01B4099AB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C060DFCD-5392-133E-4D6F-57D2145CD3BD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0B1BC8B4-40BB-7B15-3CCC-82FED6179A05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31D9CB4B-18A0-D3A6-E252-2C8CDF2492C4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EBA7A1A1-1C03-8528-0D67-33D0DA270556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11E81826-65FF-F281-CF6E-410F96243EBE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月 661">
                <a:extLst>
                  <a:ext uri="{FF2B5EF4-FFF2-40B4-BE49-F238E27FC236}">
                    <a16:creationId xmlns:a16="http://schemas.microsoft.com/office/drawing/2014/main" id="{44183230-779E-488D-65B2-3C792DD35880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月 662">
                <a:extLst>
                  <a:ext uri="{FF2B5EF4-FFF2-40B4-BE49-F238E27FC236}">
                    <a16:creationId xmlns:a16="http://schemas.microsoft.com/office/drawing/2014/main" id="{1C381970-82C8-6BBB-0EFF-1FDDD5B67F28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5396457A-9DC5-C87F-9624-567A9E9BFCA3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四角形: 上の 2 つの角を丸める 664">
                <a:extLst>
                  <a:ext uri="{FF2B5EF4-FFF2-40B4-BE49-F238E27FC236}">
                    <a16:creationId xmlns:a16="http://schemas.microsoft.com/office/drawing/2014/main" id="{3FA12C1B-1A78-9B66-03F8-85268BA67753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四角形: 上の 2 つの角を丸める 665">
                <a:extLst>
                  <a:ext uri="{FF2B5EF4-FFF2-40B4-BE49-F238E27FC236}">
                    <a16:creationId xmlns:a16="http://schemas.microsoft.com/office/drawing/2014/main" id="{3DB6F716-B078-FAF1-2001-673447D5078F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二等辺三角形 666">
                <a:extLst>
                  <a:ext uri="{FF2B5EF4-FFF2-40B4-BE49-F238E27FC236}">
                    <a16:creationId xmlns:a16="http://schemas.microsoft.com/office/drawing/2014/main" id="{479E9C93-B829-6FC8-035C-9A57BB4C4DD8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二等辺三角形 667">
                <a:extLst>
                  <a:ext uri="{FF2B5EF4-FFF2-40B4-BE49-F238E27FC236}">
                    <a16:creationId xmlns:a16="http://schemas.microsoft.com/office/drawing/2014/main" id="{C94382B9-838E-5900-4E35-6ADDA58AF011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170B15B9-649B-D5D0-D731-4AAFBBBE4328}"/>
                </a:ext>
              </a:extLst>
            </p:cNvPr>
            <p:cNvGrpSpPr/>
            <p:nvPr/>
          </p:nvGrpSpPr>
          <p:grpSpPr>
            <a:xfrm flipH="1">
              <a:off x="1322844" y="795083"/>
              <a:ext cx="1811329" cy="2672017"/>
              <a:chOff x="326608" y="1849019"/>
              <a:chExt cx="2971202" cy="4383027"/>
            </a:xfrm>
          </p:grpSpPr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7F971C6D-59CF-2F31-B364-0F9CAB9C3595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644" name="四角形: 上の 2 つの角を丸める 643">
                  <a:extLst>
                    <a:ext uri="{FF2B5EF4-FFF2-40B4-BE49-F238E27FC236}">
                      <a16:creationId xmlns:a16="http://schemas.microsoft.com/office/drawing/2014/main" id="{13CA3634-2C60-3867-C593-BB67011C2544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19BC29AE-9185-B17F-567A-BCDC9E8ED15D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5" name="台形 624">
                <a:extLst>
                  <a:ext uri="{FF2B5EF4-FFF2-40B4-BE49-F238E27FC236}">
                    <a16:creationId xmlns:a16="http://schemas.microsoft.com/office/drawing/2014/main" id="{92528A86-A3BB-B8A1-6B77-1B647CACC556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604813BC-CCAD-9DA0-5916-1E1DEF048069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AB869695-58DD-D3DC-CF4A-2B80E390BAF4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642" name="四角形: 上の 2 つの角を丸める 641">
                  <a:extLst>
                    <a:ext uri="{FF2B5EF4-FFF2-40B4-BE49-F238E27FC236}">
                      <a16:creationId xmlns:a16="http://schemas.microsoft.com/office/drawing/2014/main" id="{A1B608E1-4262-3043-85CE-B0E271E1C5B5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67C83C73-D4E0-AD5A-8A26-F4BBC4DDE2A2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32F81DE9-4FF9-E972-2E23-99163AFEB4FC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22B4025F-CD56-C6E1-DF61-832C982BA68E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1A0C0DCF-81F6-0AC2-8754-529716B328EB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3D5DCE30-D94B-182B-6287-A85D3E1A674D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BEE2984B-ED75-D2F3-5C3D-5FD3ADBC40D5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1E4DB033-FA66-6440-481D-78969EB3590C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CF987445-3B5C-70A3-0F7F-DAE26EBBBE8F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BA7FA818-3876-76AE-C6C1-57A770FB97EE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269D533C-AF87-7303-DA07-D471CB7F1779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D9351E15-F183-C4D4-2F73-9F70C468F1BE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1B18E608-801F-80A9-0303-1333C762F264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9" name="台形 638">
                <a:extLst>
                  <a:ext uri="{FF2B5EF4-FFF2-40B4-BE49-F238E27FC236}">
                    <a16:creationId xmlns:a16="http://schemas.microsoft.com/office/drawing/2014/main" id="{D6328613-4A35-35A3-2455-3FA5FABC2C45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7A8954CE-B416-C091-30B6-E228849D0486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35E70F62-CB44-4456-E9C5-A5174ADC9812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23" name="楕円 622">
              <a:extLst>
                <a:ext uri="{FF2B5EF4-FFF2-40B4-BE49-F238E27FC236}">
                  <a16:creationId xmlns:a16="http://schemas.microsoft.com/office/drawing/2014/main" id="{FC70E988-42C5-DE26-DC70-E9AAADA056D5}"/>
                </a:ext>
              </a:extLst>
            </p:cNvPr>
            <p:cNvSpPr/>
            <p:nvPr/>
          </p:nvSpPr>
          <p:spPr>
            <a:xfrm>
              <a:off x="112926" y="325475"/>
              <a:ext cx="2355513" cy="131884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BDD8C986-EB69-CB08-2226-C195EED8F6A8}"/>
              </a:ext>
            </a:extLst>
          </p:cNvPr>
          <p:cNvGrpSpPr/>
          <p:nvPr/>
        </p:nvGrpSpPr>
        <p:grpSpPr>
          <a:xfrm>
            <a:off x="813457" y="3719066"/>
            <a:ext cx="2426428" cy="2538770"/>
            <a:chOff x="-505956" y="3086101"/>
            <a:chExt cx="3604990" cy="3771899"/>
          </a:xfrm>
        </p:grpSpPr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15DCFECA-FF12-41C2-A19C-C43F671EE285}"/>
                </a:ext>
              </a:extLst>
            </p:cNvPr>
            <p:cNvGrpSpPr/>
            <p:nvPr/>
          </p:nvGrpSpPr>
          <p:grpSpPr>
            <a:xfrm flipH="1">
              <a:off x="1287705" y="4175224"/>
              <a:ext cx="1811329" cy="2672586"/>
              <a:chOff x="326608" y="1849019"/>
              <a:chExt cx="2971202" cy="4383960"/>
            </a:xfrm>
          </p:grpSpPr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938B5033-7DBE-DD55-BCA3-8EEC8B5F388D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78E62684-A766-33F3-FEEC-B8B19EDB2B58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C87C9058-242D-E71B-8840-BC37217DB108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F6A8A618-AD2E-F876-F5BB-EB414B80D321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724" name="四角形: 上の 2 つの角を丸める 723">
                  <a:extLst>
                    <a:ext uri="{FF2B5EF4-FFF2-40B4-BE49-F238E27FC236}">
                      <a16:creationId xmlns:a16="http://schemas.microsoft.com/office/drawing/2014/main" id="{1281313F-4EDB-2D07-8C1D-C8A950074C88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D0C864F1-92B0-0D08-07A5-94B2F1503718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3" name="台形 702">
                <a:extLst>
                  <a:ext uri="{FF2B5EF4-FFF2-40B4-BE49-F238E27FC236}">
                    <a16:creationId xmlns:a16="http://schemas.microsoft.com/office/drawing/2014/main" id="{024C8F97-2811-5654-1EB4-78EA0AB1BFD9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57C07493-3D14-293A-F34B-95579BD76C33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1FC4F741-C606-7651-92F2-15C524AF3CA3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21C91C63-2DF2-B803-CF93-EF29430FAEF5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722" name="四角形: 上の 2 つの角を丸める 721">
                  <a:extLst>
                    <a:ext uri="{FF2B5EF4-FFF2-40B4-BE49-F238E27FC236}">
                      <a16:creationId xmlns:a16="http://schemas.microsoft.com/office/drawing/2014/main" id="{95C8FFC2-C4C0-D023-DEC3-74515110A34B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F2E1D949-0C4A-499A-6CEC-9DA174AC7879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94B94AF6-B42F-1EB4-DA6E-16E34D7842F3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353DC1C4-D0D6-3E8D-2E9E-5D5C8BA898F7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9E10A666-FB58-FAAD-01E3-9B873A8D0C17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55673979-C038-7BCC-61FE-59819FED342F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12384401-11AE-13AE-3880-45E862192D00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3B66F40C-A258-9BFC-6985-82EA60FBD975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9CA55EC8-187C-9319-535F-D5B649FB327E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F0E16D87-0E58-8C40-4032-0C0DC3F8203C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5" name="月 714">
                <a:extLst>
                  <a:ext uri="{FF2B5EF4-FFF2-40B4-BE49-F238E27FC236}">
                    <a16:creationId xmlns:a16="http://schemas.microsoft.com/office/drawing/2014/main" id="{27EC1956-D529-3070-65B1-F2E37AFF5515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月 715">
                <a:extLst>
                  <a:ext uri="{FF2B5EF4-FFF2-40B4-BE49-F238E27FC236}">
                    <a16:creationId xmlns:a16="http://schemas.microsoft.com/office/drawing/2014/main" id="{471C7CE3-657F-2E74-DDE0-6133E71FE480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CD113F4F-CBD2-142A-AF97-66D663AC1FE7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8" name="四角形: 上の 2 つの角を丸める 717">
                <a:extLst>
                  <a:ext uri="{FF2B5EF4-FFF2-40B4-BE49-F238E27FC236}">
                    <a16:creationId xmlns:a16="http://schemas.microsoft.com/office/drawing/2014/main" id="{FB823AD9-C73A-3351-C536-80D4B672BDBD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9" name="四角形: 上の 2 つの角を丸める 718">
                <a:extLst>
                  <a:ext uri="{FF2B5EF4-FFF2-40B4-BE49-F238E27FC236}">
                    <a16:creationId xmlns:a16="http://schemas.microsoft.com/office/drawing/2014/main" id="{132BC1B6-135A-5655-2F9A-38E08CE22363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0" name="二等辺三角形 719">
                <a:extLst>
                  <a:ext uri="{FF2B5EF4-FFF2-40B4-BE49-F238E27FC236}">
                    <a16:creationId xmlns:a16="http://schemas.microsoft.com/office/drawing/2014/main" id="{AA83AB7E-68EE-A8C3-2A1F-F7E1AF859881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1" name="二等辺三角形 720">
                <a:extLst>
                  <a:ext uri="{FF2B5EF4-FFF2-40B4-BE49-F238E27FC236}">
                    <a16:creationId xmlns:a16="http://schemas.microsoft.com/office/drawing/2014/main" id="{A4786732-35E1-4076-8A2D-B33B46DD515A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30B4B406-6455-57E1-139D-5AF2C6F75108}"/>
                </a:ext>
              </a:extLst>
            </p:cNvPr>
            <p:cNvGrpSpPr/>
            <p:nvPr/>
          </p:nvGrpSpPr>
          <p:grpSpPr>
            <a:xfrm>
              <a:off x="-505956" y="4185983"/>
              <a:ext cx="1811329" cy="2672017"/>
              <a:chOff x="326608" y="1849019"/>
              <a:chExt cx="2971202" cy="4383027"/>
            </a:xfrm>
          </p:grpSpPr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594C43D2-5E3C-08E9-5FB3-4920D58FCAA4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697" name="四角形: 上の 2 つの角を丸める 696">
                  <a:extLst>
                    <a:ext uri="{FF2B5EF4-FFF2-40B4-BE49-F238E27FC236}">
                      <a16:creationId xmlns:a16="http://schemas.microsoft.com/office/drawing/2014/main" id="{04E163BA-209C-C9B1-307C-34C2B85DAEB9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304584D5-5D43-72FE-68B3-E626EECA8307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78" name="台形 677">
                <a:extLst>
                  <a:ext uri="{FF2B5EF4-FFF2-40B4-BE49-F238E27FC236}">
                    <a16:creationId xmlns:a16="http://schemas.microsoft.com/office/drawing/2014/main" id="{8D0CF1EB-80AC-4A83-C143-731249C4BE46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A4144EFD-DB7F-B7C9-FAAF-ED13D8420438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0EAC4E7D-5214-C8AC-85A0-E853D17E29F0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695" name="四角形: 上の 2 つの角を丸める 694">
                  <a:extLst>
                    <a:ext uri="{FF2B5EF4-FFF2-40B4-BE49-F238E27FC236}">
                      <a16:creationId xmlns:a16="http://schemas.microsoft.com/office/drawing/2014/main" id="{B5E0764B-1AF3-9CF4-E00D-C736253CCA58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792CD2D2-1B2D-7F3F-925E-7370CF085EC2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EF4209EE-B4AF-40A7-E2F4-359C51544E1F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6810A9B0-1235-C5E5-FCC1-2CF877EB5AB7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9837AD45-C705-EB56-47F0-E09D753C4154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8D3724F5-FC74-55DA-6E47-146717E929A9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835F2025-193D-050F-E6B8-09B220D67253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F77409DF-1197-6137-2A11-4AEF64DE6E7A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C3EBDBBE-A4ED-ACE3-B4AF-43CF9BC95682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298EC29C-25A6-C542-511E-5CBBC7F68FF9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B4FA8A8A-2B31-0DFB-8736-1E045AF56917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372FA9D5-E246-2ADF-6066-11391D59795A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A478048C-545E-9758-585C-5193373507EB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2" name="台形 691">
                <a:extLst>
                  <a:ext uri="{FF2B5EF4-FFF2-40B4-BE49-F238E27FC236}">
                    <a16:creationId xmlns:a16="http://schemas.microsoft.com/office/drawing/2014/main" id="{93CCE34E-0E60-9967-FB86-05D75FC4ED00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D2AC7A70-3130-94B9-2051-23A53DF416BF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A06F48D4-AC0A-7E7D-64AA-0031110B8B0D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76" name="楕円 675">
              <a:extLst>
                <a:ext uri="{FF2B5EF4-FFF2-40B4-BE49-F238E27FC236}">
                  <a16:creationId xmlns:a16="http://schemas.microsoft.com/office/drawing/2014/main" id="{725F2C60-D5EE-19E6-7753-D5EE79857B8C}"/>
                </a:ext>
              </a:extLst>
            </p:cNvPr>
            <p:cNvSpPr/>
            <p:nvPr/>
          </p:nvSpPr>
          <p:spPr>
            <a:xfrm>
              <a:off x="112926" y="3086101"/>
              <a:ext cx="2355513" cy="194912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</p:grpSp>
      <p:grpSp>
        <p:nvGrpSpPr>
          <p:cNvPr id="726" name="グループ化 725">
            <a:extLst>
              <a:ext uri="{FF2B5EF4-FFF2-40B4-BE49-F238E27FC236}">
                <a16:creationId xmlns:a16="http://schemas.microsoft.com/office/drawing/2014/main" id="{32B76174-5BCD-662C-7079-D6E4BFBFB69F}"/>
              </a:ext>
            </a:extLst>
          </p:cNvPr>
          <p:cNvGrpSpPr/>
          <p:nvPr/>
        </p:nvGrpSpPr>
        <p:grpSpPr>
          <a:xfrm>
            <a:off x="3714573" y="1209675"/>
            <a:ext cx="2454176" cy="2114550"/>
            <a:chOff x="3964707" y="325475"/>
            <a:chExt cx="3646216" cy="3141625"/>
          </a:xfrm>
        </p:grpSpPr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4C360011-3A5C-0877-CB8C-84E9F595ABA0}"/>
                </a:ext>
              </a:extLst>
            </p:cNvPr>
            <p:cNvGrpSpPr/>
            <p:nvPr/>
          </p:nvGrpSpPr>
          <p:grpSpPr>
            <a:xfrm>
              <a:off x="3964707" y="770020"/>
              <a:ext cx="1821858" cy="2688125"/>
              <a:chOff x="326608" y="1849019"/>
              <a:chExt cx="2971202" cy="4383960"/>
            </a:xfrm>
          </p:grpSpPr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FA407214-22CD-E811-3E6A-73BF1122AEC7}"/>
                  </a:ext>
                </a:extLst>
              </p:cNvPr>
              <p:cNvSpPr/>
              <p:nvPr/>
            </p:nvSpPr>
            <p:spPr>
              <a:xfrm flipH="1">
                <a:off x="751757" y="3146185"/>
                <a:ext cx="955799" cy="951526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5911C481-65DC-6E78-415C-0065B6FFA0E4}"/>
                  </a:ext>
                </a:extLst>
              </p:cNvPr>
              <p:cNvSpPr/>
              <p:nvPr/>
            </p:nvSpPr>
            <p:spPr>
              <a:xfrm flipH="1">
                <a:off x="970497" y="3486771"/>
                <a:ext cx="518319" cy="48668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F79AF4FE-67CD-A873-ADB9-98321C4883AF}"/>
                  </a:ext>
                </a:extLst>
              </p:cNvPr>
              <p:cNvSpPr/>
              <p:nvPr/>
            </p:nvSpPr>
            <p:spPr>
              <a:xfrm flipH="1">
                <a:off x="589138" y="3166720"/>
                <a:ext cx="1290284" cy="90247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3C604376-DC63-ED0C-89A6-CD1E51EBD5A5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CE65F44D-9FDB-8A87-DDBC-093FC54DDAB6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779" name="四角形: 上の 2 つの角を丸める 778">
                  <a:extLst>
                    <a:ext uri="{FF2B5EF4-FFF2-40B4-BE49-F238E27FC236}">
                      <a16:creationId xmlns:a16="http://schemas.microsoft.com/office/drawing/2014/main" id="{BC1EB2EC-20E3-D1BD-A9CC-2EC53BF044DC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9E5CF8B6-F1C2-DFC4-B923-D246DFB988D5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57" name="台形 756">
                <a:extLst>
                  <a:ext uri="{FF2B5EF4-FFF2-40B4-BE49-F238E27FC236}">
                    <a16:creationId xmlns:a16="http://schemas.microsoft.com/office/drawing/2014/main" id="{12F61B9E-0691-F55C-2D37-9548089BB2F6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DC79CBC5-D666-53C9-5F0E-714285DA1FEB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86DEFF69-BBA5-2ACD-EF8D-FB0881D87E38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354D7EFE-48EF-D653-1DA0-04D3010EE571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777" name="四角形: 上の 2 つの角を丸める 776">
                  <a:extLst>
                    <a:ext uri="{FF2B5EF4-FFF2-40B4-BE49-F238E27FC236}">
                      <a16:creationId xmlns:a16="http://schemas.microsoft.com/office/drawing/2014/main" id="{DB647537-B085-300B-617C-FCBAA8E6C43B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12E95F4B-3FC1-E46D-7C53-B7ADC63175FD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5EF4C5B4-3416-C5B0-8761-215922C7625D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CB2CFC20-2E0E-CE15-9B02-9244257E1825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30814C1E-6019-6ABD-4B3A-1227E6BC6E62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477B260D-0916-5FED-26FA-964908FAFC0F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D786A420-31B6-C1DF-2A67-5C19A5D62D1C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5962D957-C212-7A32-7D00-B353C34DF3D4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B4118177-6374-7549-39D0-862D669FEC79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D227B246-75C6-5631-F331-16E8C0FFCD0C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9" name="月 768">
                <a:extLst>
                  <a:ext uri="{FF2B5EF4-FFF2-40B4-BE49-F238E27FC236}">
                    <a16:creationId xmlns:a16="http://schemas.microsoft.com/office/drawing/2014/main" id="{4E0FE51C-37D9-0BA2-DA37-D235C50E3413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0" name="月 769">
                <a:extLst>
                  <a:ext uri="{FF2B5EF4-FFF2-40B4-BE49-F238E27FC236}">
                    <a16:creationId xmlns:a16="http://schemas.microsoft.com/office/drawing/2014/main" id="{99ADFF16-1CD4-3C20-B1EC-093161E0B97F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A0B4BCDA-F082-85C1-FCE7-1A360AF8EF33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2" name="四角形: 上の 2 つの角を丸める 771">
                <a:extLst>
                  <a:ext uri="{FF2B5EF4-FFF2-40B4-BE49-F238E27FC236}">
                    <a16:creationId xmlns:a16="http://schemas.microsoft.com/office/drawing/2014/main" id="{97707202-DCAF-E810-EF68-315448F180ED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四角形: 上の 2 つの角を丸める 772">
                <a:extLst>
                  <a:ext uri="{FF2B5EF4-FFF2-40B4-BE49-F238E27FC236}">
                    <a16:creationId xmlns:a16="http://schemas.microsoft.com/office/drawing/2014/main" id="{6FB9B4AB-C364-56A3-1E8F-5D19D2FC4017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4" name="二等辺三角形 773">
                <a:extLst>
                  <a:ext uri="{FF2B5EF4-FFF2-40B4-BE49-F238E27FC236}">
                    <a16:creationId xmlns:a16="http://schemas.microsoft.com/office/drawing/2014/main" id="{70D94500-7B34-F633-EF67-119837295964}"/>
                  </a:ext>
                </a:extLst>
              </p:cNvPr>
              <p:cNvSpPr/>
              <p:nvPr/>
            </p:nvSpPr>
            <p:spPr>
              <a:xfrm rot="10800000">
                <a:off x="1022663" y="3963360"/>
                <a:ext cx="395841" cy="199712"/>
              </a:xfrm>
              <a:prstGeom prst="triangle">
                <a:avLst/>
              </a:pr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C6B0C88F-B182-7018-894D-5DEDB69286F0}"/>
                  </a:ext>
                </a:extLst>
              </p:cNvPr>
              <p:cNvSpPr/>
              <p:nvPr/>
            </p:nvSpPr>
            <p:spPr>
              <a:xfrm flipH="1">
                <a:off x="900189" y="2786123"/>
                <a:ext cx="658936" cy="365902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4BCE4BDA-839B-D0F2-7F68-F5946545ECF2}"/>
                  </a:ext>
                </a:extLst>
              </p:cNvPr>
              <p:cNvSpPr/>
              <p:nvPr/>
            </p:nvSpPr>
            <p:spPr>
              <a:xfrm flipH="1">
                <a:off x="1072056" y="2926489"/>
                <a:ext cx="315202" cy="197798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5129A8EB-B611-7F5E-5E37-A2001FF4E9A9}"/>
                </a:ext>
              </a:extLst>
            </p:cNvPr>
            <p:cNvGrpSpPr/>
            <p:nvPr/>
          </p:nvGrpSpPr>
          <p:grpSpPr>
            <a:xfrm flipH="1">
              <a:off x="5799594" y="795083"/>
              <a:ext cx="1811329" cy="2672017"/>
              <a:chOff x="326608" y="1849019"/>
              <a:chExt cx="2971202" cy="4383027"/>
            </a:xfrm>
          </p:grpSpPr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3115CC35-12D6-388F-6B9C-5821382F3AA5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750" name="四角形: 上の 2 つの角を丸める 749">
                  <a:extLst>
                    <a:ext uri="{FF2B5EF4-FFF2-40B4-BE49-F238E27FC236}">
                      <a16:creationId xmlns:a16="http://schemas.microsoft.com/office/drawing/2014/main" id="{DFA644D6-6CB0-B92D-4C35-7E0494C83E9F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A29252E5-83AC-AB37-18D5-C48371CF63FF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2" name="台形 731">
                <a:extLst>
                  <a:ext uri="{FF2B5EF4-FFF2-40B4-BE49-F238E27FC236}">
                    <a16:creationId xmlns:a16="http://schemas.microsoft.com/office/drawing/2014/main" id="{C4E4050E-9F88-7886-DA8B-7B67D8CC38C8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E564D435-C735-79DD-9DE9-D97FF3F91130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1697A090-ED57-FFF3-8FB3-776B43FA9693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748" name="四角形: 上の 2 つの角を丸める 747">
                  <a:extLst>
                    <a:ext uri="{FF2B5EF4-FFF2-40B4-BE49-F238E27FC236}">
                      <a16:creationId xmlns:a16="http://schemas.microsoft.com/office/drawing/2014/main" id="{316814CB-58F1-4083-97D6-76F03FDA074B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AE3A6A47-78DF-D4BC-A9D2-05EFBAF24481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C4EBAD40-3BD9-34EC-02D4-31F225CB75F0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DF661095-31D1-0E3A-3A9C-AE1F9A73106F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4AA15D6F-CC74-C432-3469-1CF1587D8CB1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FD5B252B-F81B-E1DF-A306-B658A549F9CA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5E02D6ED-41FF-A219-1449-57F4C9C8CDA5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E27708E8-8B2D-907C-78F6-EC28031E9018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8AD24E15-D12D-167E-0637-57DC5512F1EC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4AC60015-CF61-54BB-0F80-28E8FFE33F14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61B86A4E-F213-0666-7A30-A3DE7A2002CE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423FD819-CDBC-A8AE-FE65-6C616D689DE6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B99DFB57-32B2-00E8-4ACC-D1C036F30E37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台形 745">
                <a:extLst>
                  <a:ext uri="{FF2B5EF4-FFF2-40B4-BE49-F238E27FC236}">
                    <a16:creationId xmlns:a16="http://schemas.microsoft.com/office/drawing/2014/main" id="{6B0E4385-3829-259D-4A30-843048633F99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D390D64E-6A1C-9BB8-7502-A0CEF612C636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29" name="楕円 728">
              <a:extLst>
                <a:ext uri="{FF2B5EF4-FFF2-40B4-BE49-F238E27FC236}">
                  <a16:creationId xmlns:a16="http://schemas.microsoft.com/office/drawing/2014/main" id="{AA294EB1-7F11-9D12-7724-99C4E7FD0262}"/>
                </a:ext>
              </a:extLst>
            </p:cNvPr>
            <p:cNvSpPr/>
            <p:nvPr/>
          </p:nvSpPr>
          <p:spPr>
            <a:xfrm>
              <a:off x="4589676" y="325475"/>
              <a:ext cx="2355513" cy="131884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FC569400-7DBD-19FB-8452-11672117679D}"/>
                </a:ext>
              </a:extLst>
            </p:cNvPr>
            <p:cNvSpPr/>
            <p:nvPr/>
          </p:nvSpPr>
          <p:spPr>
            <a:xfrm flipH="1">
              <a:off x="6702198" y="1267815"/>
              <a:ext cx="750566" cy="376505"/>
            </a:xfrm>
            <a:custGeom>
              <a:avLst/>
              <a:gdLst>
                <a:gd name="connsiteX0" fmla="*/ 59914 w 1224071"/>
                <a:gd name="connsiteY0" fmla="*/ 796639 h 796640"/>
                <a:gd name="connsiteX1" fmla="*/ 59914 w 1224071"/>
                <a:gd name="connsiteY1" fmla="*/ 796640 h 796640"/>
                <a:gd name="connsiteX2" fmla="*/ 59915 w 1224071"/>
                <a:gd name="connsiteY2" fmla="*/ 796639 h 796640"/>
                <a:gd name="connsiteX3" fmla="*/ 1164157 w 1224071"/>
                <a:gd name="connsiteY3" fmla="*/ 796639 h 796640"/>
                <a:gd name="connsiteX4" fmla="*/ 1164156 w 1224071"/>
                <a:gd name="connsiteY4" fmla="*/ 796639 h 796640"/>
                <a:gd name="connsiteX5" fmla="*/ 1164157 w 1224071"/>
                <a:gd name="connsiteY5" fmla="*/ 796640 h 796640"/>
                <a:gd name="connsiteX6" fmla="*/ 614299 w 1224071"/>
                <a:gd name="connsiteY6" fmla="*/ 0 h 796640"/>
                <a:gd name="connsiteX7" fmla="*/ 612431 w 1224071"/>
                <a:gd name="connsiteY7" fmla="*/ 143 h 796640"/>
                <a:gd name="connsiteX8" fmla="*/ 609772 w 1224071"/>
                <a:gd name="connsiteY8" fmla="*/ 0 h 796640"/>
                <a:gd name="connsiteX9" fmla="*/ 603291 w 1224071"/>
                <a:gd name="connsiteY9" fmla="*/ 844 h 796640"/>
                <a:gd name="connsiteX10" fmla="*/ 508472 w 1224071"/>
                <a:gd name="connsiteY10" fmla="*/ 8111 h 796640"/>
                <a:gd name="connsiteX11" fmla="*/ 298989 w 1224071"/>
                <a:gd name="connsiteY11" fmla="*/ 83892 h 796640"/>
                <a:gd name="connsiteX12" fmla="*/ 19674 w 1224071"/>
                <a:gd name="connsiteY12" fmla="*/ 704047 h 796640"/>
                <a:gd name="connsiteX13" fmla="*/ 59914 w 1224071"/>
                <a:gd name="connsiteY13" fmla="*/ 796639 h 796640"/>
                <a:gd name="connsiteX14" fmla="*/ 143121 w 1224071"/>
                <a:gd name="connsiteY14" fmla="*/ 674923 h 796640"/>
                <a:gd name="connsiteX15" fmla="*/ 606378 w 1224071"/>
                <a:gd name="connsiteY15" fmla="*/ 323260 h 796640"/>
                <a:gd name="connsiteX16" fmla="*/ 610225 w 1224071"/>
                <a:gd name="connsiteY16" fmla="*/ 321915 h 796640"/>
                <a:gd name="connsiteX17" fmla="*/ 684435 w 1224071"/>
                <a:gd name="connsiteY17" fmla="*/ 353899 h 796640"/>
                <a:gd name="connsiteX18" fmla="*/ 1080950 w 1224071"/>
                <a:gd name="connsiteY18" fmla="*/ 674923 h 796640"/>
                <a:gd name="connsiteX19" fmla="*/ 1164157 w 1224071"/>
                <a:gd name="connsiteY19" fmla="*/ 796639 h 796640"/>
                <a:gd name="connsiteX20" fmla="*/ 1204397 w 1224071"/>
                <a:gd name="connsiteY20" fmla="*/ 704047 h 796640"/>
                <a:gd name="connsiteX21" fmla="*/ 925082 w 1224071"/>
                <a:gd name="connsiteY21" fmla="*/ 83892 h 796640"/>
                <a:gd name="connsiteX22" fmla="*/ 689002 w 1224071"/>
                <a:gd name="connsiteY22" fmla="*/ 4264 h 796640"/>
                <a:gd name="connsiteX23" fmla="*/ 618913 w 1224071"/>
                <a:gd name="connsiteY23" fmla="*/ 492 h 796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24071" h="796640">
                  <a:moveTo>
                    <a:pt x="59914" y="796639"/>
                  </a:moveTo>
                  <a:lnTo>
                    <a:pt x="59914" y="796640"/>
                  </a:lnTo>
                  <a:lnTo>
                    <a:pt x="59915" y="796639"/>
                  </a:lnTo>
                  <a:close/>
                  <a:moveTo>
                    <a:pt x="1164157" y="796639"/>
                  </a:moveTo>
                  <a:lnTo>
                    <a:pt x="1164156" y="796639"/>
                  </a:lnTo>
                  <a:lnTo>
                    <a:pt x="1164157" y="796640"/>
                  </a:lnTo>
                  <a:close/>
                  <a:moveTo>
                    <a:pt x="614299" y="0"/>
                  </a:moveTo>
                  <a:lnTo>
                    <a:pt x="612431" y="143"/>
                  </a:lnTo>
                  <a:lnTo>
                    <a:pt x="609772" y="0"/>
                  </a:lnTo>
                  <a:lnTo>
                    <a:pt x="603291" y="844"/>
                  </a:lnTo>
                  <a:lnTo>
                    <a:pt x="508472" y="8111"/>
                  </a:lnTo>
                  <a:cubicBezTo>
                    <a:pt x="437503" y="20003"/>
                    <a:pt x="366359" y="44996"/>
                    <a:pt x="298989" y="83892"/>
                  </a:cubicBezTo>
                  <a:cubicBezTo>
                    <a:pt x="63195" y="220028"/>
                    <a:pt x="-48229" y="481362"/>
                    <a:pt x="19674" y="704047"/>
                  </a:cubicBezTo>
                  <a:lnTo>
                    <a:pt x="59914" y="796639"/>
                  </a:lnTo>
                  <a:lnTo>
                    <a:pt x="143121" y="674923"/>
                  </a:lnTo>
                  <a:cubicBezTo>
                    <a:pt x="264505" y="520640"/>
                    <a:pt x="425907" y="399388"/>
                    <a:pt x="606378" y="323260"/>
                  </a:cubicBezTo>
                  <a:lnTo>
                    <a:pt x="610225" y="321915"/>
                  </a:lnTo>
                  <a:lnTo>
                    <a:pt x="684435" y="353899"/>
                  </a:lnTo>
                  <a:cubicBezTo>
                    <a:pt x="837889" y="430217"/>
                    <a:pt x="974739" y="539926"/>
                    <a:pt x="1080950" y="674923"/>
                  </a:cubicBezTo>
                  <a:lnTo>
                    <a:pt x="1164157" y="796639"/>
                  </a:lnTo>
                  <a:lnTo>
                    <a:pt x="1204397" y="704047"/>
                  </a:lnTo>
                  <a:cubicBezTo>
                    <a:pt x="1272300" y="481362"/>
                    <a:pt x="1160876" y="220028"/>
                    <a:pt x="925082" y="83892"/>
                  </a:cubicBezTo>
                  <a:cubicBezTo>
                    <a:pt x="849291" y="40134"/>
                    <a:pt x="768723" y="13972"/>
                    <a:pt x="689002" y="4264"/>
                  </a:cubicBezTo>
                  <a:lnTo>
                    <a:pt x="618913" y="492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81" name="グループ化 780">
            <a:extLst>
              <a:ext uri="{FF2B5EF4-FFF2-40B4-BE49-F238E27FC236}">
                <a16:creationId xmlns:a16="http://schemas.microsoft.com/office/drawing/2014/main" id="{285D7D11-B95D-1ABD-46DC-3BE7EA7188D3}"/>
              </a:ext>
            </a:extLst>
          </p:cNvPr>
          <p:cNvGrpSpPr/>
          <p:nvPr/>
        </p:nvGrpSpPr>
        <p:grpSpPr>
          <a:xfrm>
            <a:off x="3733709" y="3719066"/>
            <a:ext cx="2407470" cy="2538770"/>
            <a:chOff x="4003374" y="3086101"/>
            <a:chExt cx="3576822" cy="3771899"/>
          </a:xfrm>
        </p:grpSpPr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492BC657-3383-7B5B-A652-61E421229D78}"/>
                </a:ext>
              </a:extLst>
            </p:cNvPr>
            <p:cNvGrpSpPr/>
            <p:nvPr/>
          </p:nvGrpSpPr>
          <p:grpSpPr>
            <a:xfrm flipH="1">
              <a:off x="5758338" y="4160920"/>
              <a:ext cx="1821858" cy="2688125"/>
              <a:chOff x="326608" y="1849019"/>
              <a:chExt cx="2971202" cy="4383960"/>
            </a:xfrm>
          </p:grpSpPr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CE5F09A1-969F-44A9-94A5-149BA54B7F93}"/>
                  </a:ext>
                </a:extLst>
              </p:cNvPr>
              <p:cNvSpPr/>
              <p:nvPr/>
            </p:nvSpPr>
            <p:spPr>
              <a:xfrm flipH="1">
                <a:off x="751757" y="3146185"/>
                <a:ext cx="955799" cy="951526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A0BCD8F3-B188-D6D3-8ABE-4E3CC139339F}"/>
                  </a:ext>
                </a:extLst>
              </p:cNvPr>
              <p:cNvSpPr/>
              <p:nvPr/>
            </p:nvSpPr>
            <p:spPr>
              <a:xfrm flipH="1">
                <a:off x="970497" y="3486771"/>
                <a:ext cx="518319" cy="48668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288BFB94-7338-1F5B-D3FF-F94539AB85A6}"/>
                  </a:ext>
                </a:extLst>
              </p:cNvPr>
              <p:cNvSpPr/>
              <p:nvPr/>
            </p:nvSpPr>
            <p:spPr>
              <a:xfrm flipH="1">
                <a:off x="589138" y="3166720"/>
                <a:ext cx="1290284" cy="90247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B23D9E18-5E4B-F99E-7AA5-EFE2788C5FDA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7E6F66B6-7CD5-8B1E-2ED0-1DB485FDD951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835" name="四角形: 上の 2 つの角を丸める 834">
                  <a:extLst>
                    <a:ext uri="{FF2B5EF4-FFF2-40B4-BE49-F238E27FC236}">
                      <a16:creationId xmlns:a16="http://schemas.microsoft.com/office/drawing/2014/main" id="{6ECDECA5-2D75-4E61-0C23-B4C0804C8115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FF25F937-8B5A-478F-7F66-A376F575BFB8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13" name="台形 812">
                <a:extLst>
                  <a:ext uri="{FF2B5EF4-FFF2-40B4-BE49-F238E27FC236}">
                    <a16:creationId xmlns:a16="http://schemas.microsoft.com/office/drawing/2014/main" id="{9F419817-CB3B-1700-79EF-F9E73E827433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772A6908-AA1F-DC41-1CA2-88BA5043D139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D899D841-775D-AD9F-B4A0-1F9C512B46A8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EE9CE6F6-B7AE-C1BD-20DB-53D10FA7B4E9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833" name="四角形: 上の 2 つの角を丸める 832">
                  <a:extLst>
                    <a:ext uri="{FF2B5EF4-FFF2-40B4-BE49-F238E27FC236}">
                      <a16:creationId xmlns:a16="http://schemas.microsoft.com/office/drawing/2014/main" id="{35FA58F0-15FD-63E7-3C37-05CFD6EF16F8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EC70C08A-821B-AE49-A31E-7D2EECF71EE3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7FB4D3B2-C767-EE06-4CA4-8530429FFA6A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D8A33755-B581-9268-F031-ECE49A8B9B20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C5345776-93AE-8DDB-2E37-EACBBB3E58A4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2EBC0A4C-005B-F779-B935-7106923FDD6B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837B1CDB-EC74-6928-D726-80F330F654A5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9E5622DF-F961-B376-0598-CB6D5D40011F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62F7B72F-FF76-8AD6-CFC6-2A104060E96D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BEBF802D-3ED4-0D8D-EB16-1DAF14CEBA0B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5" name="月 824">
                <a:extLst>
                  <a:ext uri="{FF2B5EF4-FFF2-40B4-BE49-F238E27FC236}">
                    <a16:creationId xmlns:a16="http://schemas.microsoft.com/office/drawing/2014/main" id="{95007382-BC90-EEF0-F065-F8104CF93D14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6" name="月 825">
                <a:extLst>
                  <a:ext uri="{FF2B5EF4-FFF2-40B4-BE49-F238E27FC236}">
                    <a16:creationId xmlns:a16="http://schemas.microsoft.com/office/drawing/2014/main" id="{3C46A275-E0C5-B6C7-2536-228B98A3121D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ED0E5980-A341-17A8-A2EE-79FE65B06DDC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8" name="四角形: 上の 2 つの角を丸める 827">
                <a:extLst>
                  <a:ext uri="{FF2B5EF4-FFF2-40B4-BE49-F238E27FC236}">
                    <a16:creationId xmlns:a16="http://schemas.microsoft.com/office/drawing/2014/main" id="{3781778B-6073-C1AA-669E-0A6E4B014F53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9" name="四角形: 上の 2 つの角を丸める 828">
                <a:extLst>
                  <a:ext uri="{FF2B5EF4-FFF2-40B4-BE49-F238E27FC236}">
                    <a16:creationId xmlns:a16="http://schemas.microsoft.com/office/drawing/2014/main" id="{8946DADE-8202-3E23-C9F8-B8E32906F337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0" name="二等辺三角形 829">
                <a:extLst>
                  <a:ext uri="{FF2B5EF4-FFF2-40B4-BE49-F238E27FC236}">
                    <a16:creationId xmlns:a16="http://schemas.microsoft.com/office/drawing/2014/main" id="{F170FFDF-48DF-E07C-8010-DD65FFD4F916}"/>
                  </a:ext>
                </a:extLst>
              </p:cNvPr>
              <p:cNvSpPr/>
              <p:nvPr/>
            </p:nvSpPr>
            <p:spPr>
              <a:xfrm rot="10800000">
                <a:off x="1022663" y="3963360"/>
                <a:ext cx="395841" cy="199712"/>
              </a:xfrm>
              <a:prstGeom prst="triangle">
                <a:avLst/>
              </a:prstGeom>
              <a:solidFill>
                <a:srgbClr val="FF00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1CBACC15-3D1A-3198-0740-3CEF14C18113}"/>
                  </a:ext>
                </a:extLst>
              </p:cNvPr>
              <p:cNvSpPr/>
              <p:nvPr/>
            </p:nvSpPr>
            <p:spPr>
              <a:xfrm flipH="1">
                <a:off x="900189" y="2786123"/>
                <a:ext cx="658936" cy="365902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B5115F77-11C0-D998-419F-32547A75FC89}"/>
                  </a:ext>
                </a:extLst>
              </p:cNvPr>
              <p:cNvSpPr/>
              <p:nvPr/>
            </p:nvSpPr>
            <p:spPr>
              <a:xfrm flipH="1">
                <a:off x="1072056" y="2926489"/>
                <a:ext cx="315202" cy="197798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83" name="楕円 782">
              <a:extLst>
                <a:ext uri="{FF2B5EF4-FFF2-40B4-BE49-F238E27FC236}">
                  <a16:creationId xmlns:a16="http://schemas.microsoft.com/office/drawing/2014/main" id="{33E98A67-D82C-1A24-BA96-7D4EF341B50F}"/>
                </a:ext>
              </a:extLst>
            </p:cNvPr>
            <p:cNvSpPr/>
            <p:nvPr/>
          </p:nvSpPr>
          <p:spPr>
            <a:xfrm>
              <a:off x="4589676" y="3086101"/>
              <a:ext cx="2355513" cy="194912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  <p:grpSp>
          <p:nvGrpSpPr>
            <p:cNvPr id="784" name="グループ化 783">
              <a:extLst>
                <a:ext uri="{FF2B5EF4-FFF2-40B4-BE49-F238E27FC236}">
                  <a16:creationId xmlns:a16="http://schemas.microsoft.com/office/drawing/2014/main" id="{67BB969A-E914-C5FA-782A-606328E6DF82}"/>
                </a:ext>
              </a:extLst>
            </p:cNvPr>
            <p:cNvGrpSpPr/>
            <p:nvPr/>
          </p:nvGrpSpPr>
          <p:grpSpPr>
            <a:xfrm flipH="1">
              <a:off x="4003374" y="4185983"/>
              <a:ext cx="1811329" cy="2672017"/>
              <a:chOff x="5799594" y="4185983"/>
              <a:chExt cx="1811329" cy="2672017"/>
            </a:xfrm>
          </p:grpSpPr>
          <p:grpSp>
            <p:nvGrpSpPr>
              <p:cNvPr id="785" name="グループ化 784">
                <a:extLst>
                  <a:ext uri="{FF2B5EF4-FFF2-40B4-BE49-F238E27FC236}">
                    <a16:creationId xmlns:a16="http://schemas.microsoft.com/office/drawing/2014/main" id="{DBBFB2F5-0201-7733-7082-4F9B894486C7}"/>
                  </a:ext>
                </a:extLst>
              </p:cNvPr>
              <p:cNvGrpSpPr/>
              <p:nvPr/>
            </p:nvGrpSpPr>
            <p:grpSpPr>
              <a:xfrm flipH="1">
                <a:off x="5799594" y="4185983"/>
                <a:ext cx="1811329" cy="2672017"/>
                <a:chOff x="326608" y="1849019"/>
                <a:chExt cx="2971202" cy="4383027"/>
              </a:xfrm>
            </p:grpSpPr>
            <p:grpSp>
              <p:nvGrpSpPr>
                <p:cNvPr id="787" name="グループ化 786">
                  <a:extLst>
                    <a:ext uri="{FF2B5EF4-FFF2-40B4-BE49-F238E27FC236}">
                      <a16:creationId xmlns:a16="http://schemas.microsoft.com/office/drawing/2014/main" id="{2D9004C3-4147-FF9F-88CB-D956D764B316}"/>
                    </a:ext>
                  </a:extLst>
                </p:cNvPr>
                <p:cNvGrpSpPr/>
                <p:nvPr/>
              </p:nvGrpSpPr>
              <p:grpSpPr>
                <a:xfrm>
                  <a:off x="981776" y="1849019"/>
                  <a:ext cx="466165" cy="678466"/>
                  <a:chOff x="5734751" y="1849019"/>
                  <a:chExt cx="466165" cy="678466"/>
                </a:xfrm>
                <a:solidFill>
                  <a:srgbClr val="FFCC99"/>
                </a:solidFill>
              </p:grpSpPr>
              <p:sp>
                <p:nvSpPr>
                  <p:cNvPr id="806" name="四角形: 上の 2 つの角を丸める 805">
                    <a:extLst>
                      <a:ext uri="{FF2B5EF4-FFF2-40B4-BE49-F238E27FC236}">
                        <a16:creationId xmlns:a16="http://schemas.microsoft.com/office/drawing/2014/main" id="{0BBC4CF7-6CB9-E2E8-7BDE-6A298AAD42E1}"/>
                      </a:ext>
                    </a:extLst>
                  </p:cNvPr>
                  <p:cNvSpPr/>
                  <p:nvPr/>
                </p:nvSpPr>
                <p:spPr>
                  <a:xfrm rot="13500000" flipV="1">
                    <a:off x="6028878" y="2107372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7" name="フリーフォーム: 図形 806">
                    <a:extLst>
                      <a:ext uri="{FF2B5EF4-FFF2-40B4-BE49-F238E27FC236}">
                        <a16:creationId xmlns:a16="http://schemas.microsoft.com/office/drawing/2014/main" id="{3EBCB04F-CCBA-923E-2E5D-560ABAF79127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5582396" y="2001374"/>
                    <a:ext cx="678466" cy="373755"/>
                  </a:xfrm>
                  <a:custGeom>
                    <a:avLst/>
                    <a:gdLst>
                      <a:gd name="connsiteX0" fmla="*/ 142 w 678466"/>
                      <a:gd name="connsiteY0" fmla="*/ 41992 h 373755"/>
                      <a:gd name="connsiteX1" fmla="*/ 9090 w 678466"/>
                      <a:gd name="connsiteY1" fmla="*/ 13770 h 373755"/>
                      <a:gd name="connsiteX2" fmla="*/ 35373 w 678466"/>
                      <a:gd name="connsiteY2" fmla="*/ 142 h 373755"/>
                      <a:gd name="connsiteX3" fmla="*/ 63596 w 678466"/>
                      <a:gd name="connsiteY3" fmla="*/ 9090 h 373755"/>
                      <a:gd name="connsiteX4" fmla="*/ 159211 w 678466"/>
                      <a:gd name="connsiteY4" fmla="*/ 89585 h 373755"/>
                      <a:gd name="connsiteX5" fmla="*/ 250240 w 678466"/>
                      <a:gd name="connsiteY5" fmla="*/ 105787 h 373755"/>
                      <a:gd name="connsiteX6" fmla="*/ 252235 w 678466"/>
                      <a:gd name="connsiteY6" fmla="*/ 102426 h 373755"/>
                      <a:gd name="connsiteX7" fmla="*/ 468305 w 678466"/>
                      <a:gd name="connsiteY7" fmla="*/ 66283 h 373755"/>
                      <a:gd name="connsiteX8" fmla="*/ 618070 w 678466"/>
                      <a:gd name="connsiteY8" fmla="*/ 128715 h 373755"/>
                      <a:gd name="connsiteX9" fmla="*/ 625180 w 678466"/>
                      <a:gd name="connsiteY9" fmla="*/ 136785 h 373755"/>
                      <a:gd name="connsiteX10" fmla="*/ 646616 w 678466"/>
                      <a:gd name="connsiteY10" fmla="*/ 151238 h 373755"/>
                      <a:gd name="connsiteX11" fmla="*/ 678466 w 678466"/>
                      <a:gd name="connsiteY11" fmla="*/ 228131 h 373755"/>
                      <a:gd name="connsiteX12" fmla="*/ 678465 w 678466"/>
                      <a:gd name="connsiteY12" fmla="*/ 373755 h 373755"/>
                      <a:gd name="connsiteX13" fmla="*/ 460980 w 678466"/>
                      <a:gd name="connsiteY13" fmla="*/ 373755 h 373755"/>
                      <a:gd name="connsiteX14" fmla="*/ 460980 w 678466"/>
                      <a:gd name="connsiteY14" fmla="*/ 228131 h 373755"/>
                      <a:gd name="connsiteX15" fmla="*/ 461623 w 678466"/>
                      <a:gd name="connsiteY15" fmla="*/ 224948 h 373755"/>
                      <a:gd name="connsiteX16" fmla="*/ 233943 w 678466"/>
                      <a:gd name="connsiteY16" fmla="*/ 184424 h 373755"/>
                      <a:gd name="connsiteX17" fmla="*/ 233942 w 678466"/>
                      <a:gd name="connsiteY17" fmla="*/ 184423 h 373755"/>
                      <a:gd name="connsiteX18" fmla="*/ 141571 w 678466"/>
                      <a:gd name="connsiteY18" fmla="*/ 167983 h 373755"/>
                      <a:gd name="connsiteX19" fmla="*/ 13770 w 678466"/>
                      <a:gd name="connsiteY19" fmla="*/ 68276 h 373755"/>
                      <a:gd name="connsiteX20" fmla="*/ 142 w 678466"/>
                      <a:gd name="connsiteY20" fmla="*/ 41992 h 373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678466" h="373755">
                        <a:moveTo>
                          <a:pt x="142" y="41992"/>
                        </a:moveTo>
                        <a:cubicBezTo>
                          <a:pt x="-705" y="32129"/>
                          <a:pt x="2211" y="21942"/>
                          <a:pt x="9090" y="13770"/>
                        </a:cubicBezTo>
                        <a:cubicBezTo>
                          <a:pt x="15970" y="5599"/>
                          <a:pt x="25510" y="989"/>
                          <a:pt x="35373" y="142"/>
                        </a:cubicBezTo>
                        <a:cubicBezTo>
                          <a:pt x="45237" y="-705"/>
                          <a:pt x="55424" y="2211"/>
                          <a:pt x="63596" y="9090"/>
                        </a:cubicBezTo>
                        <a:lnTo>
                          <a:pt x="159211" y="89585"/>
                        </a:lnTo>
                        <a:lnTo>
                          <a:pt x="250240" y="105787"/>
                        </a:lnTo>
                        <a:lnTo>
                          <a:pt x="252235" y="102426"/>
                        </a:lnTo>
                        <a:cubicBezTo>
                          <a:pt x="293277" y="65891"/>
                          <a:pt x="376958" y="50025"/>
                          <a:pt x="468305" y="66283"/>
                        </a:cubicBezTo>
                        <a:cubicBezTo>
                          <a:pt x="529202" y="77123"/>
                          <a:pt x="581976" y="100187"/>
                          <a:pt x="618070" y="128715"/>
                        </a:cubicBezTo>
                        <a:lnTo>
                          <a:pt x="625180" y="136785"/>
                        </a:lnTo>
                        <a:lnTo>
                          <a:pt x="646616" y="151238"/>
                        </a:lnTo>
                        <a:cubicBezTo>
                          <a:pt x="666294" y="170917"/>
                          <a:pt x="678466" y="198103"/>
                          <a:pt x="678466" y="228131"/>
                        </a:cubicBezTo>
                        <a:cubicBezTo>
                          <a:pt x="678466" y="276672"/>
                          <a:pt x="678465" y="325214"/>
                          <a:pt x="678465" y="373755"/>
                        </a:cubicBezTo>
                        <a:lnTo>
                          <a:pt x="460980" y="373755"/>
                        </a:lnTo>
                        <a:lnTo>
                          <a:pt x="460980" y="228131"/>
                        </a:lnTo>
                        <a:lnTo>
                          <a:pt x="461623" y="224948"/>
                        </a:lnTo>
                        <a:lnTo>
                          <a:pt x="233943" y="184424"/>
                        </a:lnTo>
                        <a:lnTo>
                          <a:pt x="233942" y="184423"/>
                        </a:lnTo>
                        <a:lnTo>
                          <a:pt x="141571" y="167983"/>
                        </a:lnTo>
                        <a:lnTo>
                          <a:pt x="13770" y="68276"/>
                        </a:lnTo>
                        <a:cubicBezTo>
                          <a:pt x="5599" y="61396"/>
                          <a:pt x="989" y="51856"/>
                          <a:pt x="142" y="41992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88" name="台形 787">
                  <a:extLst>
                    <a:ext uri="{FF2B5EF4-FFF2-40B4-BE49-F238E27FC236}">
                      <a16:creationId xmlns:a16="http://schemas.microsoft.com/office/drawing/2014/main" id="{384BFF33-C6B1-0DA4-15EC-F469F40CD84C}"/>
                    </a:ext>
                  </a:extLst>
                </p:cNvPr>
                <p:cNvSpPr/>
                <p:nvPr/>
              </p:nvSpPr>
              <p:spPr>
                <a:xfrm rot="10800000" flipV="1">
                  <a:off x="1070221" y="3801852"/>
                  <a:ext cx="300731" cy="261456"/>
                </a:xfrm>
                <a:prstGeom prst="trapezoid">
                  <a:avLst>
                    <a:gd name="adj" fmla="val 1432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9" name="楕円 788">
                  <a:extLst>
                    <a:ext uri="{FF2B5EF4-FFF2-40B4-BE49-F238E27FC236}">
                      <a16:creationId xmlns:a16="http://schemas.microsoft.com/office/drawing/2014/main" id="{8693219A-A8B0-BF70-C0CF-23F4F877B570}"/>
                    </a:ext>
                  </a:extLst>
                </p:cNvPr>
                <p:cNvSpPr/>
                <p:nvPr/>
              </p:nvSpPr>
              <p:spPr>
                <a:xfrm>
                  <a:off x="662564" y="2699584"/>
                  <a:ext cx="1116045" cy="120292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163792CF-7577-B2D2-8851-7E18A6ECE5BF}"/>
                    </a:ext>
                  </a:extLst>
                </p:cNvPr>
                <p:cNvGrpSpPr/>
                <p:nvPr/>
              </p:nvGrpSpPr>
              <p:grpSpPr>
                <a:xfrm>
                  <a:off x="2523979" y="3232845"/>
                  <a:ext cx="773831" cy="406020"/>
                  <a:chOff x="7070306" y="4631331"/>
                  <a:chExt cx="773831" cy="406020"/>
                </a:xfrm>
                <a:solidFill>
                  <a:srgbClr val="FFCC99"/>
                </a:solidFill>
              </p:grpSpPr>
              <p:sp>
                <p:nvSpPr>
                  <p:cNvPr id="804" name="四角形: 上の 2 つの角を丸める 803">
                    <a:extLst>
                      <a:ext uri="{FF2B5EF4-FFF2-40B4-BE49-F238E27FC236}">
                        <a16:creationId xmlns:a16="http://schemas.microsoft.com/office/drawing/2014/main" id="{811E7F51-FC56-31A7-AA99-BE6003A33FC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87117" y="4562588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5" name="フリーフォーム: 図形 804">
                    <a:extLst>
                      <a:ext uri="{FF2B5EF4-FFF2-40B4-BE49-F238E27FC236}">
                        <a16:creationId xmlns:a16="http://schemas.microsoft.com/office/drawing/2014/main" id="{4B5B9863-728A-4CA3-2761-92308FD1E9EA}"/>
                      </a:ext>
                    </a:extLst>
                  </p:cNvPr>
                  <p:cNvSpPr/>
                  <p:nvPr/>
                </p:nvSpPr>
                <p:spPr>
                  <a:xfrm>
                    <a:off x="7070306" y="4702068"/>
                    <a:ext cx="773831" cy="335283"/>
                  </a:xfrm>
                  <a:custGeom>
                    <a:avLst/>
                    <a:gdLst>
                      <a:gd name="connsiteX0" fmla="*/ 307331 w 773831"/>
                      <a:gd name="connsiteY0" fmla="*/ 0 h 335283"/>
                      <a:gd name="connsiteX1" fmla="*/ 513724 w 773831"/>
                      <a:gd name="connsiteY1" fmla="*/ 73446 h 335283"/>
                      <a:gd name="connsiteX2" fmla="*/ 515099 w 773831"/>
                      <a:gd name="connsiteY2" fmla="*/ 77105 h 335283"/>
                      <a:gd name="connsiteX3" fmla="*/ 607559 w 773831"/>
                      <a:gd name="connsiteY3" fmla="*/ 77105 h 335283"/>
                      <a:gd name="connsiteX4" fmla="*/ 715800 w 773831"/>
                      <a:gd name="connsiteY4" fmla="*/ 14611 h 335283"/>
                      <a:gd name="connsiteX5" fmla="*/ 745154 w 773831"/>
                      <a:gd name="connsiteY5" fmla="*/ 10747 h 335283"/>
                      <a:gd name="connsiteX6" fmla="*/ 768642 w 773831"/>
                      <a:gd name="connsiteY6" fmla="*/ 28770 h 335283"/>
                      <a:gd name="connsiteX7" fmla="*/ 754483 w 773831"/>
                      <a:gd name="connsiteY7" fmla="*/ 81612 h 335283"/>
                      <a:gd name="connsiteX8" fmla="*/ 611188 w 773831"/>
                      <a:gd name="connsiteY8" fmla="*/ 157381 h 335283"/>
                      <a:gd name="connsiteX9" fmla="*/ 517365 w 773831"/>
                      <a:gd name="connsiteY9" fmla="*/ 157380 h 335283"/>
                      <a:gd name="connsiteX10" fmla="*/ 517364 w 773831"/>
                      <a:gd name="connsiteY10" fmla="*/ 157381 h 335283"/>
                      <a:gd name="connsiteX11" fmla="*/ 274167 w 773831"/>
                      <a:gd name="connsiteY11" fmla="*/ 157381 h 335283"/>
                      <a:gd name="connsiteX12" fmla="*/ 274924 w 773831"/>
                      <a:gd name="connsiteY12" fmla="*/ 168240 h 335283"/>
                      <a:gd name="connsiteX13" fmla="*/ 261161 w 773831"/>
                      <a:gd name="connsiteY13" fmla="*/ 209170 h 335283"/>
                      <a:gd name="connsiteX14" fmla="*/ 188348 w 773831"/>
                      <a:gd name="connsiteY14" fmla="*/ 335283 h 335283"/>
                      <a:gd name="connsiteX15" fmla="*/ 0 w 773831"/>
                      <a:gd name="connsiteY15" fmla="*/ 226541 h 335283"/>
                      <a:gd name="connsiteX16" fmla="*/ 72812 w 773831"/>
                      <a:gd name="connsiteY16" fmla="*/ 100427 h 335283"/>
                      <a:gd name="connsiteX17" fmla="*/ 101377 w 773831"/>
                      <a:gd name="connsiteY17" fmla="*/ 68043 h 335283"/>
                      <a:gd name="connsiteX18" fmla="*/ 117773 w 773831"/>
                      <a:gd name="connsiteY18" fmla="*/ 60041 h 335283"/>
                      <a:gd name="connsiteX19" fmla="*/ 148943 w 773831"/>
                      <a:gd name="connsiteY19" fmla="*/ 35222 h 335283"/>
                      <a:gd name="connsiteX20" fmla="*/ 307331 w 773831"/>
                      <a:gd name="connsiteY20" fmla="*/ 0 h 3352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3831" h="335283">
                        <a:moveTo>
                          <a:pt x="307331" y="0"/>
                        </a:moveTo>
                        <a:cubicBezTo>
                          <a:pt x="400113" y="0"/>
                          <a:pt x="479719" y="30285"/>
                          <a:pt x="513724" y="73446"/>
                        </a:cubicBezTo>
                        <a:lnTo>
                          <a:pt x="515099" y="77105"/>
                        </a:lnTo>
                        <a:lnTo>
                          <a:pt x="607559" y="77105"/>
                        </a:lnTo>
                        <a:lnTo>
                          <a:pt x="715800" y="14611"/>
                        </a:lnTo>
                        <a:cubicBezTo>
                          <a:pt x="725051" y="9270"/>
                          <a:pt x="735591" y="8185"/>
                          <a:pt x="745154" y="10747"/>
                        </a:cubicBezTo>
                        <a:cubicBezTo>
                          <a:pt x="754716" y="13309"/>
                          <a:pt x="763301" y="19520"/>
                          <a:pt x="768642" y="28770"/>
                        </a:cubicBezTo>
                        <a:cubicBezTo>
                          <a:pt x="779324" y="47272"/>
                          <a:pt x="772985" y="70930"/>
                          <a:pt x="754483" y="81612"/>
                        </a:cubicBezTo>
                        <a:lnTo>
                          <a:pt x="611188" y="157381"/>
                        </a:lnTo>
                        <a:lnTo>
                          <a:pt x="517365" y="157380"/>
                        </a:lnTo>
                        <a:lnTo>
                          <a:pt x="517364" y="157381"/>
                        </a:lnTo>
                        <a:lnTo>
                          <a:pt x="274167" y="157381"/>
                        </a:lnTo>
                        <a:lnTo>
                          <a:pt x="274924" y="168240"/>
                        </a:lnTo>
                        <a:cubicBezTo>
                          <a:pt x="273184" y="182258"/>
                          <a:pt x="268668" y="196167"/>
                          <a:pt x="261161" y="209170"/>
                        </a:cubicBezTo>
                        <a:cubicBezTo>
                          <a:pt x="236890" y="251207"/>
                          <a:pt x="212618" y="293245"/>
                          <a:pt x="188348" y="335283"/>
                        </a:cubicBezTo>
                        <a:lnTo>
                          <a:pt x="0" y="226541"/>
                        </a:lnTo>
                        <a:lnTo>
                          <a:pt x="72812" y="100427"/>
                        </a:lnTo>
                        <a:cubicBezTo>
                          <a:pt x="80319" y="87424"/>
                          <a:pt x="90106" y="76558"/>
                          <a:pt x="101377" y="68043"/>
                        </a:cubicBezTo>
                        <a:lnTo>
                          <a:pt x="117773" y="60041"/>
                        </a:lnTo>
                        <a:lnTo>
                          <a:pt x="148943" y="35222"/>
                        </a:lnTo>
                        <a:cubicBezTo>
                          <a:pt x="189478" y="13460"/>
                          <a:pt x="245477" y="0"/>
                          <a:pt x="30733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306911B5-2F58-FCE2-6E81-F99F64412CBA}"/>
                    </a:ext>
                  </a:extLst>
                </p:cNvPr>
                <p:cNvSpPr/>
                <p:nvPr/>
              </p:nvSpPr>
              <p:spPr>
                <a:xfrm>
                  <a:off x="688174" y="4925843"/>
                  <a:ext cx="1064827" cy="1117477"/>
                </a:xfrm>
                <a:custGeom>
                  <a:avLst/>
                  <a:gdLst>
                    <a:gd name="connsiteX0" fmla="*/ 161074 w 1064827"/>
                    <a:gd name="connsiteY0" fmla="*/ 0 h 1117477"/>
                    <a:gd name="connsiteX1" fmla="*/ 903754 w 1064827"/>
                    <a:gd name="connsiteY1" fmla="*/ 0 h 1117477"/>
                    <a:gd name="connsiteX2" fmla="*/ 871260 w 1064827"/>
                    <a:gd name="connsiteY2" fmla="*/ 209642 h 1117477"/>
                    <a:gd name="connsiteX3" fmla="*/ 1064827 w 1064827"/>
                    <a:gd name="connsiteY3" fmla="*/ 1117477 h 1117477"/>
                    <a:gd name="connsiteX4" fmla="*/ 803651 w 1064827"/>
                    <a:gd name="connsiteY4" fmla="*/ 1117477 h 1117477"/>
                    <a:gd name="connsiteX5" fmla="*/ 540736 w 1064827"/>
                    <a:gd name="connsiteY5" fmla="*/ 306561 h 1117477"/>
                    <a:gd name="connsiteX6" fmla="*/ 524091 w 1064827"/>
                    <a:gd name="connsiteY6" fmla="*/ 306561 h 1117477"/>
                    <a:gd name="connsiteX7" fmla="*/ 261176 w 1064827"/>
                    <a:gd name="connsiteY7" fmla="*/ 1117477 h 1117477"/>
                    <a:gd name="connsiteX8" fmla="*/ 0 w 1064827"/>
                    <a:gd name="connsiteY8" fmla="*/ 1117477 h 1117477"/>
                    <a:gd name="connsiteX9" fmla="*/ 193567 w 1064827"/>
                    <a:gd name="connsiteY9" fmla="*/ 209641 h 1117477"/>
                    <a:gd name="connsiteX10" fmla="*/ 161074 w 1064827"/>
                    <a:gd name="connsiteY10" fmla="*/ 0 h 111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4827" h="1117477">
                      <a:moveTo>
                        <a:pt x="161074" y="0"/>
                      </a:moveTo>
                      <a:lnTo>
                        <a:pt x="903754" y="0"/>
                      </a:lnTo>
                      <a:lnTo>
                        <a:pt x="871260" y="209642"/>
                      </a:lnTo>
                      <a:lnTo>
                        <a:pt x="1064827" y="1117477"/>
                      </a:lnTo>
                      <a:lnTo>
                        <a:pt x="803651" y="1117477"/>
                      </a:lnTo>
                      <a:lnTo>
                        <a:pt x="540736" y="306561"/>
                      </a:lnTo>
                      <a:lnTo>
                        <a:pt x="524091" y="306561"/>
                      </a:lnTo>
                      <a:lnTo>
                        <a:pt x="261176" y="1117477"/>
                      </a:lnTo>
                      <a:lnTo>
                        <a:pt x="0" y="1117477"/>
                      </a:lnTo>
                      <a:lnTo>
                        <a:pt x="193567" y="209641"/>
                      </a:lnTo>
                      <a:lnTo>
                        <a:pt x="161074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6EC62B6E-C9EC-5889-5E67-4A6773CE91BE}"/>
                    </a:ext>
                  </a:extLst>
                </p:cNvPr>
                <p:cNvSpPr/>
                <p:nvPr/>
              </p:nvSpPr>
              <p:spPr>
                <a:xfrm>
                  <a:off x="326608" y="2312331"/>
                  <a:ext cx="2474519" cy="2613512"/>
                </a:xfrm>
                <a:custGeom>
                  <a:avLst/>
                  <a:gdLst>
                    <a:gd name="connsiteX0" fmla="*/ 804083 w 2474519"/>
                    <a:gd name="connsiteY0" fmla="*/ 0 h 2613512"/>
                    <a:gd name="connsiteX1" fmla="*/ 868967 w 2474519"/>
                    <a:gd name="connsiteY1" fmla="*/ 250722 h 2613512"/>
                    <a:gd name="connsiteX2" fmla="*/ 274331 w 2474519"/>
                    <a:gd name="connsiteY2" fmla="*/ 881476 h 2613512"/>
                    <a:gd name="connsiteX3" fmla="*/ 497807 w 2474519"/>
                    <a:gd name="connsiteY3" fmla="*/ 1614541 h 2613512"/>
                    <a:gd name="connsiteX4" fmla="*/ 546490 w 2474519"/>
                    <a:gd name="connsiteY4" fmla="*/ 1656645 h 2613512"/>
                    <a:gd name="connsiteX5" fmla="*/ 554429 w 2474519"/>
                    <a:gd name="connsiteY5" fmla="*/ 1654181 h 2613512"/>
                    <a:gd name="connsiteX6" fmla="*/ 592704 w 2474519"/>
                    <a:gd name="connsiteY6" fmla="*/ 1650322 h 2613512"/>
                    <a:gd name="connsiteX7" fmla="*/ 1195254 w 2474519"/>
                    <a:gd name="connsiteY7" fmla="*/ 1650322 h 2613512"/>
                    <a:gd name="connsiteX8" fmla="*/ 1233530 w 2474519"/>
                    <a:gd name="connsiteY8" fmla="*/ 1654181 h 2613512"/>
                    <a:gd name="connsiteX9" fmla="*/ 1268367 w 2474519"/>
                    <a:gd name="connsiteY9" fmla="*/ 1664995 h 2613512"/>
                    <a:gd name="connsiteX10" fmla="*/ 1322419 w 2474519"/>
                    <a:gd name="connsiteY10" fmla="*/ 1677203 h 2613512"/>
                    <a:gd name="connsiteX11" fmla="*/ 2230162 w 2474519"/>
                    <a:gd name="connsiteY11" fmla="*/ 1145024 h 2613512"/>
                    <a:gd name="connsiteX12" fmla="*/ 2474519 w 2474519"/>
                    <a:gd name="connsiteY12" fmla="*/ 1230819 h 2613512"/>
                    <a:gd name="connsiteX13" fmla="*/ 1380059 w 2474519"/>
                    <a:gd name="connsiteY13" fmla="*/ 1945251 h 2613512"/>
                    <a:gd name="connsiteX14" fmla="*/ 1369112 w 2474519"/>
                    <a:gd name="connsiteY14" fmla="*/ 1943868 h 2613512"/>
                    <a:gd name="connsiteX15" fmla="*/ 1265320 w 2474519"/>
                    <a:gd name="connsiteY15" fmla="*/ 2613512 h 2613512"/>
                    <a:gd name="connsiteX16" fmla="*/ 522640 w 2474519"/>
                    <a:gd name="connsiteY16" fmla="*/ 2613512 h 2613512"/>
                    <a:gd name="connsiteX17" fmla="*/ 408809 w 2474519"/>
                    <a:gd name="connsiteY17" fmla="*/ 1879103 h 2613512"/>
                    <a:gd name="connsiteX18" fmla="*/ 314813 w 2474519"/>
                    <a:gd name="connsiteY18" fmla="*/ 1797811 h 2613512"/>
                    <a:gd name="connsiteX19" fmla="*/ 20223 w 2474519"/>
                    <a:gd name="connsiteY19" fmla="*/ 831472 h 2613512"/>
                    <a:gd name="connsiteX20" fmla="*/ 804083 w 2474519"/>
                    <a:gd name="connsiteY20" fmla="*/ 0 h 261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474519" h="2613512">
                      <a:moveTo>
                        <a:pt x="804083" y="0"/>
                      </a:moveTo>
                      <a:cubicBezTo>
                        <a:pt x="825711" y="83574"/>
                        <a:pt x="847339" y="167148"/>
                        <a:pt x="868967" y="250722"/>
                      </a:cubicBezTo>
                      <a:cubicBezTo>
                        <a:pt x="565957" y="329137"/>
                        <a:pt x="334764" y="574374"/>
                        <a:pt x="274331" y="881476"/>
                      </a:cubicBezTo>
                      <a:cubicBezTo>
                        <a:pt x="221453" y="1150192"/>
                        <a:pt x="307512" y="1424607"/>
                        <a:pt x="497807" y="1614541"/>
                      </a:cubicBezTo>
                      <a:lnTo>
                        <a:pt x="546490" y="1656645"/>
                      </a:lnTo>
                      <a:lnTo>
                        <a:pt x="554429" y="1654181"/>
                      </a:lnTo>
                      <a:cubicBezTo>
                        <a:pt x="566792" y="1651651"/>
                        <a:pt x="579593" y="1650322"/>
                        <a:pt x="592704" y="1650322"/>
                      </a:cubicBezTo>
                      <a:lnTo>
                        <a:pt x="1195254" y="1650322"/>
                      </a:lnTo>
                      <a:cubicBezTo>
                        <a:pt x="1208365" y="1650322"/>
                        <a:pt x="1221166" y="1651651"/>
                        <a:pt x="1233530" y="1654181"/>
                      </a:cubicBezTo>
                      <a:lnTo>
                        <a:pt x="1268367" y="1664995"/>
                      </a:lnTo>
                      <a:lnTo>
                        <a:pt x="1322419" y="1677203"/>
                      </a:lnTo>
                      <a:cubicBezTo>
                        <a:pt x="1710294" y="1745246"/>
                        <a:pt x="2097164" y="1523823"/>
                        <a:pt x="2230162" y="1145024"/>
                      </a:cubicBezTo>
                      <a:lnTo>
                        <a:pt x="2474519" y="1230819"/>
                      </a:lnTo>
                      <a:cubicBezTo>
                        <a:pt x="2310885" y="1696870"/>
                        <a:pt x="1855728" y="1982203"/>
                        <a:pt x="1380059" y="1945251"/>
                      </a:cubicBezTo>
                      <a:lnTo>
                        <a:pt x="1369112" y="1943868"/>
                      </a:lnTo>
                      <a:lnTo>
                        <a:pt x="1265320" y="2613512"/>
                      </a:lnTo>
                      <a:lnTo>
                        <a:pt x="522640" y="2613512"/>
                      </a:lnTo>
                      <a:lnTo>
                        <a:pt x="408809" y="1879103"/>
                      </a:lnTo>
                      <a:lnTo>
                        <a:pt x="314813" y="1797811"/>
                      </a:lnTo>
                      <a:cubicBezTo>
                        <a:pt x="63963" y="1547437"/>
                        <a:pt x="-49482" y="1185697"/>
                        <a:pt x="20223" y="831472"/>
                      </a:cubicBezTo>
                      <a:cubicBezTo>
                        <a:pt x="99886" y="426644"/>
                        <a:pt x="404649" y="103369"/>
                        <a:pt x="80408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65BF7A16-2B30-2F64-B3B4-3B0CA60689E9}"/>
                    </a:ext>
                  </a:extLst>
                </p:cNvPr>
                <p:cNvSpPr/>
                <p:nvPr/>
              </p:nvSpPr>
              <p:spPr>
                <a:xfrm>
                  <a:off x="492054" y="6023354"/>
                  <a:ext cx="475517" cy="208692"/>
                </a:xfrm>
                <a:custGeom>
                  <a:avLst/>
                  <a:gdLst>
                    <a:gd name="connsiteX0" fmla="*/ 104346 w 475517"/>
                    <a:gd name="connsiteY0" fmla="*/ 0 h 208692"/>
                    <a:gd name="connsiteX1" fmla="*/ 218342 w 475517"/>
                    <a:gd name="connsiteY1" fmla="*/ 0 h 208692"/>
                    <a:gd name="connsiteX2" fmla="*/ 320371 w 475517"/>
                    <a:gd name="connsiteY2" fmla="*/ 0 h 208692"/>
                    <a:gd name="connsiteX3" fmla="*/ 475517 w 475517"/>
                    <a:gd name="connsiteY3" fmla="*/ 0 h 208692"/>
                    <a:gd name="connsiteX4" fmla="*/ 475517 w 475517"/>
                    <a:gd name="connsiteY4" fmla="*/ 208692 h 208692"/>
                    <a:gd name="connsiteX5" fmla="*/ 424717 w 475517"/>
                    <a:gd name="connsiteY5" fmla="*/ 208692 h 208692"/>
                    <a:gd name="connsiteX6" fmla="*/ 218342 w 475517"/>
                    <a:gd name="connsiteY6" fmla="*/ 208692 h 208692"/>
                    <a:gd name="connsiteX7" fmla="*/ 0 w 475517"/>
                    <a:gd name="connsiteY7" fmla="*/ 208692 h 208692"/>
                    <a:gd name="connsiteX8" fmla="*/ 0 w 475517"/>
                    <a:gd name="connsiteY8" fmla="*/ 104346 h 208692"/>
                    <a:gd name="connsiteX9" fmla="*/ 104346 w 475517"/>
                    <a:gd name="connsiteY9" fmla="*/ 0 h 208692"/>
                    <a:gd name="connsiteX0" fmla="*/ 104346 w 475517"/>
                    <a:gd name="connsiteY0" fmla="*/ 0 h 208692"/>
                    <a:gd name="connsiteX1" fmla="*/ 320371 w 475517"/>
                    <a:gd name="connsiteY1" fmla="*/ 0 h 208692"/>
                    <a:gd name="connsiteX2" fmla="*/ 475517 w 475517"/>
                    <a:gd name="connsiteY2" fmla="*/ 0 h 208692"/>
                    <a:gd name="connsiteX3" fmla="*/ 475517 w 475517"/>
                    <a:gd name="connsiteY3" fmla="*/ 208692 h 208692"/>
                    <a:gd name="connsiteX4" fmla="*/ 424717 w 475517"/>
                    <a:gd name="connsiteY4" fmla="*/ 208692 h 208692"/>
                    <a:gd name="connsiteX5" fmla="*/ 218342 w 475517"/>
                    <a:gd name="connsiteY5" fmla="*/ 208692 h 208692"/>
                    <a:gd name="connsiteX6" fmla="*/ 0 w 475517"/>
                    <a:gd name="connsiteY6" fmla="*/ 208692 h 208692"/>
                    <a:gd name="connsiteX7" fmla="*/ 0 w 475517"/>
                    <a:gd name="connsiteY7" fmla="*/ 104346 h 208692"/>
                    <a:gd name="connsiteX8" fmla="*/ 104346 w 475517"/>
                    <a:gd name="connsiteY8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424717 w 475517"/>
                    <a:gd name="connsiteY3" fmla="*/ 208692 h 208692"/>
                    <a:gd name="connsiteX4" fmla="*/ 218342 w 475517"/>
                    <a:gd name="connsiteY4" fmla="*/ 208692 h 208692"/>
                    <a:gd name="connsiteX5" fmla="*/ 0 w 475517"/>
                    <a:gd name="connsiteY5" fmla="*/ 208692 h 208692"/>
                    <a:gd name="connsiteX6" fmla="*/ 0 w 475517"/>
                    <a:gd name="connsiteY6" fmla="*/ 104346 h 208692"/>
                    <a:gd name="connsiteX7" fmla="*/ 104346 w 475517"/>
                    <a:gd name="connsiteY7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218342 w 475517"/>
                    <a:gd name="connsiteY3" fmla="*/ 208692 h 208692"/>
                    <a:gd name="connsiteX4" fmla="*/ 0 w 475517"/>
                    <a:gd name="connsiteY4" fmla="*/ 208692 h 208692"/>
                    <a:gd name="connsiteX5" fmla="*/ 0 w 475517"/>
                    <a:gd name="connsiteY5" fmla="*/ 104346 h 208692"/>
                    <a:gd name="connsiteX6" fmla="*/ 104346 w 475517"/>
                    <a:gd name="connsiteY6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0 w 475517"/>
                    <a:gd name="connsiteY3" fmla="*/ 208692 h 208692"/>
                    <a:gd name="connsiteX4" fmla="*/ 0 w 475517"/>
                    <a:gd name="connsiteY4" fmla="*/ 104346 h 208692"/>
                    <a:gd name="connsiteX5" fmla="*/ 104346 w 475517"/>
                    <a:gd name="connsiteY5" fmla="*/ 0 h 208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5517" h="208692">
                      <a:moveTo>
                        <a:pt x="104346" y="0"/>
                      </a:moveTo>
                      <a:lnTo>
                        <a:pt x="475517" y="0"/>
                      </a:lnTo>
                      <a:lnTo>
                        <a:pt x="475517" y="208692"/>
                      </a:lnTo>
                      <a:lnTo>
                        <a:pt x="0" y="208692"/>
                      </a:lnTo>
                      <a:lnTo>
                        <a:pt x="0" y="104346"/>
                      </a:lnTo>
                      <a:cubicBezTo>
                        <a:pt x="0" y="46717"/>
                        <a:pt x="46717" y="0"/>
                        <a:pt x="1043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530FCC5D-D364-C943-237F-32E97AA94CE3}"/>
                    </a:ext>
                  </a:extLst>
                </p:cNvPr>
                <p:cNvSpPr/>
                <p:nvPr/>
              </p:nvSpPr>
              <p:spPr>
                <a:xfrm flipH="1">
                  <a:off x="1473602" y="6023354"/>
                  <a:ext cx="475517" cy="208692"/>
                </a:xfrm>
                <a:custGeom>
                  <a:avLst/>
                  <a:gdLst>
                    <a:gd name="connsiteX0" fmla="*/ 104346 w 475517"/>
                    <a:gd name="connsiteY0" fmla="*/ 0 h 208692"/>
                    <a:gd name="connsiteX1" fmla="*/ 218342 w 475517"/>
                    <a:gd name="connsiteY1" fmla="*/ 0 h 208692"/>
                    <a:gd name="connsiteX2" fmla="*/ 320371 w 475517"/>
                    <a:gd name="connsiteY2" fmla="*/ 0 h 208692"/>
                    <a:gd name="connsiteX3" fmla="*/ 475517 w 475517"/>
                    <a:gd name="connsiteY3" fmla="*/ 0 h 208692"/>
                    <a:gd name="connsiteX4" fmla="*/ 475517 w 475517"/>
                    <a:gd name="connsiteY4" fmla="*/ 208692 h 208692"/>
                    <a:gd name="connsiteX5" fmla="*/ 424717 w 475517"/>
                    <a:gd name="connsiteY5" fmla="*/ 208692 h 208692"/>
                    <a:gd name="connsiteX6" fmla="*/ 218342 w 475517"/>
                    <a:gd name="connsiteY6" fmla="*/ 208692 h 208692"/>
                    <a:gd name="connsiteX7" fmla="*/ 0 w 475517"/>
                    <a:gd name="connsiteY7" fmla="*/ 208692 h 208692"/>
                    <a:gd name="connsiteX8" fmla="*/ 0 w 475517"/>
                    <a:gd name="connsiteY8" fmla="*/ 104346 h 208692"/>
                    <a:gd name="connsiteX9" fmla="*/ 104346 w 475517"/>
                    <a:gd name="connsiteY9" fmla="*/ 0 h 208692"/>
                    <a:gd name="connsiteX0" fmla="*/ 104346 w 475517"/>
                    <a:gd name="connsiteY0" fmla="*/ 0 h 208692"/>
                    <a:gd name="connsiteX1" fmla="*/ 320371 w 475517"/>
                    <a:gd name="connsiteY1" fmla="*/ 0 h 208692"/>
                    <a:gd name="connsiteX2" fmla="*/ 475517 w 475517"/>
                    <a:gd name="connsiteY2" fmla="*/ 0 h 208692"/>
                    <a:gd name="connsiteX3" fmla="*/ 475517 w 475517"/>
                    <a:gd name="connsiteY3" fmla="*/ 208692 h 208692"/>
                    <a:gd name="connsiteX4" fmla="*/ 424717 w 475517"/>
                    <a:gd name="connsiteY4" fmla="*/ 208692 h 208692"/>
                    <a:gd name="connsiteX5" fmla="*/ 218342 w 475517"/>
                    <a:gd name="connsiteY5" fmla="*/ 208692 h 208692"/>
                    <a:gd name="connsiteX6" fmla="*/ 0 w 475517"/>
                    <a:gd name="connsiteY6" fmla="*/ 208692 h 208692"/>
                    <a:gd name="connsiteX7" fmla="*/ 0 w 475517"/>
                    <a:gd name="connsiteY7" fmla="*/ 104346 h 208692"/>
                    <a:gd name="connsiteX8" fmla="*/ 104346 w 475517"/>
                    <a:gd name="connsiteY8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424717 w 475517"/>
                    <a:gd name="connsiteY3" fmla="*/ 208692 h 208692"/>
                    <a:gd name="connsiteX4" fmla="*/ 218342 w 475517"/>
                    <a:gd name="connsiteY4" fmla="*/ 208692 h 208692"/>
                    <a:gd name="connsiteX5" fmla="*/ 0 w 475517"/>
                    <a:gd name="connsiteY5" fmla="*/ 208692 h 208692"/>
                    <a:gd name="connsiteX6" fmla="*/ 0 w 475517"/>
                    <a:gd name="connsiteY6" fmla="*/ 104346 h 208692"/>
                    <a:gd name="connsiteX7" fmla="*/ 104346 w 475517"/>
                    <a:gd name="connsiteY7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218342 w 475517"/>
                    <a:gd name="connsiteY3" fmla="*/ 208692 h 208692"/>
                    <a:gd name="connsiteX4" fmla="*/ 0 w 475517"/>
                    <a:gd name="connsiteY4" fmla="*/ 208692 h 208692"/>
                    <a:gd name="connsiteX5" fmla="*/ 0 w 475517"/>
                    <a:gd name="connsiteY5" fmla="*/ 104346 h 208692"/>
                    <a:gd name="connsiteX6" fmla="*/ 104346 w 475517"/>
                    <a:gd name="connsiteY6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0 w 475517"/>
                    <a:gd name="connsiteY3" fmla="*/ 208692 h 208692"/>
                    <a:gd name="connsiteX4" fmla="*/ 0 w 475517"/>
                    <a:gd name="connsiteY4" fmla="*/ 104346 h 208692"/>
                    <a:gd name="connsiteX5" fmla="*/ 104346 w 475517"/>
                    <a:gd name="connsiteY5" fmla="*/ 0 h 208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5517" h="208692">
                      <a:moveTo>
                        <a:pt x="104346" y="0"/>
                      </a:moveTo>
                      <a:lnTo>
                        <a:pt x="475517" y="0"/>
                      </a:lnTo>
                      <a:lnTo>
                        <a:pt x="475517" y="208692"/>
                      </a:lnTo>
                      <a:lnTo>
                        <a:pt x="0" y="208692"/>
                      </a:lnTo>
                      <a:lnTo>
                        <a:pt x="0" y="104346"/>
                      </a:lnTo>
                      <a:cubicBezTo>
                        <a:pt x="0" y="46717"/>
                        <a:pt x="46717" y="0"/>
                        <a:pt x="1043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CCB608B4-E6F5-43B9-3E9E-C67AE9D485CA}"/>
                    </a:ext>
                  </a:extLst>
                </p:cNvPr>
                <p:cNvSpPr/>
                <p:nvPr/>
              </p:nvSpPr>
              <p:spPr>
                <a:xfrm>
                  <a:off x="539396" y="3200430"/>
                  <a:ext cx="169241" cy="339334"/>
                </a:xfrm>
                <a:custGeom>
                  <a:avLst/>
                  <a:gdLst>
                    <a:gd name="connsiteX0" fmla="*/ 134613 w 169241"/>
                    <a:gd name="connsiteY0" fmla="*/ 0 h 339334"/>
                    <a:gd name="connsiteX1" fmla="*/ 125202 w 169241"/>
                    <a:gd name="connsiteY1" fmla="*/ 100615 h 339334"/>
                    <a:gd name="connsiteX2" fmla="*/ 169054 w 169241"/>
                    <a:gd name="connsiteY2" fmla="*/ 334731 h 339334"/>
                    <a:gd name="connsiteX3" fmla="*/ 169241 w 169241"/>
                    <a:gd name="connsiteY3" fmla="*/ 335102 h 339334"/>
                    <a:gd name="connsiteX4" fmla="*/ 150811 w 169241"/>
                    <a:gd name="connsiteY4" fmla="*/ 339334 h 339334"/>
                    <a:gd name="connsiteX5" fmla="*/ 0 w 169241"/>
                    <a:gd name="connsiteY5" fmla="*/ 167807 h 339334"/>
                    <a:gd name="connsiteX6" fmla="*/ 92108 w 169241"/>
                    <a:gd name="connsiteY6" fmla="*/ 9759 h 339334"/>
                    <a:gd name="connsiteX7" fmla="*/ 134613 w 169241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41" h="339334">
                      <a:moveTo>
                        <a:pt x="134613" y="0"/>
                      </a:moveTo>
                      <a:lnTo>
                        <a:pt x="125202" y="100615"/>
                      </a:lnTo>
                      <a:cubicBezTo>
                        <a:pt x="125202" y="183660"/>
                        <a:pt x="140817" y="262773"/>
                        <a:pt x="169054" y="334731"/>
                      </a:cubicBezTo>
                      <a:lnTo>
                        <a:pt x="169241" y="335102"/>
                      </a:lnTo>
                      <a:lnTo>
                        <a:pt x="150811" y="339334"/>
                      </a:lnTo>
                      <a:cubicBezTo>
                        <a:pt x="67520" y="339334"/>
                        <a:pt x="0" y="262539"/>
                        <a:pt x="0" y="167807"/>
                      </a:cubicBezTo>
                      <a:cubicBezTo>
                        <a:pt x="0" y="96758"/>
                        <a:pt x="37980" y="35799"/>
                        <a:pt x="92108" y="9759"/>
                      </a:cubicBezTo>
                      <a:lnTo>
                        <a:pt x="1346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ADB16CB0-C139-735D-2E86-E2CA25A85A29}"/>
                    </a:ext>
                  </a:extLst>
                </p:cNvPr>
                <p:cNvSpPr/>
                <p:nvPr/>
              </p:nvSpPr>
              <p:spPr>
                <a:xfrm>
                  <a:off x="1736605" y="3200430"/>
                  <a:ext cx="169239" cy="339334"/>
                </a:xfrm>
                <a:custGeom>
                  <a:avLst/>
                  <a:gdLst>
                    <a:gd name="connsiteX0" fmla="*/ 34629 w 169239"/>
                    <a:gd name="connsiteY0" fmla="*/ 0 h 339334"/>
                    <a:gd name="connsiteX1" fmla="*/ 77131 w 169239"/>
                    <a:gd name="connsiteY1" fmla="*/ 9759 h 339334"/>
                    <a:gd name="connsiteX2" fmla="*/ 169239 w 169239"/>
                    <a:gd name="connsiteY2" fmla="*/ 167807 h 339334"/>
                    <a:gd name="connsiteX3" fmla="*/ 18428 w 169239"/>
                    <a:gd name="connsiteY3" fmla="*/ 339334 h 339334"/>
                    <a:gd name="connsiteX4" fmla="*/ 0 w 169239"/>
                    <a:gd name="connsiteY4" fmla="*/ 335103 h 339334"/>
                    <a:gd name="connsiteX5" fmla="*/ 187 w 169239"/>
                    <a:gd name="connsiteY5" fmla="*/ 334731 h 339334"/>
                    <a:gd name="connsiteX6" fmla="*/ 44039 w 169239"/>
                    <a:gd name="connsiteY6" fmla="*/ 100615 h 339334"/>
                    <a:gd name="connsiteX7" fmla="*/ 34629 w 169239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39" h="339334">
                      <a:moveTo>
                        <a:pt x="34629" y="0"/>
                      </a:moveTo>
                      <a:lnTo>
                        <a:pt x="77131" y="9759"/>
                      </a:lnTo>
                      <a:cubicBezTo>
                        <a:pt x="131259" y="35799"/>
                        <a:pt x="169239" y="96758"/>
                        <a:pt x="169239" y="167807"/>
                      </a:cubicBezTo>
                      <a:cubicBezTo>
                        <a:pt x="169239" y="262539"/>
                        <a:pt x="101719" y="339334"/>
                        <a:pt x="18428" y="339334"/>
                      </a:cubicBezTo>
                      <a:lnTo>
                        <a:pt x="0" y="335103"/>
                      </a:lnTo>
                      <a:lnTo>
                        <a:pt x="187" y="334731"/>
                      </a:lnTo>
                      <a:cubicBezTo>
                        <a:pt x="28424" y="262773"/>
                        <a:pt x="44039" y="183660"/>
                        <a:pt x="44039" y="100615"/>
                      </a:cubicBezTo>
                      <a:lnTo>
                        <a:pt x="34629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1A9C59AD-DDB1-FEC9-EA15-4561D7883EED}"/>
                    </a:ext>
                  </a:extLst>
                </p:cNvPr>
                <p:cNvSpPr/>
                <p:nvPr/>
              </p:nvSpPr>
              <p:spPr>
                <a:xfrm>
                  <a:off x="842582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AA0D0883-29FB-1B19-2209-CBB136F7E525}"/>
                    </a:ext>
                  </a:extLst>
                </p:cNvPr>
                <p:cNvSpPr/>
                <p:nvPr/>
              </p:nvSpPr>
              <p:spPr>
                <a:xfrm flipH="1">
                  <a:off x="1434268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0D10186D-BB4D-9E74-CAB6-772647649AE8}"/>
                    </a:ext>
                  </a:extLst>
                </p:cNvPr>
                <p:cNvSpPr/>
                <p:nvPr/>
              </p:nvSpPr>
              <p:spPr>
                <a:xfrm>
                  <a:off x="1088605" y="3607784"/>
                  <a:ext cx="263962" cy="206496"/>
                </a:xfrm>
                <a:custGeom>
                  <a:avLst/>
                  <a:gdLst>
                    <a:gd name="connsiteX0" fmla="*/ 185305 w 370610"/>
                    <a:gd name="connsiteY0" fmla="*/ 0 h 298515"/>
                    <a:gd name="connsiteX1" fmla="*/ 370610 w 370610"/>
                    <a:gd name="connsiteY1" fmla="*/ 250317 h 298515"/>
                    <a:gd name="connsiteX2" fmla="*/ 363407 w 370610"/>
                    <a:gd name="connsiteY2" fmla="*/ 298515 h 298515"/>
                    <a:gd name="connsiteX3" fmla="*/ 7204 w 370610"/>
                    <a:gd name="connsiteY3" fmla="*/ 298515 h 298515"/>
                    <a:gd name="connsiteX4" fmla="*/ 0 w 370610"/>
                    <a:gd name="connsiteY4" fmla="*/ 250317 h 298515"/>
                    <a:gd name="connsiteX5" fmla="*/ 185305 w 370610"/>
                    <a:gd name="connsiteY5" fmla="*/ 0 h 298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0610" h="298515">
                      <a:moveTo>
                        <a:pt x="185305" y="0"/>
                      </a:moveTo>
                      <a:cubicBezTo>
                        <a:pt x="287646" y="0"/>
                        <a:pt x="370610" y="112071"/>
                        <a:pt x="370610" y="250317"/>
                      </a:cubicBezTo>
                      <a:lnTo>
                        <a:pt x="363407" y="298515"/>
                      </a:lnTo>
                      <a:lnTo>
                        <a:pt x="7204" y="298515"/>
                      </a:lnTo>
                      <a:lnTo>
                        <a:pt x="0" y="250317"/>
                      </a:lnTo>
                      <a:cubicBezTo>
                        <a:pt x="0" y="112071"/>
                        <a:pt x="82964" y="0"/>
                        <a:pt x="18530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0" name="楕円 799">
                  <a:extLst>
                    <a:ext uri="{FF2B5EF4-FFF2-40B4-BE49-F238E27FC236}">
                      <a16:creationId xmlns:a16="http://schemas.microsoft.com/office/drawing/2014/main" id="{E112627B-F446-463E-803D-C1AA82418DB8}"/>
                    </a:ext>
                  </a:extLst>
                </p:cNvPr>
                <p:cNvSpPr/>
                <p:nvPr/>
              </p:nvSpPr>
              <p:spPr>
                <a:xfrm>
                  <a:off x="1169585" y="3504467"/>
                  <a:ext cx="102004" cy="53654"/>
                </a:xfrm>
                <a:prstGeom prst="ellipse">
                  <a:avLst/>
                </a:pr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2A2E6C9F-AABA-7F02-0BE4-DB94D2E35B7E}"/>
                    </a:ext>
                  </a:extLst>
                </p:cNvPr>
                <p:cNvSpPr/>
                <p:nvPr/>
              </p:nvSpPr>
              <p:spPr>
                <a:xfrm rot="10800000">
                  <a:off x="1119577" y="4053359"/>
                  <a:ext cx="188582" cy="727941"/>
                </a:xfrm>
                <a:custGeom>
                  <a:avLst/>
                  <a:gdLst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37023 w 188582"/>
                    <a:gd name="connsiteY3" fmla="*/ 59766 h 703428"/>
                    <a:gd name="connsiteX4" fmla="*/ 94292 w 188582"/>
                    <a:gd name="connsiteY4" fmla="*/ 0 h 703428"/>
                    <a:gd name="connsiteX5" fmla="*/ 151560 w 188582"/>
                    <a:gd name="connsiteY5" fmla="*/ 59766 h 703428"/>
                    <a:gd name="connsiteX6" fmla="*/ 188582 w 188582"/>
                    <a:gd name="connsiteY6" fmla="*/ 59766 h 703428"/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37023 w 188582"/>
                    <a:gd name="connsiteY3" fmla="*/ 59766 h 703428"/>
                    <a:gd name="connsiteX4" fmla="*/ 94292 w 188582"/>
                    <a:gd name="connsiteY4" fmla="*/ 0 h 703428"/>
                    <a:gd name="connsiteX5" fmla="*/ 188582 w 188582"/>
                    <a:gd name="connsiteY5" fmla="*/ 59766 h 703428"/>
                    <a:gd name="connsiteX6" fmla="*/ 135920 w 188582"/>
                    <a:gd name="connsiteY6" fmla="*/ 703428 h 703428"/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94292 w 188582"/>
                    <a:gd name="connsiteY3" fmla="*/ 0 h 703428"/>
                    <a:gd name="connsiteX4" fmla="*/ 188582 w 188582"/>
                    <a:gd name="connsiteY4" fmla="*/ 59766 h 703428"/>
                    <a:gd name="connsiteX5" fmla="*/ 135920 w 188582"/>
                    <a:gd name="connsiteY5" fmla="*/ 703428 h 70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582" h="703428">
                      <a:moveTo>
                        <a:pt x="135920" y="703428"/>
                      </a:moveTo>
                      <a:lnTo>
                        <a:pt x="52662" y="703428"/>
                      </a:lnTo>
                      <a:lnTo>
                        <a:pt x="0" y="59766"/>
                      </a:lnTo>
                      <a:lnTo>
                        <a:pt x="94292" y="0"/>
                      </a:lnTo>
                      <a:lnTo>
                        <a:pt x="188582" y="59766"/>
                      </a:lnTo>
                      <a:lnTo>
                        <a:pt x="135920" y="70342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2" name="台形 801">
                  <a:extLst>
                    <a:ext uri="{FF2B5EF4-FFF2-40B4-BE49-F238E27FC236}">
                      <a16:creationId xmlns:a16="http://schemas.microsoft.com/office/drawing/2014/main" id="{0816195A-5D29-5F5F-A399-84188EB0DCC3}"/>
                    </a:ext>
                  </a:extLst>
                </p:cNvPr>
                <p:cNvSpPr/>
                <p:nvPr/>
              </p:nvSpPr>
              <p:spPr>
                <a:xfrm rot="10800000">
                  <a:off x="1119577" y="3962653"/>
                  <a:ext cx="188582" cy="107190"/>
                </a:xfrm>
                <a:prstGeom prst="trapezoid">
                  <a:avLst>
                    <a:gd name="adj" fmla="val 40551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F86419FD-505A-1579-CC70-E7FFDD87DDD5}"/>
                    </a:ext>
                  </a:extLst>
                </p:cNvPr>
                <p:cNvSpPr/>
                <p:nvPr/>
              </p:nvSpPr>
              <p:spPr>
                <a:xfrm rot="10800000" flipH="1">
                  <a:off x="913260" y="3962652"/>
                  <a:ext cx="601216" cy="183897"/>
                </a:xfrm>
                <a:custGeom>
                  <a:avLst/>
                  <a:gdLst>
                    <a:gd name="connsiteX0" fmla="*/ 327884 w 652013"/>
                    <a:gd name="connsiteY0" fmla="*/ 183897 h 183897"/>
                    <a:gd name="connsiteX1" fmla="*/ 652013 w 652013"/>
                    <a:gd name="connsiteY1" fmla="*/ 183897 h 183897"/>
                    <a:gd name="connsiteX2" fmla="*/ 571221 w 652013"/>
                    <a:gd name="connsiteY2" fmla="*/ 0 h 183897"/>
                    <a:gd name="connsiteX3" fmla="*/ 0 w 652013"/>
                    <a:gd name="connsiteY3" fmla="*/ 183897 h 183897"/>
                    <a:gd name="connsiteX4" fmla="*/ 324129 w 652013"/>
                    <a:gd name="connsiteY4" fmla="*/ 183897 h 183897"/>
                    <a:gd name="connsiteX5" fmla="*/ 80792 w 652013"/>
                    <a:gd name="connsiteY5" fmla="*/ 0 h 183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52013" h="183897">
                      <a:moveTo>
                        <a:pt x="327884" y="183897"/>
                      </a:moveTo>
                      <a:lnTo>
                        <a:pt x="652013" y="183897"/>
                      </a:lnTo>
                      <a:lnTo>
                        <a:pt x="571221" y="0"/>
                      </a:lnTo>
                      <a:close/>
                      <a:moveTo>
                        <a:pt x="0" y="183897"/>
                      </a:moveTo>
                      <a:lnTo>
                        <a:pt x="324129" y="183897"/>
                      </a:lnTo>
                      <a:lnTo>
                        <a:pt x="8079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6F216973-D704-8DD3-66FF-DD9FFA7C6A90}"/>
                  </a:ext>
                </a:extLst>
              </p:cNvPr>
              <p:cNvSpPr/>
              <p:nvPr/>
            </p:nvSpPr>
            <p:spPr>
              <a:xfrm flipH="1">
                <a:off x="6702198" y="4658715"/>
                <a:ext cx="750566" cy="376505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37" name="グループ化 836">
            <a:extLst>
              <a:ext uri="{FF2B5EF4-FFF2-40B4-BE49-F238E27FC236}">
                <a16:creationId xmlns:a16="http://schemas.microsoft.com/office/drawing/2014/main" id="{75A51F1A-425F-73D9-96D3-6B97E2FBB2C7}"/>
              </a:ext>
            </a:extLst>
          </p:cNvPr>
          <p:cNvGrpSpPr/>
          <p:nvPr/>
        </p:nvGrpSpPr>
        <p:grpSpPr>
          <a:xfrm>
            <a:off x="6722274" y="1209675"/>
            <a:ext cx="2450060" cy="2114550"/>
            <a:chOff x="7802805" y="325475"/>
            <a:chExt cx="3640099" cy="3141625"/>
          </a:xfrm>
        </p:grpSpPr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D6A7A8B8-C466-0750-FF9C-ECC740708638}"/>
                </a:ext>
              </a:extLst>
            </p:cNvPr>
            <p:cNvGrpSpPr/>
            <p:nvPr/>
          </p:nvGrpSpPr>
          <p:grpSpPr>
            <a:xfrm>
              <a:off x="7802805" y="784324"/>
              <a:ext cx="1811329" cy="2672586"/>
              <a:chOff x="326608" y="1849019"/>
              <a:chExt cx="2971202" cy="4383960"/>
            </a:xfrm>
          </p:grpSpPr>
          <p:sp>
            <p:nvSpPr>
              <p:cNvPr id="860" name="楕円 859">
                <a:extLst>
                  <a:ext uri="{FF2B5EF4-FFF2-40B4-BE49-F238E27FC236}">
                    <a16:creationId xmlns:a16="http://schemas.microsoft.com/office/drawing/2014/main" id="{B4921B91-1300-A686-3A83-D3E58C4D08D7}"/>
                  </a:ext>
                </a:extLst>
              </p:cNvPr>
              <p:cNvSpPr/>
              <p:nvPr/>
            </p:nvSpPr>
            <p:spPr>
              <a:xfrm>
                <a:off x="662563" y="3066755"/>
                <a:ext cx="1116046" cy="120292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0290AAC9-2176-7B0D-CC64-0FDF0F819826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62" name="グループ化 861">
                <a:extLst>
                  <a:ext uri="{FF2B5EF4-FFF2-40B4-BE49-F238E27FC236}">
                    <a16:creationId xmlns:a16="http://schemas.microsoft.com/office/drawing/2014/main" id="{35BF6515-FE67-F516-D5A2-C360AC3220FB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881" name="四角形: 上の 2 つの角を丸める 880">
                  <a:extLst>
                    <a:ext uri="{FF2B5EF4-FFF2-40B4-BE49-F238E27FC236}">
                      <a16:creationId xmlns:a16="http://schemas.microsoft.com/office/drawing/2014/main" id="{0724209E-5B7D-C2D7-8B5D-D88087E71E4E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3DCEEB95-FDD3-66F2-83AD-EE7D7192238F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63" name="台形 862">
                <a:extLst>
                  <a:ext uri="{FF2B5EF4-FFF2-40B4-BE49-F238E27FC236}">
                    <a16:creationId xmlns:a16="http://schemas.microsoft.com/office/drawing/2014/main" id="{1C5176A7-62A4-603F-E122-B46D81EE04C2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187A2727-07CA-4DCB-3931-8104F9274FF1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84007452-2FDD-E282-E0D4-D77C2E106636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856A8E73-D61D-DBF9-995D-2FF047B81347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879" name="四角形: 上の 2 つの角を丸める 878">
                  <a:extLst>
                    <a:ext uri="{FF2B5EF4-FFF2-40B4-BE49-F238E27FC236}">
                      <a16:creationId xmlns:a16="http://schemas.microsoft.com/office/drawing/2014/main" id="{3DB90773-69EC-42F3-5D60-1F7E3D79DDD2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B12E4584-7972-75F5-7CF0-6FEC449FB082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F0FEA5F9-31BF-7A21-81C6-E8649B832A75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98655A25-5828-F3EF-A0CE-D83F3F146DD7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F0B5A22C-CA40-2A93-5583-9797287BB8B8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9251B1EF-437D-9AF7-208F-95360D30E3A1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17C7BF1B-EBD1-2597-2A78-3EA9C90206F4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1FA4ECF7-FBFA-8D04-2614-A9C510C009C3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2ECFDA98-6C72-0147-10ED-BD0AAA9E10FB}"/>
                  </a:ext>
                </a:extLst>
              </p:cNvPr>
              <p:cNvSpPr/>
              <p:nvPr/>
            </p:nvSpPr>
            <p:spPr>
              <a:xfrm flipV="1">
                <a:off x="1001993" y="3673534"/>
                <a:ext cx="437188" cy="74997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EBA64164-A4D7-9AB7-78AA-012FC45585D5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D76319D3-C83E-DEA7-1B8A-E51E587301DC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6" name="四角形: 上の 2 つの角を丸める 875">
                <a:extLst>
                  <a:ext uri="{FF2B5EF4-FFF2-40B4-BE49-F238E27FC236}">
                    <a16:creationId xmlns:a16="http://schemas.microsoft.com/office/drawing/2014/main" id="{44021137-ECC0-AB4A-B8D9-AC4AA2E64449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7" name="四角形: 上の 2 つの角を丸める 876">
                <a:extLst>
                  <a:ext uri="{FF2B5EF4-FFF2-40B4-BE49-F238E27FC236}">
                    <a16:creationId xmlns:a16="http://schemas.microsoft.com/office/drawing/2014/main" id="{79211192-C967-90F8-FE24-43B6ED71237F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CA89BD9D-3594-386F-BA97-AE3F24E066A9}"/>
                  </a:ext>
                </a:extLst>
              </p:cNvPr>
              <p:cNvSpPr/>
              <p:nvPr/>
            </p:nvSpPr>
            <p:spPr>
              <a:xfrm flipV="1">
                <a:off x="1001993" y="3952927"/>
                <a:ext cx="437188" cy="265611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9" name="グループ化 838">
              <a:extLst>
                <a:ext uri="{FF2B5EF4-FFF2-40B4-BE49-F238E27FC236}">
                  <a16:creationId xmlns:a16="http://schemas.microsoft.com/office/drawing/2014/main" id="{382297BC-9EEE-5999-B825-CEE4A0850DFD}"/>
                </a:ext>
              </a:extLst>
            </p:cNvPr>
            <p:cNvGrpSpPr/>
            <p:nvPr/>
          </p:nvGrpSpPr>
          <p:grpSpPr>
            <a:xfrm flipH="1">
              <a:off x="9631575" y="795083"/>
              <a:ext cx="1811329" cy="2672017"/>
              <a:chOff x="326608" y="1849019"/>
              <a:chExt cx="2971202" cy="4383027"/>
            </a:xfrm>
          </p:grpSpPr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37CE1C8F-092E-6258-FF5F-EA836B5C50C3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858" name="四角形: 上の 2 つの角を丸める 857">
                  <a:extLst>
                    <a:ext uri="{FF2B5EF4-FFF2-40B4-BE49-F238E27FC236}">
                      <a16:creationId xmlns:a16="http://schemas.microsoft.com/office/drawing/2014/main" id="{875989D1-B17E-DE23-AB2F-6364FDF239EA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04B9231C-8114-A5A2-DCC6-5C76C4AEBF0B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3" name="台形 842">
                <a:extLst>
                  <a:ext uri="{FF2B5EF4-FFF2-40B4-BE49-F238E27FC236}">
                    <a16:creationId xmlns:a16="http://schemas.microsoft.com/office/drawing/2014/main" id="{D9BB67E0-690E-B1A7-EE6D-8B5B7697BDA8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4" name="楕円 843">
                <a:extLst>
                  <a:ext uri="{FF2B5EF4-FFF2-40B4-BE49-F238E27FC236}">
                    <a16:creationId xmlns:a16="http://schemas.microsoft.com/office/drawing/2014/main" id="{42041374-8374-617F-9378-FC3D5F785574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46FE1772-7172-692C-839A-D2AB8419D718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856" name="四角形: 上の 2 つの角を丸める 855">
                  <a:extLst>
                    <a:ext uri="{FF2B5EF4-FFF2-40B4-BE49-F238E27FC236}">
                      <a16:creationId xmlns:a16="http://schemas.microsoft.com/office/drawing/2014/main" id="{E2E28CF4-4151-051E-1421-B77EE6EA7197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32036B68-69C9-DFE8-7C3E-755F773E3F36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8D10E6BE-1FA7-837B-0912-01AA0DAB36BF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5065785F-552F-F713-005B-70B1E1472CE2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1C1BA242-F5C3-A1BC-7456-9A460A5064D7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22111D64-F837-24F6-3F87-3FA4F484028C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1E72A8AE-0BDE-F3E9-A985-7AB164AA7F00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B3A11F60-9B6B-67EB-D7F6-F9893D4F716C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D05F68D2-D763-3B16-1129-820ED2AFDD93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8F19B4F4-4891-56C4-CFF3-553AE73727FC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1D1F369F-2D91-1FBE-9A3B-82635F6C393F}"/>
                  </a:ext>
                </a:extLst>
              </p:cNvPr>
              <p:cNvSpPr/>
              <p:nvPr/>
            </p:nvSpPr>
            <p:spPr>
              <a:xfrm flipV="1">
                <a:off x="960248" y="3673534"/>
                <a:ext cx="520678" cy="74997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5" name="楕円 854">
                <a:extLst>
                  <a:ext uri="{FF2B5EF4-FFF2-40B4-BE49-F238E27FC236}">
                    <a16:creationId xmlns:a16="http://schemas.microsoft.com/office/drawing/2014/main" id="{582B9753-5205-BBD6-348B-12FCA8AFDFB7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40" name="楕円 839">
              <a:extLst>
                <a:ext uri="{FF2B5EF4-FFF2-40B4-BE49-F238E27FC236}">
                  <a16:creationId xmlns:a16="http://schemas.microsoft.com/office/drawing/2014/main" id="{5D5A292C-ACD7-3A17-2B29-9ADF111970F8}"/>
                </a:ext>
              </a:extLst>
            </p:cNvPr>
            <p:cNvSpPr/>
            <p:nvPr/>
          </p:nvSpPr>
          <p:spPr>
            <a:xfrm>
              <a:off x="8421657" y="325475"/>
              <a:ext cx="2355513" cy="131884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F62111D2-A30C-21A8-7CB8-E59E6D482EE4}"/>
                </a:ext>
              </a:extLst>
            </p:cNvPr>
            <p:cNvSpPr/>
            <p:nvPr/>
          </p:nvSpPr>
          <p:spPr>
            <a:xfrm>
              <a:off x="10509711" y="1252269"/>
              <a:ext cx="781187" cy="382528"/>
            </a:xfrm>
            <a:custGeom>
              <a:avLst/>
              <a:gdLst>
                <a:gd name="connsiteX0" fmla="*/ 391157 w 781187"/>
                <a:gd name="connsiteY0" fmla="*/ 0 h 382528"/>
                <a:gd name="connsiteX1" fmla="*/ 485048 w 781187"/>
                <a:gd name="connsiteY1" fmla="*/ 62235 h 382528"/>
                <a:gd name="connsiteX2" fmla="*/ 485581 w 781187"/>
                <a:gd name="connsiteY2" fmla="*/ 64876 h 382528"/>
                <a:gd name="connsiteX3" fmla="*/ 513417 w 781187"/>
                <a:gd name="connsiteY3" fmla="*/ 46108 h 382528"/>
                <a:gd name="connsiteX4" fmla="*/ 553081 w 781187"/>
                <a:gd name="connsiteY4" fmla="*/ 38100 h 382528"/>
                <a:gd name="connsiteX5" fmla="*/ 646972 w 781187"/>
                <a:gd name="connsiteY5" fmla="*/ 100335 h 382528"/>
                <a:gd name="connsiteX6" fmla="*/ 651189 w 781187"/>
                <a:gd name="connsiteY6" fmla="*/ 121220 h 382528"/>
                <a:gd name="connsiteX7" fmla="*/ 654980 w 781187"/>
                <a:gd name="connsiteY7" fmla="*/ 120454 h 382528"/>
                <a:gd name="connsiteX8" fmla="*/ 738324 w 781187"/>
                <a:gd name="connsiteY8" fmla="*/ 203798 h 382528"/>
                <a:gd name="connsiteX9" fmla="*/ 731774 w 781187"/>
                <a:gd name="connsiteY9" fmla="*/ 236239 h 382528"/>
                <a:gd name="connsiteX10" fmla="*/ 725912 w 781187"/>
                <a:gd name="connsiteY10" fmla="*/ 244935 h 382528"/>
                <a:gd name="connsiteX11" fmla="*/ 738242 w 781187"/>
                <a:gd name="connsiteY11" fmla="*/ 247424 h 382528"/>
                <a:gd name="connsiteX12" fmla="*/ 781187 w 781187"/>
                <a:gd name="connsiteY12" fmla="*/ 312213 h 382528"/>
                <a:gd name="connsiteX13" fmla="*/ 710872 w 781187"/>
                <a:gd name="connsiteY13" fmla="*/ 382528 h 382528"/>
                <a:gd name="connsiteX14" fmla="*/ 640557 w 781187"/>
                <a:gd name="connsiteY14" fmla="*/ 312213 h 382528"/>
                <a:gd name="connsiteX15" fmla="*/ 651253 w 781187"/>
                <a:gd name="connsiteY15" fmla="*/ 286390 h 382528"/>
                <a:gd name="connsiteX16" fmla="*/ 622539 w 781187"/>
                <a:gd name="connsiteY16" fmla="*/ 280593 h 382528"/>
                <a:gd name="connsiteX17" fmla="*/ 596047 w 781187"/>
                <a:gd name="connsiteY17" fmla="*/ 262731 h 382528"/>
                <a:gd name="connsiteX18" fmla="*/ 578536 w 781187"/>
                <a:gd name="connsiteY18" fmla="*/ 236759 h 382528"/>
                <a:gd name="connsiteX19" fmla="*/ 553081 w 781187"/>
                <a:gd name="connsiteY19" fmla="*/ 241898 h 382528"/>
                <a:gd name="connsiteX20" fmla="*/ 459190 w 781187"/>
                <a:gd name="connsiteY20" fmla="*/ 179663 h 382528"/>
                <a:gd name="connsiteX21" fmla="*/ 458657 w 781187"/>
                <a:gd name="connsiteY21" fmla="*/ 177023 h 382528"/>
                <a:gd name="connsiteX22" fmla="*/ 430821 w 781187"/>
                <a:gd name="connsiteY22" fmla="*/ 195790 h 382528"/>
                <a:gd name="connsiteX23" fmla="*/ 391157 w 781187"/>
                <a:gd name="connsiteY23" fmla="*/ 203798 h 382528"/>
                <a:gd name="connsiteX24" fmla="*/ 351493 w 781187"/>
                <a:gd name="connsiteY24" fmla="*/ 195790 h 382528"/>
                <a:gd name="connsiteX25" fmla="*/ 334336 w 781187"/>
                <a:gd name="connsiteY25" fmla="*/ 184222 h 382528"/>
                <a:gd name="connsiteX26" fmla="*/ 315572 w 781187"/>
                <a:gd name="connsiteY26" fmla="*/ 212052 h 382528"/>
                <a:gd name="connsiteX27" fmla="*/ 243519 w 781187"/>
                <a:gd name="connsiteY27" fmla="*/ 241898 h 382528"/>
                <a:gd name="connsiteX28" fmla="*/ 217193 w 781187"/>
                <a:gd name="connsiteY28" fmla="*/ 236583 h 382528"/>
                <a:gd name="connsiteX29" fmla="*/ 199563 w 781187"/>
                <a:gd name="connsiteY29" fmla="*/ 262731 h 382528"/>
                <a:gd name="connsiteX30" fmla="*/ 140630 w 781187"/>
                <a:gd name="connsiteY30" fmla="*/ 287142 h 382528"/>
                <a:gd name="connsiteX31" fmla="*/ 135353 w 781187"/>
                <a:gd name="connsiteY31" fmla="*/ 286077 h 382528"/>
                <a:gd name="connsiteX32" fmla="*/ 140630 w 781187"/>
                <a:gd name="connsiteY32" fmla="*/ 312213 h 382528"/>
                <a:gd name="connsiteX33" fmla="*/ 70315 w 781187"/>
                <a:gd name="connsiteY33" fmla="*/ 382528 h 382528"/>
                <a:gd name="connsiteX34" fmla="*/ 0 w 781187"/>
                <a:gd name="connsiteY34" fmla="*/ 312213 h 382528"/>
                <a:gd name="connsiteX35" fmla="*/ 42945 w 781187"/>
                <a:gd name="connsiteY35" fmla="*/ 247424 h 382528"/>
                <a:gd name="connsiteX36" fmla="*/ 67970 w 781187"/>
                <a:gd name="connsiteY36" fmla="*/ 242372 h 382528"/>
                <a:gd name="connsiteX37" fmla="*/ 63836 w 781187"/>
                <a:gd name="connsiteY37" fmla="*/ 236239 h 382528"/>
                <a:gd name="connsiteX38" fmla="*/ 57286 w 781187"/>
                <a:gd name="connsiteY38" fmla="*/ 203798 h 382528"/>
                <a:gd name="connsiteX39" fmla="*/ 140630 w 781187"/>
                <a:gd name="connsiteY39" fmla="*/ 120454 h 382528"/>
                <a:gd name="connsiteX40" fmla="*/ 145373 w 781187"/>
                <a:gd name="connsiteY40" fmla="*/ 121412 h 382528"/>
                <a:gd name="connsiteX41" fmla="*/ 149628 w 781187"/>
                <a:gd name="connsiteY41" fmla="*/ 100335 h 382528"/>
                <a:gd name="connsiteX42" fmla="*/ 243519 w 781187"/>
                <a:gd name="connsiteY42" fmla="*/ 38100 h 382528"/>
                <a:gd name="connsiteX43" fmla="*/ 283183 w 781187"/>
                <a:gd name="connsiteY43" fmla="*/ 46108 h 382528"/>
                <a:gd name="connsiteX44" fmla="*/ 300340 w 781187"/>
                <a:gd name="connsiteY44" fmla="*/ 57676 h 382528"/>
                <a:gd name="connsiteX45" fmla="*/ 319104 w 781187"/>
                <a:gd name="connsiteY45" fmla="*/ 29846 h 382528"/>
                <a:gd name="connsiteX46" fmla="*/ 391157 w 781187"/>
                <a:gd name="connsiteY46" fmla="*/ 0 h 38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781187" h="382528">
                  <a:moveTo>
                    <a:pt x="391157" y="0"/>
                  </a:moveTo>
                  <a:cubicBezTo>
                    <a:pt x="433365" y="0"/>
                    <a:pt x="469579" y="25662"/>
                    <a:pt x="485048" y="62235"/>
                  </a:cubicBezTo>
                  <a:lnTo>
                    <a:pt x="485581" y="64876"/>
                  </a:lnTo>
                  <a:lnTo>
                    <a:pt x="513417" y="46108"/>
                  </a:lnTo>
                  <a:cubicBezTo>
                    <a:pt x="525608" y="40951"/>
                    <a:pt x="539012" y="38100"/>
                    <a:pt x="553081" y="38100"/>
                  </a:cubicBezTo>
                  <a:cubicBezTo>
                    <a:pt x="595289" y="38100"/>
                    <a:pt x="631503" y="63762"/>
                    <a:pt x="646972" y="100335"/>
                  </a:cubicBezTo>
                  <a:lnTo>
                    <a:pt x="651189" y="121220"/>
                  </a:lnTo>
                  <a:lnTo>
                    <a:pt x="654980" y="120454"/>
                  </a:lnTo>
                  <a:cubicBezTo>
                    <a:pt x="701010" y="120454"/>
                    <a:pt x="738324" y="157768"/>
                    <a:pt x="738324" y="203798"/>
                  </a:cubicBezTo>
                  <a:cubicBezTo>
                    <a:pt x="738324" y="215306"/>
                    <a:pt x="735992" y="226268"/>
                    <a:pt x="731774" y="236239"/>
                  </a:cubicBezTo>
                  <a:lnTo>
                    <a:pt x="725912" y="244935"/>
                  </a:lnTo>
                  <a:lnTo>
                    <a:pt x="738242" y="247424"/>
                  </a:lnTo>
                  <a:cubicBezTo>
                    <a:pt x="763479" y="258098"/>
                    <a:pt x="781187" y="283088"/>
                    <a:pt x="781187" y="312213"/>
                  </a:cubicBezTo>
                  <a:cubicBezTo>
                    <a:pt x="781187" y="351047"/>
                    <a:pt x="749706" y="382528"/>
                    <a:pt x="710872" y="382528"/>
                  </a:cubicBezTo>
                  <a:cubicBezTo>
                    <a:pt x="672038" y="382528"/>
                    <a:pt x="640557" y="351047"/>
                    <a:pt x="640557" y="312213"/>
                  </a:cubicBezTo>
                  <a:lnTo>
                    <a:pt x="651253" y="286390"/>
                  </a:lnTo>
                  <a:lnTo>
                    <a:pt x="622539" y="280593"/>
                  </a:lnTo>
                  <a:cubicBezTo>
                    <a:pt x="612567" y="276375"/>
                    <a:pt x="603588" y="270272"/>
                    <a:pt x="596047" y="262731"/>
                  </a:cubicBezTo>
                  <a:lnTo>
                    <a:pt x="578536" y="236759"/>
                  </a:lnTo>
                  <a:lnTo>
                    <a:pt x="553081" y="241898"/>
                  </a:lnTo>
                  <a:cubicBezTo>
                    <a:pt x="510873" y="241898"/>
                    <a:pt x="474659" y="216236"/>
                    <a:pt x="459190" y="179663"/>
                  </a:cubicBezTo>
                  <a:lnTo>
                    <a:pt x="458657" y="177023"/>
                  </a:lnTo>
                  <a:lnTo>
                    <a:pt x="430821" y="195790"/>
                  </a:lnTo>
                  <a:cubicBezTo>
                    <a:pt x="418630" y="200947"/>
                    <a:pt x="405226" y="203798"/>
                    <a:pt x="391157" y="203798"/>
                  </a:cubicBezTo>
                  <a:cubicBezTo>
                    <a:pt x="377088" y="203798"/>
                    <a:pt x="363684" y="200947"/>
                    <a:pt x="351493" y="195790"/>
                  </a:cubicBezTo>
                  <a:lnTo>
                    <a:pt x="334336" y="184222"/>
                  </a:lnTo>
                  <a:lnTo>
                    <a:pt x="315572" y="212052"/>
                  </a:lnTo>
                  <a:cubicBezTo>
                    <a:pt x="297132" y="230493"/>
                    <a:pt x="271658" y="241898"/>
                    <a:pt x="243519" y="241898"/>
                  </a:cubicBezTo>
                  <a:lnTo>
                    <a:pt x="217193" y="236583"/>
                  </a:lnTo>
                  <a:lnTo>
                    <a:pt x="199563" y="262731"/>
                  </a:lnTo>
                  <a:cubicBezTo>
                    <a:pt x="184481" y="277814"/>
                    <a:pt x="163645" y="287142"/>
                    <a:pt x="140630" y="287142"/>
                  </a:cubicBezTo>
                  <a:lnTo>
                    <a:pt x="135353" y="286077"/>
                  </a:lnTo>
                  <a:lnTo>
                    <a:pt x="140630" y="312213"/>
                  </a:lnTo>
                  <a:cubicBezTo>
                    <a:pt x="140630" y="351047"/>
                    <a:pt x="109149" y="382528"/>
                    <a:pt x="70315" y="382528"/>
                  </a:cubicBezTo>
                  <a:cubicBezTo>
                    <a:pt x="31481" y="382528"/>
                    <a:pt x="0" y="351047"/>
                    <a:pt x="0" y="312213"/>
                  </a:cubicBezTo>
                  <a:cubicBezTo>
                    <a:pt x="0" y="283088"/>
                    <a:pt x="17708" y="258098"/>
                    <a:pt x="42945" y="247424"/>
                  </a:cubicBezTo>
                  <a:lnTo>
                    <a:pt x="67970" y="242372"/>
                  </a:lnTo>
                  <a:lnTo>
                    <a:pt x="63836" y="236239"/>
                  </a:lnTo>
                  <a:cubicBezTo>
                    <a:pt x="59618" y="226268"/>
                    <a:pt x="57286" y="215306"/>
                    <a:pt x="57286" y="203798"/>
                  </a:cubicBezTo>
                  <a:cubicBezTo>
                    <a:pt x="57286" y="157768"/>
                    <a:pt x="94600" y="120454"/>
                    <a:pt x="140630" y="120454"/>
                  </a:cubicBezTo>
                  <a:lnTo>
                    <a:pt x="145373" y="121412"/>
                  </a:lnTo>
                  <a:lnTo>
                    <a:pt x="149628" y="100335"/>
                  </a:lnTo>
                  <a:cubicBezTo>
                    <a:pt x="165097" y="63762"/>
                    <a:pt x="201311" y="38100"/>
                    <a:pt x="243519" y="38100"/>
                  </a:cubicBezTo>
                  <a:cubicBezTo>
                    <a:pt x="257588" y="38100"/>
                    <a:pt x="270992" y="40951"/>
                    <a:pt x="283183" y="46108"/>
                  </a:cubicBezTo>
                  <a:lnTo>
                    <a:pt x="300340" y="57676"/>
                  </a:lnTo>
                  <a:lnTo>
                    <a:pt x="319104" y="29846"/>
                  </a:lnTo>
                  <a:cubicBezTo>
                    <a:pt x="337544" y="11406"/>
                    <a:pt x="363018" y="0"/>
                    <a:pt x="3911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83" name="グループ化 882">
            <a:extLst>
              <a:ext uri="{FF2B5EF4-FFF2-40B4-BE49-F238E27FC236}">
                <a16:creationId xmlns:a16="http://schemas.microsoft.com/office/drawing/2014/main" id="{323CEF9C-1F9D-704C-F9C9-49C6C6B999EF}"/>
              </a:ext>
            </a:extLst>
          </p:cNvPr>
          <p:cNvGrpSpPr/>
          <p:nvPr/>
        </p:nvGrpSpPr>
        <p:grpSpPr>
          <a:xfrm>
            <a:off x="6722274" y="3728591"/>
            <a:ext cx="2450060" cy="2538770"/>
            <a:chOff x="7802805" y="3095626"/>
            <a:chExt cx="3640099" cy="3771899"/>
          </a:xfrm>
        </p:grpSpPr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22240678-DD22-BC4B-92D1-973BE4634314}"/>
                </a:ext>
              </a:extLst>
            </p:cNvPr>
            <p:cNvGrpSpPr/>
            <p:nvPr/>
          </p:nvGrpSpPr>
          <p:grpSpPr>
            <a:xfrm>
              <a:off x="7802805" y="4184749"/>
              <a:ext cx="1811329" cy="2672586"/>
              <a:chOff x="326608" y="1849019"/>
              <a:chExt cx="2971202" cy="4383960"/>
            </a:xfrm>
          </p:grpSpPr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8646FAAA-FCBB-2422-C56A-72D73EB14CCF}"/>
                  </a:ext>
                </a:extLst>
              </p:cNvPr>
              <p:cNvSpPr/>
              <p:nvPr/>
            </p:nvSpPr>
            <p:spPr>
              <a:xfrm>
                <a:off x="662563" y="3066755"/>
                <a:ext cx="1116046" cy="120292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94D65B1F-C1DF-E886-C8F7-D7FF9C02760A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403FF36D-B356-ED6C-8D3C-DFC742D3382D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927" name="四角形: 上の 2 つの角を丸める 926">
                  <a:extLst>
                    <a:ext uri="{FF2B5EF4-FFF2-40B4-BE49-F238E27FC236}">
                      <a16:creationId xmlns:a16="http://schemas.microsoft.com/office/drawing/2014/main" id="{E19EE288-22ED-75BC-ABCA-4A9FABDFE2BC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8" name="フリーフォーム: 図形 927">
                  <a:extLst>
                    <a:ext uri="{FF2B5EF4-FFF2-40B4-BE49-F238E27FC236}">
                      <a16:creationId xmlns:a16="http://schemas.microsoft.com/office/drawing/2014/main" id="{119E82D9-599E-5312-0F24-6B64743DB1DA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09" name="台形 908">
                <a:extLst>
                  <a:ext uri="{FF2B5EF4-FFF2-40B4-BE49-F238E27FC236}">
                    <a16:creationId xmlns:a16="http://schemas.microsoft.com/office/drawing/2014/main" id="{4303A708-E0B7-EC3D-5CAB-613B8B828901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0" name="楕円 909">
                <a:extLst>
                  <a:ext uri="{FF2B5EF4-FFF2-40B4-BE49-F238E27FC236}">
                    <a16:creationId xmlns:a16="http://schemas.microsoft.com/office/drawing/2014/main" id="{1FE276DF-D783-7EB8-0C8A-EBB79D2B8875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53FBF794-B14A-09A5-B692-9684F65960B0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12" name="グループ化 911">
                <a:extLst>
                  <a:ext uri="{FF2B5EF4-FFF2-40B4-BE49-F238E27FC236}">
                    <a16:creationId xmlns:a16="http://schemas.microsoft.com/office/drawing/2014/main" id="{7AB9AF4B-6887-0DCB-0BA2-2C12B0D29C0D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925" name="四角形: 上の 2 つの角を丸める 924">
                  <a:extLst>
                    <a:ext uri="{FF2B5EF4-FFF2-40B4-BE49-F238E27FC236}">
                      <a16:creationId xmlns:a16="http://schemas.microsoft.com/office/drawing/2014/main" id="{C1FB98CB-7329-538C-F942-EED4910A1E64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3440CC8F-6931-CA1F-B2DA-F9EF47B1A5E6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8D939663-D08C-2B15-896D-D17C1467BC5C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F0448799-7BCF-412C-9E50-F7AC99AF423A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8466C32B-2148-FC19-D1FE-31AD31EA1B2C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69B0FE92-D082-6039-08DD-00E25CB1928C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E683D916-AA01-12A3-C73B-A0A140E44861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606548A2-D869-3F77-EA4B-76BDFC7133CA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C6CFD71F-0B54-6A1A-ECB0-82F90BC6A35D}"/>
                  </a:ext>
                </a:extLst>
              </p:cNvPr>
              <p:cNvSpPr/>
              <p:nvPr/>
            </p:nvSpPr>
            <p:spPr>
              <a:xfrm flipV="1">
                <a:off x="1001993" y="3673534"/>
                <a:ext cx="437188" cy="74997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CD267736-63D9-F188-22CB-96F9505188D2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9C2D30E2-65A2-41B9-FCC4-7011D402CA4D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2" name="四角形: 上の 2 つの角を丸める 921">
                <a:extLst>
                  <a:ext uri="{FF2B5EF4-FFF2-40B4-BE49-F238E27FC236}">
                    <a16:creationId xmlns:a16="http://schemas.microsoft.com/office/drawing/2014/main" id="{C9766C23-AE33-80D0-692F-A1ADAA0EC2DF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3" name="四角形: 上の 2 つの角を丸める 922">
                <a:extLst>
                  <a:ext uri="{FF2B5EF4-FFF2-40B4-BE49-F238E27FC236}">
                    <a16:creationId xmlns:a16="http://schemas.microsoft.com/office/drawing/2014/main" id="{41431FB4-12F4-7374-44F5-F1C4DBBA0CE1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DD9F9330-CA3C-2564-ACBB-C0414D464D3E}"/>
                  </a:ext>
                </a:extLst>
              </p:cNvPr>
              <p:cNvSpPr/>
              <p:nvPr/>
            </p:nvSpPr>
            <p:spPr>
              <a:xfrm flipV="1">
                <a:off x="1001993" y="3952927"/>
                <a:ext cx="437188" cy="265611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852B3F09-BAC5-7B29-5857-5B35F3A53CA8}"/>
                </a:ext>
              </a:extLst>
            </p:cNvPr>
            <p:cNvGrpSpPr/>
            <p:nvPr/>
          </p:nvGrpSpPr>
          <p:grpSpPr>
            <a:xfrm flipH="1">
              <a:off x="9631575" y="4195508"/>
              <a:ext cx="1811329" cy="2672017"/>
              <a:chOff x="326608" y="1849019"/>
              <a:chExt cx="2971202" cy="4383027"/>
            </a:xfrm>
          </p:grpSpPr>
          <p:grpSp>
            <p:nvGrpSpPr>
              <p:cNvPr id="888" name="グループ化 887">
                <a:extLst>
                  <a:ext uri="{FF2B5EF4-FFF2-40B4-BE49-F238E27FC236}">
                    <a16:creationId xmlns:a16="http://schemas.microsoft.com/office/drawing/2014/main" id="{A5F58C52-9FFB-39CD-9801-2700764E594A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904" name="四角形: 上の 2 つの角を丸める 903">
                  <a:extLst>
                    <a:ext uri="{FF2B5EF4-FFF2-40B4-BE49-F238E27FC236}">
                      <a16:creationId xmlns:a16="http://schemas.microsoft.com/office/drawing/2014/main" id="{253356C4-A656-31E6-D822-10EBD2F17BE0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3AD7139F-6133-0A15-125A-333BBC27A2A5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89" name="台形 888">
                <a:extLst>
                  <a:ext uri="{FF2B5EF4-FFF2-40B4-BE49-F238E27FC236}">
                    <a16:creationId xmlns:a16="http://schemas.microsoft.com/office/drawing/2014/main" id="{9739C6A1-8648-4BF3-8E7F-8C35BBDC2970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0" name="楕円 889">
                <a:extLst>
                  <a:ext uri="{FF2B5EF4-FFF2-40B4-BE49-F238E27FC236}">
                    <a16:creationId xmlns:a16="http://schemas.microsoft.com/office/drawing/2014/main" id="{7808859D-E654-DC59-83EE-F9B5939AD6BD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CCBFA200-3202-D3DD-BEEE-D8F1ECC1E230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902" name="四角形: 上の 2 つの角を丸める 901">
                  <a:extLst>
                    <a:ext uri="{FF2B5EF4-FFF2-40B4-BE49-F238E27FC236}">
                      <a16:creationId xmlns:a16="http://schemas.microsoft.com/office/drawing/2014/main" id="{190B2647-3345-ABCB-39CB-52B4FD47FB75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823A1E6D-0157-01B1-4D97-8E0F9255CDD5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DC3E06EC-BD00-75B3-3619-301754F461C3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EE73E822-C62F-4D31-B972-F7DCBC29E58B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0D300354-2015-D3D4-C6D2-0816CBFDD79C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A4252BDA-2C0C-EBAF-5BFD-7D5553B9BE50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C03ED24E-DA54-91B4-9B6F-A8F5B0244F64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C16067D1-94BC-1F59-A24E-C7233DAC2608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3E993990-4650-68F3-147B-481126F292CA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29FE5D0A-3F0C-7CC2-FAF0-455F6B8C16FA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09E11593-7AC5-B366-40AE-F1A96CB8A033}"/>
                  </a:ext>
                </a:extLst>
              </p:cNvPr>
              <p:cNvSpPr/>
              <p:nvPr/>
            </p:nvSpPr>
            <p:spPr>
              <a:xfrm flipV="1">
                <a:off x="960248" y="3673534"/>
                <a:ext cx="520678" cy="74997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8D63EE02-1D3D-4367-AC73-3335A2B1DAA2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86" name="楕円 885">
              <a:extLst>
                <a:ext uri="{FF2B5EF4-FFF2-40B4-BE49-F238E27FC236}">
                  <a16:creationId xmlns:a16="http://schemas.microsoft.com/office/drawing/2014/main" id="{3F96EFDC-0A64-6AFA-7183-ED2D5ACABF26}"/>
                </a:ext>
              </a:extLst>
            </p:cNvPr>
            <p:cNvSpPr/>
            <p:nvPr/>
          </p:nvSpPr>
          <p:spPr>
            <a:xfrm>
              <a:off x="8421657" y="3095626"/>
              <a:ext cx="2355513" cy="194912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  <p:sp>
          <p:nvSpPr>
            <p:cNvPr id="887" name="フリーフォーム: 図形 886">
              <a:extLst>
                <a:ext uri="{FF2B5EF4-FFF2-40B4-BE49-F238E27FC236}">
                  <a16:creationId xmlns:a16="http://schemas.microsoft.com/office/drawing/2014/main" id="{4410D681-D287-1828-A85C-F80D3D68AEEB}"/>
                </a:ext>
              </a:extLst>
            </p:cNvPr>
            <p:cNvSpPr/>
            <p:nvPr/>
          </p:nvSpPr>
          <p:spPr>
            <a:xfrm>
              <a:off x="10509711" y="4652694"/>
              <a:ext cx="781187" cy="382528"/>
            </a:xfrm>
            <a:custGeom>
              <a:avLst/>
              <a:gdLst>
                <a:gd name="connsiteX0" fmla="*/ 391157 w 781187"/>
                <a:gd name="connsiteY0" fmla="*/ 0 h 382528"/>
                <a:gd name="connsiteX1" fmla="*/ 485048 w 781187"/>
                <a:gd name="connsiteY1" fmla="*/ 62235 h 382528"/>
                <a:gd name="connsiteX2" fmla="*/ 485581 w 781187"/>
                <a:gd name="connsiteY2" fmla="*/ 64876 h 382528"/>
                <a:gd name="connsiteX3" fmla="*/ 513417 w 781187"/>
                <a:gd name="connsiteY3" fmla="*/ 46108 h 382528"/>
                <a:gd name="connsiteX4" fmla="*/ 553081 w 781187"/>
                <a:gd name="connsiteY4" fmla="*/ 38100 h 382528"/>
                <a:gd name="connsiteX5" fmla="*/ 646972 w 781187"/>
                <a:gd name="connsiteY5" fmla="*/ 100335 h 382528"/>
                <a:gd name="connsiteX6" fmla="*/ 651189 w 781187"/>
                <a:gd name="connsiteY6" fmla="*/ 121220 h 382528"/>
                <a:gd name="connsiteX7" fmla="*/ 654980 w 781187"/>
                <a:gd name="connsiteY7" fmla="*/ 120454 h 382528"/>
                <a:gd name="connsiteX8" fmla="*/ 738324 w 781187"/>
                <a:gd name="connsiteY8" fmla="*/ 203798 h 382528"/>
                <a:gd name="connsiteX9" fmla="*/ 731774 w 781187"/>
                <a:gd name="connsiteY9" fmla="*/ 236239 h 382528"/>
                <a:gd name="connsiteX10" fmla="*/ 725912 w 781187"/>
                <a:gd name="connsiteY10" fmla="*/ 244935 h 382528"/>
                <a:gd name="connsiteX11" fmla="*/ 738242 w 781187"/>
                <a:gd name="connsiteY11" fmla="*/ 247424 h 382528"/>
                <a:gd name="connsiteX12" fmla="*/ 781187 w 781187"/>
                <a:gd name="connsiteY12" fmla="*/ 312213 h 382528"/>
                <a:gd name="connsiteX13" fmla="*/ 710872 w 781187"/>
                <a:gd name="connsiteY13" fmla="*/ 382528 h 382528"/>
                <a:gd name="connsiteX14" fmla="*/ 640557 w 781187"/>
                <a:gd name="connsiteY14" fmla="*/ 312213 h 382528"/>
                <a:gd name="connsiteX15" fmla="*/ 651253 w 781187"/>
                <a:gd name="connsiteY15" fmla="*/ 286390 h 382528"/>
                <a:gd name="connsiteX16" fmla="*/ 622539 w 781187"/>
                <a:gd name="connsiteY16" fmla="*/ 280593 h 382528"/>
                <a:gd name="connsiteX17" fmla="*/ 596047 w 781187"/>
                <a:gd name="connsiteY17" fmla="*/ 262731 h 382528"/>
                <a:gd name="connsiteX18" fmla="*/ 578536 w 781187"/>
                <a:gd name="connsiteY18" fmla="*/ 236759 h 382528"/>
                <a:gd name="connsiteX19" fmla="*/ 553081 w 781187"/>
                <a:gd name="connsiteY19" fmla="*/ 241898 h 382528"/>
                <a:gd name="connsiteX20" fmla="*/ 459190 w 781187"/>
                <a:gd name="connsiteY20" fmla="*/ 179663 h 382528"/>
                <a:gd name="connsiteX21" fmla="*/ 458657 w 781187"/>
                <a:gd name="connsiteY21" fmla="*/ 177023 h 382528"/>
                <a:gd name="connsiteX22" fmla="*/ 430821 w 781187"/>
                <a:gd name="connsiteY22" fmla="*/ 195790 h 382528"/>
                <a:gd name="connsiteX23" fmla="*/ 391157 w 781187"/>
                <a:gd name="connsiteY23" fmla="*/ 203798 h 382528"/>
                <a:gd name="connsiteX24" fmla="*/ 351493 w 781187"/>
                <a:gd name="connsiteY24" fmla="*/ 195790 h 382528"/>
                <a:gd name="connsiteX25" fmla="*/ 334336 w 781187"/>
                <a:gd name="connsiteY25" fmla="*/ 184222 h 382528"/>
                <a:gd name="connsiteX26" fmla="*/ 315572 w 781187"/>
                <a:gd name="connsiteY26" fmla="*/ 212052 h 382528"/>
                <a:gd name="connsiteX27" fmla="*/ 243519 w 781187"/>
                <a:gd name="connsiteY27" fmla="*/ 241898 h 382528"/>
                <a:gd name="connsiteX28" fmla="*/ 217193 w 781187"/>
                <a:gd name="connsiteY28" fmla="*/ 236583 h 382528"/>
                <a:gd name="connsiteX29" fmla="*/ 199563 w 781187"/>
                <a:gd name="connsiteY29" fmla="*/ 262731 h 382528"/>
                <a:gd name="connsiteX30" fmla="*/ 140630 w 781187"/>
                <a:gd name="connsiteY30" fmla="*/ 287142 h 382528"/>
                <a:gd name="connsiteX31" fmla="*/ 135353 w 781187"/>
                <a:gd name="connsiteY31" fmla="*/ 286077 h 382528"/>
                <a:gd name="connsiteX32" fmla="*/ 140630 w 781187"/>
                <a:gd name="connsiteY32" fmla="*/ 312213 h 382528"/>
                <a:gd name="connsiteX33" fmla="*/ 70315 w 781187"/>
                <a:gd name="connsiteY33" fmla="*/ 382528 h 382528"/>
                <a:gd name="connsiteX34" fmla="*/ 0 w 781187"/>
                <a:gd name="connsiteY34" fmla="*/ 312213 h 382528"/>
                <a:gd name="connsiteX35" fmla="*/ 42945 w 781187"/>
                <a:gd name="connsiteY35" fmla="*/ 247424 h 382528"/>
                <a:gd name="connsiteX36" fmla="*/ 67970 w 781187"/>
                <a:gd name="connsiteY36" fmla="*/ 242372 h 382528"/>
                <a:gd name="connsiteX37" fmla="*/ 63836 w 781187"/>
                <a:gd name="connsiteY37" fmla="*/ 236239 h 382528"/>
                <a:gd name="connsiteX38" fmla="*/ 57286 w 781187"/>
                <a:gd name="connsiteY38" fmla="*/ 203798 h 382528"/>
                <a:gd name="connsiteX39" fmla="*/ 140630 w 781187"/>
                <a:gd name="connsiteY39" fmla="*/ 120454 h 382528"/>
                <a:gd name="connsiteX40" fmla="*/ 145373 w 781187"/>
                <a:gd name="connsiteY40" fmla="*/ 121412 h 382528"/>
                <a:gd name="connsiteX41" fmla="*/ 149628 w 781187"/>
                <a:gd name="connsiteY41" fmla="*/ 100335 h 382528"/>
                <a:gd name="connsiteX42" fmla="*/ 243519 w 781187"/>
                <a:gd name="connsiteY42" fmla="*/ 38100 h 382528"/>
                <a:gd name="connsiteX43" fmla="*/ 283183 w 781187"/>
                <a:gd name="connsiteY43" fmla="*/ 46108 h 382528"/>
                <a:gd name="connsiteX44" fmla="*/ 300340 w 781187"/>
                <a:gd name="connsiteY44" fmla="*/ 57676 h 382528"/>
                <a:gd name="connsiteX45" fmla="*/ 319104 w 781187"/>
                <a:gd name="connsiteY45" fmla="*/ 29846 h 382528"/>
                <a:gd name="connsiteX46" fmla="*/ 391157 w 781187"/>
                <a:gd name="connsiteY46" fmla="*/ 0 h 38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781187" h="382528">
                  <a:moveTo>
                    <a:pt x="391157" y="0"/>
                  </a:moveTo>
                  <a:cubicBezTo>
                    <a:pt x="433365" y="0"/>
                    <a:pt x="469579" y="25662"/>
                    <a:pt x="485048" y="62235"/>
                  </a:cubicBezTo>
                  <a:lnTo>
                    <a:pt x="485581" y="64876"/>
                  </a:lnTo>
                  <a:lnTo>
                    <a:pt x="513417" y="46108"/>
                  </a:lnTo>
                  <a:cubicBezTo>
                    <a:pt x="525608" y="40951"/>
                    <a:pt x="539012" y="38100"/>
                    <a:pt x="553081" y="38100"/>
                  </a:cubicBezTo>
                  <a:cubicBezTo>
                    <a:pt x="595289" y="38100"/>
                    <a:pt x="631503" y="63762"/>
                    <a:pt x="646972" y="100335"/>
                  </a:cubicBezTo>
                  <a:lnTo>
                    <a:pt x="651189" y="121220"/>
                  </a:lnTo>
                  <a:lnTo>
                    <a:pt x="654980" y="120454"/>
                  </a:lnTo>
                  <a:cubicBezTo>
                    <a:pt x="701010" y="120454"/>
                    <a:pt x="738324" y="157768"/>
                    <a:pt x="738324" y="203798"/>
                  </a:cubicBezTo>
                  <a:cubicBezTo>
                    <a:pt x="738324" y="215306"/>
                    <a:pt x="735992" y="226268"/>
                    <a:pt x="731774" y="236239"/>
                  </a:cubicBezTo>
                  <a:lnTo>
                    <a:pt x="725912" y="244935"/>
                  </a:lnTo>
                  <a:lnTo>
                    <a:pt x="738242" y="247424"/>
                  </a:lnTo>
                  <a:cubicBezTo>
                    <a:pt x="763479" y="258098"/>
                    <a:pt x="781187" y="283088"/>
                    <a:pt x="781187" y="312213"/>
                  </a:cubicBezTo>
                  <a:cubicBezTo>
                    <a:pt x="781187" y="351047"/>
                    <a:pt x="749706" y="382528"/>
                    <a:pt x="710872" y="382528"/>
                  </a:cubicBezTo>
                  <a:cubicBezTo>
                    <a:pt x="672038" y="382528"/>
                    <a:pt x="640557" y="351047"/>
                    <a:pt x="640557" y="312213"/>
                  </a:cubicBezTo>
                  <a:lnTo>
                    <a:pt x="651253" y="286390"/>
                  </a:lnTo>
                  <a:lnTo>
                    <a:pt x="622539" y="280593"/>
                  </a:lnTo>
                  <a:cubicBezTo>
                    <a:pt x="612567" y="276375"/>
                    <a:pt x="603588" y="270272"/>
                    <a:pt x="596047" y="262731"/>
                  </a:cubicBezTo>
                  <a:lnTo>
                    <a:pt x="578536" y="236759"/>
                  </a:lnTo>
                  <a:lnTo>
                    <a:pt x="553081" y="241898"/>
                  </a:lnTo>
                  <a:cubicBezTo>
                    <a:pt x="510873" y="241898"/>
                    <a:pt x="474659" y="216236"/>
                    <a:pt x="459190" y="179663"/>
                  </a:cubicBezTo>
                  <a:lnTo>
                    <a:pt x="458657" y="177023"/>
                  </a:lnTo>
                  <a:lnTo>
                    <a:pt x="430821" y="195790"/>
                  </a:lnTo>
                  <a:cubicBezTo>
                    <a:pt x="418630" y="200947"/>
                    <a:pt x="405226" y="203798"/>
                    <a:pt x="391157" y="203798"/>
                  </a:cubicBezTo>
                  <a:cubicBezTo>
                    <a:pt x="377088" y="203798"/>
                    <a:pt x="363684" y="200947"/>
                    <a:pt x="351493" y="195790"/>
                  </a:cubicBezTo>
                  <a:lnTo>
                    <a:pt x="334336" y="184222"/>
                  </a:lnTo>
                  <a:lnTo>
                    <a:pt x="315572" y="212052"/>
                  </a:lnTo>
                  <a:cubicBezTo>
                    <a:pt x="297132" y="230493"/>
                    <a:pt x="271658" y="241898"/>
                    <a:pt x="243519" y="241898"/>
                  </a:cubicBezTo>
                  <a:lnTo>
                    <a:pt x="217193" y="236583"/>
                  </a:lnTo>
                  <a:lnTo>
                    <a:pt x="199563" y="262731"/>
                  </a:lnTo>
                  <a:cubicBezTo>
                    <a:pt x="184481" y="277814"/>
                    <a:pt x="163645" y="287142"/>
                    <a:pt x="140630" y="287142"/>
                  </a:cubicBezTo>
                  <a:lnTo>
                    <a:pt x="135353" y="286077"/>
                  </a:lnTo>
                  <a:lnTo>
                    <a:pt x="140630" y="312213"/>
                  </a:lnTo>
                  <a:cubicBezTo>
                    <a:pt x="140630" y="351047"/>
                    <a:pt x="109149" y="382528"/>
                    <a:pt x="70315" y="382528"/>
                  </a:cubicBezTo>
                  <a:cubicBezTo>
                    <a:pt x="31481" y="382528"/>
                    <a:pt x="0" y="351047"/>
                    <a:pt x="0" y="312213"/>
                  </a:cubicBezTo>
                  <a:cubicBezTo>
                    <a:pt x="0" y="283088"/>
                    <a:pt x="17708" y="258098"/>
                    <a:pt x="42945" y="247424"/>
                  </a:cubicBezTo>
                  <a:lnTo>
                    <a:pt x="67970" y="242372"/>
                  </a:lnTo>
                  <a:lnTo>
                    <a:pt x="63836" y="236239"/>
                  </a:lnTo>
                  <a:cubicBezTo>
                    <a:pt x="59618" y="226268"/>
                    <a:pt x="57286" y="215306"/>
                    <a:pt x="57286" y="203798"/>
                  </a:cubicBezTo>
                  <a:cubicBezTo>
                    <a:pt x="57286" y="157768"/>
                    <a:pt x="94600" y="120454"/>
                    <a:pt x="140630" y="120454"/>
                  </a:cubicBezTo>
                  <a:lnTo>
                    <a:pt x="145373" y="121412"/>
                  </a:lnTo>
                  <a:lnTo>
                    <a:pt x="149628" y="100335"/>
                  </a:lnTo>
                  <a:cubicBezTo>
                    <a:pt x="165097" y="63762"/>
                    <a:pt x="201311" y="38100"/>
                    <a:pt x="243519" y="38100"/>
                  </a:cubicBezTo>
                  <a:cubicBezTo>
                    <a:pt x="257588" y="38100"/>
                    <a:pt x="270992" y="40951"/>
                    <a:pt x="283183" y="46108"/>
                  </a:cubicBezTo>
                  <a:lnTo>
                    <a:pt x="300340" y="57676"/>
                  </a:lnTo>
                  <a:lnTo>
                    <a:pt x="319104" y="29846"/>
                  </a:lnTo>
                  <a:cubicBezTo>
                    <a:pt x="337544" y="11406"/>
                    <a:pt x="363018" y="0"/>
                    <a:pt x="3911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929" name="テキスト ボックス 928">
            <a:extLst>
              <a:ext uri="{FF2B5EF4-FFF2-40B4-BE49-F238E27FC236}">
                <a16:creationId xmlns:a16="http://schemas.microsoft.com/office/drawing/2014/main" id="{069906BC-D65F-ECA8-F8CC-36D482C887C7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協力する人のイラスト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4238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858A0C-5D74-17C8-0D81-CBBE77B5C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" name="グループ化 619">
            <a:extLst>
              <a:ext uri="{FF2B5EF4-FFF2-40B4-BE49-F238E27FC236}">
                <a16:creationId xmlns:a16="http://schemas.microsoft.com/office/drawing/2014/main" id="{613B7567-F2E4-232F-EC04-36270312BF85}"/>
              </a:ext>
            </a:extLst>
          </p:cNvPr>
          <p:cNvGrpSpPr/>
          <p:nvPr/>
        </p:nvGrpSpPr>
        <p:grpSpPr>
          <a:xfrm>
            <a:off x="823368" y="1209675"/>
            <a:ext cx="2450060" cy="2114550"/>
            <a:chOff x="-505926" y="325475"/>
            <a:chExt cx="3640099" cy="3141625"/>
          </a:xfrm>
        </p:grpSpPr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06F886A1-846B-3678-ED45-B95E96673AA8}"/>
                </a:ext>
              </a:extLst>
            </p:cNvPr>
            <p:cNvGrpSpPr/>
            <p:nvPr/>
          </p:nvGrpSpPr>
          <p:grpSpPr>
            <a:xfrm>
              <a:off x="-505926" y="784324"/>
              <a:ext cx="1811329" cy="2672586"/>
              <a:chOff x="326608" y="1849019"/>
              <a:chExt cx="2971202" cy="4383960"/>
            </a:xfrm>
          </p:grpSpPr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75FBC9F6-4B55-9637-C92A-B2A3A85CB41A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40BAE0DF-EFAF-FBF9-F3E9-81D2F5A1FDCA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8CF551BB-694B-FFC3-73AF-91E45AC0F5D8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BF427A1B-2984-885E-187E-4543CA3DE754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671" name="四角形: 上の 2 つの角を丸める 670">
                  <a:extLst>
                    <a:ext uri="{FF2B5EF4-FFF2-40B4-BE49-F238E27FC236}">
                      <a16:creationId xmlns:a16="http://schemas.microsoft.com/office/drawing/2014/main" id="{F57B6BC1-BAA8-0A49-2129-6E935251DAEA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D626911A-E175-CCA6-52F4-FED97974519D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50" name="台形 649">
                <a:extLst>
                  <a:ext uri="{FF2B5EF4-FFF2-40B4-BE49-F238E27FC236}">
                    <a16:creationId xmlns:a16="http://schemas.microsoft.com/office/drawing/2014/main" id="{5C2ACBA4-4541-A167-02A8-8EEB18088D0E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9C5AF847-FED3-E017-6E47-69793438CD34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13EA5A11-8E54-40E4-D270-F1A7AB04461E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9ACD9F2B-6DDE-75F2-1BE0-581B68574C1E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669" name="四角形: 上の 2 つの角を丸める 668">
                  <a:extLst>
                    <a:ext uri="{FF2B5EF4-FFF2-40B4-BE49-F238E27FC236}">
                      <a16:creationId xmlns:a16="http://schemas.microsoft.com/office/drawing/2014/main" id="{DF116AB7-7F32-B11F-2242-B24E00C7DDE8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7AB3A31B-682D-002C-03F1-231E3AA2DDDF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54CF155B-52EE-D5F8-FF50-DA38FC89E3EC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075DD088-095D-4566-FEF9-B166B496958D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9409DA53-0866-EBB7-6D0D-C9FE573A56D8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B7E09435-DAD0-1A9C-333F-30FB450750D5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E2F12AA0-64DB-21FD-63CE-C3EFEE579C5E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795F4A9A-EC36-9ED1-6CAF-01238BAACEF2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D665BAF2-81F0-103E-AD63-D8E07913F749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10B742B0-86CB-BA88-0BB6-F0FCC28B6EE2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月 661">
                <a:extLst>
                  <a:ext uri="{FF2B5EF4-FFF2-40B4-BE49-F238E27FC236}">
                    <a16:creationId xmlns:a16="http://schemas.microsoft.com/office/drawing/2014/main" id="{A14D2C92-77E6-A5FD-CB78-75AFDB55C5EF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月 662">
                <a:extLst>
                  <a:ext uri="{FF2B5EF4-FFF2-40B4-BE49-F238E27FC236}">
                    <a16:creationId xmlns:a16="http://schemas.microsoft.com/office/drawing/2014/main" id="{FA1D205B-A91E-669B-1DCF-AD8709EAC890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0F5B3CD9-A153-7020-CB44-4BF7F86E647E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四角形: 上の 2 つの角を丸める 664">
                <a:extLst>
                  <a:ext uri="{FF2B5EF4-FFF2-40B4-BE49-F238E27FC236}">
                    <a16:creationId xmlns:a16="http://schemas.microsoft.com/office/drawing/2014/main" id="{688E9A75-D33B-6DE1-9B43-FB9C11C78CC6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四角形: 上の 2 つの角を丸める 665">
                <a:extLst>
                  <a:ext uri="{FF2B5EF4-FFF2-40B4-BE49-F238E27FC236}">
                    <a16:creationId xmlns:a16="http://schemas.microsoft.com/office/drawing/2014/main" id="{A8847481-6EB4-944B-0FFA-24A933F0C40A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二等辺三角形 666">
                <a:extLst>
                  <a:ext uri="{FF2B5EF4-FFF2-40B4-BE49-F238E27FC236}">
                    <a16:creationId xmlns:a16="http://schemas.microsoft.com/office/drawing/2014/main" id="{4878E930-184D-7538-3D07-2E3C690CE38C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二等辺三角形 667">
                <a:extLst>
                  <a:ext uri="{FF2B5EF4-FFF2-40B4-BE49-F238E27FC236}">
                    <a16:creationId xmlns:a16="http://schemas.microsoft.com/office/drawing/2014/main" id="{1017BF13-001C-DDCE-55EF-2B97DD6B9D07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8C9BD078-F44B-CD43-5DDE-BD9B9A08E083}"/>
                </a:ext>
              </a:extLst>
            </p:cNvPr>
            <p:cNvGrpSpPr/>
            <p:nvPr/>
          </p:nvGrpSpPr>
          <p:grpSpPr>
            <a:xfrm flipH="1">
              <a:off x="1322844" y="795083"/>
              <a:ext cx="1811329" cy="2672017"/>
              <a:chOff x="326608" y="1849019"/>
              <a:chExt cx="2971202" cy="4383027"/>
            </a:xfrm>
          </p:grpSpPr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08508773-6913-D114-F253-608B9081D67D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644" name="四角形: 上の 2 つの角を丸める 643">
                  <a:extLst>
                    <a:ext uri="{FF2B5EF4-FFF2-40B4-BE49-F238E27FC236}">
                      <a16:creationId xmlns:a16="http://schemas.microsoft.com/office/drawing/2014/main" id="{5CAAE04B-ADD1-4EE9-7E4D-D4C28B85940B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5E3B80B3-AD57-9113-6863-04E401259C2A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5" name="台形 624">
                <a:extLst>
                  <a:ext uri="{FF2B5EF4-FFF2-40B4-BE49-F238E27FC236}">
                    <a16:creationId xmlns:a16="http://schemas.microsoft.com/office/drawing/2014/main" id="{7F5283FF-4815-B5D5-BE36-68DEB2116FA3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4C32D385-C62A-EB03-46D6-70269E82A6D8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5B0D2243-9757-A6F9-3CB8-2B3B5C3BB960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642" name="四角形: 上の 2 つの角を丸める 641">
                  <a:extLst>
                    <a:ext uri="{FF2B5EF4-FFF2-40B4-BE49-F238E27FC236}">
                      <a16:creationId xmlns:a16="http://schemas.microsoft.com/office/drawing/2014/main" id="{705266E9-7F82-BAB9-B06B-7433A6D810C1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3B126684-565D-3912-8F1A-C99566E4028D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67BAD636-167A-0ED7-B6FA-BF46F26B5BE4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8557E42D-55A5-520B-96EA-D29708F533AC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77BCA4A8-6CE9-0474-CF7F-276B96A0A53C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71F69D99-6F4A-27D1-EDBB-AB0BF0AC6886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F75B0DF7-05E1-87BB-59E7-795AF620BC4C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62E57892-C8FC-0B59-86EF-2F66F504FB17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902442F0-6B73-6681-FC0B-32CD044EB40B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E274614A-55B0-AB0D-C757-5713FCC2D271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4F3CB616-D1D3-C95E-79B4-700F0C7413A9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77507D31-8322-D9AC-A049-94EE95767D6D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A7C7349C-9F41-54F8-11F5-5CCBEC6740EF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9" name="台形 638">
                <a:extLst>
                  <a:ext uri="{FF2B5EF4-FFF2-40B4-BE49-F238E27FC236}">
                    <a16:creationId xmlns:a16="http://schemas.microsoft.com/office/drawing/2014/main" id="{BAA3172E-532A-8553-8B7B-399E17134C93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41DD1940-EDF3-E457-67D4-C998A40E8190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FCEC93F5-1935-07DF-6469-4E14BCC7FCB1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23" name="楕円 622">
              <a:extLst>
                <a:ext uri="{FF2B5EF4-FFF2-40B4-BE49-F238E27FC236}">
                  <a16:creationId xmlns:a16="http://schemas.microsoft.com/office/drawing/2014/main" id="{FFC7D614-300A-6C64-9E20-39EAE6ADEC8C}"/>
                </a:ext>
              </a:extLst>
            </p:cNvPr>
            <p:cNvSpPr/>
            <p:nvPr/>
          </p:nvSpPr>
          <p:spPr>
            <a:xfrm>
              <a:off x="112926" y="325475"/>
              <a:ext cx="2355513" cy="131884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49E4F350-03A9-653A-4068-CE4BD6A5C79E}"/>
              </a:ext>
            </a:extLst>
          </p:cNvPr>
          <p:cNvGrpSpPr/>
          <p:nvPr/>
        </p:nvGrpSpPr>
        <p:grpSpPr>
          <a:xfrm>
            <a:off x="813457" y="3719066"/>
            <a:ext cx="2426428" cy="2538770"/>
            <a:chOff x="-505956" y="3086101"/>
            <a:chExt cx="3604990" cy="3771899"/>
          </a:xfrm>
        </p:grpSpPr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8476C130-2329-D474-FC38-9CE833A405DF}"/>
                </a:ext>
              </a:extLst>
            </p:cNvPr>
            <p:cNvGrpSpPr/>
            <p:nvPr/>
          </p:nvGrpSpPr>
          <p:grpSpPr>
            <a:xfrm flipH="1">
              <a:off x="1287705" y="4175224"/>
              <a:ext cx="1811329" cy="2672586"/>
              <a:chOff x="326608" y="1849019"/>
              <a:chExt cx="2971202" cy="4383960"/>
            </a:xfrm>
          </p:grpSpPr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D2EFC1D8-185C-A77B-B3CC-D3F6E4C31869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34C7E56C-F568-3C0A-50FF-7B4E7AF1F8AE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8B781345-2F59-1B03-28BE-08AAA92B45AA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BDE92D2A-908D-0156-6171-BE6410DA2704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724" name="四角形: 上の 2 つの角を丸める 723">
                  <a:extLst>
                    <a:ext uri="{FF2B5EF4-FFF2-40B4-BE49-F238E27FC236}">
                      <a16:creationId xmlns:a16="http://schemas.microsoft.com/office/drawing/2014/main" id="{F4B48953-EE9E-F98B-5BFF-F498FF85B24F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CC55DDC8-6151-6CDC-CAC6-44227B92392B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3" name="台形 702">
                <a:extLst>
                  <a:ext uri="{FF2B5EF4-FFF2-40B4-BE49-F238E27FC236}">
                    <a16:creationId xmlns:a16="http://schemas.microsoft.com/office/drawing/2014/main" id="{FA18BC7D-B9AE-8032-8CF9-90EFCFD1A694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7073881A-4D68-4BFA-21ED-CD466EF52340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2F826BA2-F93D-A143-3E83-4094D07FC651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84256E06-5EE9-C6CA-2692-337C878481AE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722" name="四角形: 上の 2 つの角を丸める 721">
                  <a:extLst>
                    <a:ext uri="{FF2B5EF4-FFF2-40B4-BE49-F238E27FC236}">
                      <a16:creationId xmlns:a16="http://schemas.microsoft.com/office/drawing/2014/main" id="{A8F2797A-D528-5421-CA6F-FCA871C0860F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C05BEBFB-7EAB-96B4-C845-BDC5D8FE4DFB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B70331BE-EF63-6C00-28B8-0A65D4EDAD82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4DB9B547-0BC7-415D-484F-74559751D79F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0A01587B-F8CD-856F-E51A-C728C3CC004F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DABC58E0-9852-673A-CA8F-75EC23CD59B6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DD02A907-4256-1B39-70B3-EF5EC3227B72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2557522D-5CB6-986A-7184-101B04C73D05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621EB8B7-9211-D7B5-DA05-243BF4A0DB30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67F43A4A-AFD9-4CEF-C248-B1D0351C2963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5" name="月 714">
                <a:extLst>
                  <a:ext uri="{FF2B5EF4-FFF2-40B4-BE49-F238E27FC236}">
                    <a16:creationId xmlns:a16="http://schemas.microsoft.com/office/drawing/2014/main" id="{3D63B2F4-FDFB-86AE-AE08-349F46257E0A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月 715">
                <a:extLst>
                  <a:ext uri="{FF2B5EF4-FFF2-40B4-BE49-F238E27FC236}">
                    <a16:creationId xmlns:a16="http://schemas.microsoft.com/office/drawing/2014/main" id="{B13A1B79-18B1-A0B1-73DA-A2077DFE8575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8FD060C2-4565-3464-F916-475013F2357F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8" name="四角形: 上の 2 つの角を丸める 717">
                <a:extLst>
                  <a:ext uri="{FF2B5EF4-FFF2-40B4-BE49-F238E27FC236}">
                    <a16:creationId xmlns:a16="http://schemas.microsoft.com/office/drawing/2014/main" id="{3E71D43C-0CD2-DBFF-454A-43B420AF162B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9" name="四角形: 上の 2 つの角を丸める 718">
                <a:extLst>
                  <a:ext uri="{FF2B5EF4-FFF2-40B4-BE49-F238E27FC236}">
                    <a16:creationId xmlns:a16="http://schemas.microsoft.com/office/drawing/2014/main" id="{0A575427-2EFA-AA7C-61B7-2B77A20B6929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0" name="二等辺三角形 719">
                <a:extLst>
                  <a:ext uri="{FF2B5EF4-FFF2-40B4-BE49-F238E27FC236}">
                    <a16:creationId xmlns:a16="http://schemas.microsoft.com/office/drawing/2014/main" id="{E97D6ADD-BFC7-0B39-DDFC-F3F18A272BA2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1" name="二等辺三角形 720">
                <a:extLst>
                  <a:ext uri="{FF2B5EF4-FFF2-40B4-BE49-F238E27FC236}">
                    <a16:creationId xmlns:a16="http://schemas.microsoft.com/office/drawing/2014/main" id="{D3F5A07B-B67E-5BE0-B4AD-DFA8D3409328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201FEC2D-48A7-86D1-9352-4021EE9A058B}"/>
                </a:ext>
              </a:extLst>
            </p:cNvPr>
            <p:cNvGrpSpPr/>
            <p:nvPr/>
          </p:nvGrpSpPr>
          <p:grpSpPr>
            <a:xfrm>
              <a:off x="-505956" y="4185983"/>
              <a:ext cx="1811329" cy="2672017"/>
              <a:chOff x="326608" y="1849019"/>
              <a:chExt cx="2971202" cy="4383027"/>
            </a:xfrm>
          </p:grpSpPr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7802FF8E-0C1F-90BC-FB7F-3C493C873D36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697" name="四角形: 上の 2 つの角を丸める 696">
                  <a:extLst>
                    <a:ext uri="{FF2B5EF4-FFF2-40B4-BE49-F238E27FC236}">
                      <a16:creationId xmlns:a16="http://schemas.microsoft.com/office/drawing/2014/main" id="{20C2826D-A21A-A9C0-9C90-1121CA5EB568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25352393-2FDE-C74B-F7AE-1AF9EE63A2CF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78" name="台形 677">
                <a:extLst>
                  <a:ext uri="{FF2B5EF4-FFF2-40B4-BE49-F238E27FC236}">
                    <a16:creationId xmlns:a16="http://schemas.microsoft.com/office/drawing/2014/main" id="{B9A8558B-77D8-1EB7-D39B-98A9D2D50F13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C3DF23E7-EFAD-F5E6-1810-F75F9B84E427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121EF4D4-1039-863F-EAA5-091A7F3C59BD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695" name="四角形: 上の 2 つの角を丸める 694">
                  <a:extLst>
                    <a:ext uri="{FF2B5EF4-FFF2-40B4-BE49-F238E27FC236}">
                      <a16:creationId xmlns:a16="http://schemas.microsoft.com/office/drawing/2014/main" id="{BC835BA2-8524-2C81-6EEB-4CD83E533491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9B1ACD26-932B-A684-22F7-13764B931FDD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2D74C888-3242-DDA5-1D43-C8B296EED11B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2687555F-799D-A665-466A-4ACB46E6E164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88567F49-A689-4509-0D41-08F454967E8D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6CB67896-C04C-8824-E4B1-D7CCC641F2A6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C177F6D6-A37B-F6AB-ADF7-AB66CCA4835E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0DABD4BB-C4C9-E389-5CE9-EC5ADE95C85D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B627AA7D-FC5A-2443-D2DE-EA85363048D8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A1E0B06F-E4DB-368E-E852-ABFB1FC47F43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6CA3969E-CEC9-49BC-A6AA-F8BBF67085C8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51C8B56A-D80E-7B22-EAE1-E9B4C987C166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47C97DF5-EDD1-CB40-0A50-836CFBFD852F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2" name="台形 691">
                <a:extLst>
                  <a:ext uri="{FF2B5EF4-FFF2-40B4-BE49-F238E27FC236}">
                    <a16:creationId xmlns:a16="http://schemas.microsoft.com/office/drawing/2014/main" id="{CCB04017-576D-8647-4B5A-59472DA8A96B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8D32A220-C09D-EB23-5E88-6DD5707F4B5D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24E61EED-B7C1-A602-B766-BC951B83C903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76" name="楕円 675">
              <a:extLst>
                <a:ext uri="{FF2B5EF4-FFF2-40B4-BE49-F238E27FC236}">
                  <a16:creationId xmlns:a16="http://schemas.microsoft.com/office/drawing/2014/main" id="{048D135F-1BD0-2F10-4D12-14FF40EF9248}"/>
                </a:ext>
              </a:extLst>
            </p:cNvPr>
            <p:cNvSpPr/>
            <p:nvPr/>
          </p:nvSpPr>
          <p:spPr>
            <a:xfrm>
              <a:off x="112926" y="3086101"/>
              <a:ext cx="2355513" cy="194912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</p:grpSp>
      <p:grpSp>
        <p:nvGrpSpPr>
          <p:cNvPr id="726" name="グループ化 725">
            <a:extLst>
              <a:ext uri="{FF2B5EF4-FFF2-40B4-BE49-F238E27FC236}">
                <a16:creationId xmlns:a16="http://schemas.microsoft.com/office/drawing/2014/main" id="{4DDFF5C8-4C77-7AD8-48A1-6D60891B292C}"/>
              </a:ext>
            </a:extLst>
          </p:cNvPr>
          <p:cNvGrpSpPr/>
          <p:nvPr/>
        </p:nvGrpSpPr>
        <p:grpSpPr>
          <a:xfrm>
            <a:off x="3714573" y="1209675"/>
            <a:ext cx="2454176" cy="2114550"/>
            <a:chOff x="3964707" y="325475"/>
            <a:chExt cx="3646216" cy="3141625"/>
          </a:xfrm>
        </p:grpSpPr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6F0697AA-DB2C-9568-AD13-415ADBD36199}"/>
                </a:ext>
              </a:extLst>
            </p:cNvPr>
            <p:cNvGrpSpPr/>
            <p:nvPr/>
          </p:nvGrpSpPr>
          <p:grpSpPr>
            <a:xfrm>
              <a:off x="3964707" y="770020"/>
              <a:ext cx="1821858" cy="2688125"/>
              <a:chOff x="326608" y="1849019"/>
              <a:chExt cx="2971202" cy="4383960"/>
            </a:xfrm>
          </p:grpSpPr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D7C387C2-3F57-0A64-FBCA-032E4E40CF54}"/>
                  </a:ext>
                </a:extLst>
              </p:cNvPr>
              <p:cNvSpPr/>
              <p:nvPr/>
            </p:nvSpPr>
            <p:spPr>
              <a:xfrm flipH="1">
                <a:off x="751757" y="3146185"/>
                <a:ext cx="955799" cy="951526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A10EED7D-1046-2673-300B-79C49698F9B7}"/>
                  </a:ext>
                </a:extLst>
              </p:cNvPr>
              <p:cNvSpPr/>
              <p:nvPr/>
            </p:nvSpPr>
            <p:spPr>
              <a:xfrm flipH="1">
                <a:off x="970497" y="3486771"/>
                <a:ext cx="518319" cy="48668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0AF6E506-2ED1-49CA-BB95-CEAD38D1DCD0}"/>
                  </a:ext>
                </a:extLst>
              </p:cNvPr>
              <p:cNvSpPr/>
              <p:nvPr/>
            </p:nvSpPr>
            <p:spPr>
              <a:xfrm flipH="1">
                <a:off x="589138" y="3166720"/>
                <a:ext cx="1290284" cy="90247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EA5CD01E-F249-21DA-7493-E821084B4A67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F358CB05-D883-3DDD-5CA7-B55051B000C3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779" name="四角形: 上の 2 つの角を丸める 778">
                  <a:extLst>
                    <a:ext uri="{FF2B5EF4-FFF2-40B4-BE49-F238E27FC236}">
                      <a16:creationId xmlns:a16="http://schemas.microsoft.com/office/drawing/2014/main" id="{701B8488-59D7-013B-5943-C78F81B8D7CD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40B8A89F-7989-A8F4-DA76-2097E15573C3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57" name="台形 756">
                <a:extLst>
                  <a:ext uri="{FF2B5EF4-FFF2-40B4-BE49-F238E27FC236}">
                    <a16:creationId xmlns:a16="http://schemas.microsoft.com/office/drawing/2014/main" id="{C52F7304-1784-A9E8-5C71-E02B47311AB1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6206A245-5FD8-40FE-DCC8-D22F2578A3C6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1E0D955A-20BA-EDA8-098C-7FB4DFD92F41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DF9A82E1-9630-07AF-D760-5383DF6EBCC2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777" name="四角形: 上の 2 つの角を丸める 776">
                  <a:extLst>
                    <a:ext uri="{FF2B5EF4-FFF2-40B4-BE49-F238E27FC236}">
                      <a16:creationId xmlns:a16="http://schemas.microsoft.com/office/drawing/2014/main" id="{95331700-44CD-52CE-FAD0-9EF71A0AC1D1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94BDE70C-8347-C99F-D57B-7AD47EACD966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0CCD8008-C81F-0ED7-D215-D2D75D86584D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7A9DD2C9-EE90-F67C-4A44-7061CEB49093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E7ACE4D4-6729-BE0F-8E42-C7750DB64B21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99441513-57FD-C5B4-27C1-738A5E00D237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F738FC7B-69D0-DE19-5A18-E1DE42D7AC97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B5B70A6C-350C-38D6-0D08-BA9B5A77519F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9CFB1C6A-4D75-8F0E-6905-7DB1DD594018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D996127D-66C2-336C-8661-D5261FDD6956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9" name="月 768">
                <a:extLst>
                  <a:ext uri="{FF2B5EF4-FFF2-40B4-BE49-F238E27FC236}">
                    <a16:creationId xmlns:a16="http://schemas.microsoft.com/office/drawing/2014/main" id="{0901AE85-5E3E-FE3F-FCAF-2793EA40BB7B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0" name="月 769">
                <a:extLst>
                  <a:ext uri="{FF2B5EF4-FFF2-40B4-BE49-F238E27FC236}">
                    <a16:creationId xmlns:a16="http://schemas.microsoft.com/office/drawing/2014/main" id="{2581856A-D476-70C9-991A-78E62C1002DC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5ACD33EB-0E67-9556-FAA4-A0BD29B0590F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2" name="四角形: 上の 2 つの角を丸める 771">
                <a:extLst>
                  <a:ext uri="{FF2B5EF4-FFF2-40B4-BE49-F238E27FC236}">
                    <a16:creationId xmlns:a16="http://schemas.microsoft.com/office/drawing/2014/main" id="{D872307A-3083-AF7F-FAB2-AD96360CEB42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四角形: 上の 2 つの角を丸める 772">
                <a:extLst>
                  <a:ext uri="{FF2B5EF4-FFF2-40B4-BE49-F238E27FC236}">
                    <a16:creationId xmlns:a16="http://schemas.microsoft.com/office/drawing/2014/main" id="{ED4439AC-026B-5CF6-F45A-EB1472FB05AB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4" name="二等辺三角形 773">
                <a:extLst>
                  <a:ext uri="{FF2B5EF4-FFF2-40B4-BE49-F238E27FC236}">
                    <a16:creationId xmlns:a16="http://schemas.microsoft.com/office/drawing/2014/main" id="{11B98A6F-E364-9F0F-DFDF-18B39FE62E11}"/>
                  </a:ext>
                </a:extLst>
              </p:cNvPr>
              <p:cNvSpPr/>
              <p:nvPr/>
            </p:nvSpPr>
            <p:spPr>
              <a:xfrm rot="10800000">
                <a:off x="1022663" y="3963360"/>
                <a:ext cx="395841" cy="199712"/>
              </a:xfrm>
              <a:prstGeom prst="triangle">
                <a:avLst/>
              </a:prstGeom>
              <a:solidFill>
                <a:srgbClr val="FF00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47B71AB2-3B7C-6FF2-F458-04DF501A2BA1}"/>
                  </a:ext>
                </a:extLst>
              </p:cNvPr>
              <p:cNvSpPr/>
              <p:nvPr/>
            </p:nvSpPr>
            <p:spPr>
              <a:xfrm flipH="1">
                <a:off x="900189" y="2786123"/>
                <a:ext cx="658936" cy="365902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37FE646F-BAC8-C966-F1EC-882B6E24EDB6}"/>
                  </a:ext>
                </a:extLst>
              </p:cNvPr>
              <p:cNvSpPr/>
              <p:nvPr/>
            </p:nvSpPr>
            <p:spPr>
              <a:xfrm flipH="1">
                <a:off x="1072056" y="2926489"/>
                <a:ext cx="315202" cy="197798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6FC66844-E169-A191-96A3-4927FAB5AAE4}"/>
                </a:ext>
              </a:extLst>
            </p:cNvPr>
            <p:cNvGrpSpPr/>
            <p:nvPr/>
          </p:nvGrpSpPr>
          <p:grpSpPr>
            <a:xfrm flipH="1">
              <a:off x="5799594" y="795083"/>
              <a:ext cx="1811329" cy="2672017"/>
              <a:chOff x="326608" y="1849019"/>
              <a:chExt cx="2971202" cy="4383027"/>
            </a:xfrm>
          </p:grpSpPr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7A43F24A-611C-5090-4563-DAAA23BAEE4C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750" name="四角形: 上の 2 つの角を丸める 749">
                  <a:extLst>
                    <a:ext uri="{FF2B5EF4-FFF2-40B4-BE49-F238E27FC236}">
                      <a16:creationId xmlns:a16="http://schemas.microsoft.com/office/drawing/2014/main" id="{7A0F7C6D-3FE7-27DA-6760-D69F156A96B2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DC7C2B89-E9B8-1D3F-46D5-F65507B7DFAF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2" name="台形 731">
                <a:extLst>
                  <a:ext uri="{FF2B5EF4-FFF2-40B4-BE49-F238E27FC236}">
                    <a16:creationId xmlns:a16="http://schemas.microsoft.com/office/drawing/2014/main" id="{3F22A604-600D-9752-B5CB-9F1AA2B2BFF8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AF056DFA-868E-8B5F-8553-1475E9E45449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E961BF03-002D-407C-3708-1914CDA664C8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748" name="四角形: 上の 2 つの角を丸める 747">
                  <a:extLst>
                    <a:ext uri="{FF2B5EF4-FFF2-40B4-BE49-F238E27FC236}">
                      <a16:creationId xmlns:a16="http://schemas.microsoft.com/office/drawing/2014/main" id="{E794FBD6-4460-14C5-3060-673C38008CE0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AA3DD69C-0870-A89C-22CB-8C2330AFAFA1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609B724D-E6CA-E984-B3AD-030C9E31D2B2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3E6FABCF-13CB-A98E-93E9-FC90C27BD61E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85532A7F-5E24-2098-E6C7-5A0BEDB1A6C8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ACF56EEB-483A-E72A-08EF-6432DF4D0B3C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542A375E-5CD7-C9F7-CD08-3E2A5DFD4D54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F388BCA8-3DAB-1D3B-1E1B-8B6433BE4510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DCFFA682-B359-022D-0571-37D224EB309D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06A758F1-A61C-ED6D-0959-0C6D52A9ED69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98B208E0-23C2-EB7F-015E-0143907797A5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BD108CBF-5A85-C35D-76DB-42DC54419CC1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5525CE5A-CA3F-E650-4A3D-97DC7EB66272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台形 745">
                <a:extLst>
                  <a:ext uri="{FF2B5EF4-FFF2-40B4-BE49-F238E27FC236}">
                    <a16:creationId xmlns:a16="http://schemas.microsoft.com/office/drawing/2014/main" id="{33FBB541-6EB4-21C1-5AC5-0630E8236EF1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4050BDA8-315A-FA2A-D61C-77C07ECB9397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29" name="楕円 728">
              <a:extLst>
                <a:ext uri="{FF2B5EF4-FFF2-40B4-BE49-F238E27FC236}">
                  <a16:creationId xmlns:a16="http://schemas.microsoft.com/office/drawing/2014/main" id="{6E47201B-F080-59BE-FA7B-B7AB6C6866E9}"/>
                </a:ext>
              </a:extLst>
            </p:cNvPr>
            <p:cNvSpPr/>
            <p:nvPr/>
          </p:nvSpPr>
          <p:spPr>
            <a:xfrm>
              <a:off x="4589676" y="325475"/>
              <a:ext cx="2355513" cy="131884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C8272937-D372-1FBD-0FF6-6412D622EE75}"/>
                </a:ext>
              </a:extLst>
            </p:cNvPr>
            <p:cNvSpPr/>
            <p:nvPr/>
          </p:nvSpPr>
          <p:spPr>
            <a:xfrm flipH="1">
              <a:off x="6702198" y="1267815"/>
              <a:ext cx="750566" cy="376505"/>
            </a:xfrm>
            <a:custGeom>
              <a:avLst/>
              <a:gdLst>
                <a:gd name="connsiteX0" fmla="*/ 59914 w 1224071"/>
                <a:gd name="connsiteY0" fmla="*/ 796639 h 796640"/>
                <a:gd name="connsiteX1" fmla="*/ 59914 w 1224071"/>
                <a:gd name="connsiteY1" fmla="*/ 796640 h 796640"/>
                <a:gd name="connsiteX2" fmla="*/ 59915 w 1224071"/>
                <a:gd name="connsiteY2" fmla="*/ 796639 h 796640"/>
                <a:gd name="connsiteX3" fmla="*/ 1164157 w 1224071"/>
                <a:gd name="connsiteY3" fmla="*/ 796639 h 796640"/>
                <a:gd name="connsiteX4" fmla="*/ 1164156 w 1224071"/>
                <a:gd name="connsiteY4" fmla="*/ 796639 h 796640"/>
                <a:gd name="connsiteX5" fmla="*/ 1164157 w 1224071"/>
                <a:gd name="connsiteY5" fmla="*/ 796640 h 796640"/>
                <a:gd name="connsiteX6" fmla="*/ 614299 w 1224071"/>
                <a:gd name="connsiteY6" fmla="*/ 0 h 796640"/>
                <a:gd name="connsiteX7" fmla="*/ 612431 w 1224071"/>
                <a:gd name="connsiteY7" fmla="*/ 143 h 796640"/>
                <a:gd name="connsiteX8" fmla="*/ 609772 w 1224071"/>
                <a:gd name="connsiteY8" fmla="*/ 0 h 796640"/>
                <a:gd name="connsiteX9" fmla="*/ 603291 w 1224071"/>
                <a:gd name="connsiteY9" fmla="*/ 844 h 796640"/>
                <a:gd name="connsiteX10" fmla="*/ 508472 w 1224071"/>
                <a:gd name="connsiteY10" fmla="*/ 8111 h 796640"/>
                <a:gd name="connsiteX11" fmla="*/ 298989 w 1224071"/>
                <a:gd name="connsiteY11" fmla="*/ 83892 h 796640"/>
                <a:gd name="connsiteX12" fmla="*/ 19674 w 1224071"/>
                <a:gd name="connsiteY12" fmla="*/ 704047 h 796640"/>
                <a:gd name="connsiteX13" fmla="*/ 59914 w 1224071"/>
                <a:gd name="connsiteY13" fmla="*/ 796639 h 796640"/>
                <a:gd name="connsiteX14" fmla="*/ 143121 w 1224071"/>
                <a:gd name="connsiteY14" fmla="*/ 674923 h 796640"/>
                <a:gd name="connsiteX15" fmla="*/ 606378 w 1224071"/>
                <a:gd name="connsiteY15" fmla="*/ 323260 h 796640"/>
                <a:gd name="connsiteX16" fmla="*/ 610225 w 1224071"/>
                <a:gd name="connsiteY16" fmla="*/ 321915 h 796640"/>
                <a:gd name="connsiteX17" fmla="*/ 684435 w 1224071"/>
                <a:gd name="connsiteY17" fmla="*/ 353899 h 796640"/>
                <a:gd name="connsiteX18" fmla="*/ 1080950 w 1224071"/>
                <a:gd name="connsiteY18" fmla="*/ 674923 h 796640"/>
                <a:gd name="connsiteX19" fmla="*/ 1164157 w 1224071"/>
                <a:gd name="connsiteY19" fmla="*/ 796639 h 796640"/>
                <a:gd name="connsiteX20" fmla="*/ 1204397 w 1224071"/>
                <a:gd name="connsiteY20" fmla="*/ 704047 h 796640"/>
                <a:gd name="connsiteX21" fmla="*/ 925082 w 1224071"/>
                <a:gd name="connsiteY21" fmla="*/ 83892 h 796640"/>
                <a:gd name="connsiteX22" fmla="*/ 689002 w 1224071"/>
                <a:gd name="connsiteY22" fmla="*/ 4264 h 796640"/>
                <a:gd name="connsiteX23" fmla="*/ 618913 w 1224071"/>
                <a:gd name="connsiteY23" fmla="*/ 492 h 796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24071" h="796640">
                  <a:moveTo>
                    <a:pt x="59914" y="796639"/>
                  </a:moveTo>
                  <a:lnTo>
                    <a:pt x="59914" y="796640"/>
                  </a:lnTo>
                  <a:lnTo>
                    <a:pt x="59915" y="796639"/>
                  </a:lnTo>
                  <a:close/>
                  <a:moveTo>
                    <a:pt x="1164157" y="796639"/>
                  </a:moveTo>
                  <a:lnTo>
                    <a:pt x="1164156" y="796639"/>
                  </a:lnTo>
                  <a:lnTo>
                    <a:pt x="1164157" y="796640"/>
                  </a:lnTo>
                  <a:close/>
                  <a:moveTo>
                    <a:pt x="614299" y="0"/>
                  </a:moveTo>
                  <a:lnTo>
                    <a:pt x="612431" y="143"/>
                  </a:lnTo>
                  <a:lnTo>
                    <a:pt x="609772" y="0"/>
                  </a:lnTo>
                  <a:lnTo>
                    <a:pt x="603291" y="844"/>
                  </a:lnTo>
                  <a:lnTo>
                    <a:pt x="508472" y="8111"/>
                  </a:lnTo>
                  <a:cubicBezTo>
                    <a:pt x="437503" y="20003"/>
                    <a:pt x="366359" y="44996"/>
                    <a:pt x="298989" y="83892"/>
                  </a:cubicBezTo>
                  <a:cubicBezTo>
                    <a:pt x="63195" y="220028"/>
                    <a:pt x="-48229" y="481362"/>
                    <a:pt x="19674" y="704047"/>
                  </a:cubicBezTo>
                  <a:lnTo>
                    <a:pt x="59914" y="796639"/>
                  </a:lnTo>
                  <a:lnTo>
                    <a:pt x="143121" y="674923"/>
                  </a:lnTo>
                  <a:cubicBezTo>
                    <a:pt x="264505" y="520640"/>
                    <a:pt x="425907" y="399388"/>
                    <a:pt x="606378" y="323260"/>
                  </a:cubicBezTo>
                  <a:lnTo>
                    <a:pt x="610225" y="321915"/>
                  </a:lnTo>
                  <a:lnTo>
                    <a:pt x="684435" y="353899"/>
                  </a:lnTo>
                  <a:cubicBezTo>
                    <a:pt x="837889" y="430217"/>
                    <a:pt x="974739" y="539926"/>
                    <a:pt x="1080950" y="674923"/>
                  </a:cubicBezTo>
                  <a:lnTo>
                    <a:pt x="1164157" y="796639"/>
                  </a:lnTo>
                  <a:lnTo>
                    <a:pt x="1204397" y="704047"/>
                  </a:lnTo>
                  <a:cubicBezTo>
                    <a:pt x="1272300" y="481362"/>
                    <a:pt x="1160876" y="220028"/>
                    <a:pt x="925082" y="83892"/>
                  </a:cubicBezTo>
                  <a:cubicBezTo>
                    <a:pt x="849291" y="40134"/>
                    <a:pt x="768723" y="13972"/>
                    <a:pt x="689002" y="4264"/>
                  </a:cubicBezTo>
                  <a:lnTo>
                    <a:pt x="618913" y="492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81" name="グループ化 780">
            <a:extLst>
              <a:ext uri="{FF2B5EF4-FFF2-40B4-BE49-F238E27FC236}">
                <a16:creationId xmlns:a16="http://schemas.microsoft.com/office/drawing/2014/main" id="{7CD924D9-953D-6825-F8FC-8A13E20BFBEA}"/>
              </a:ext>
            </a:extLst>
          </p:cNvPr>
          <p:cNvGrpSpPr/>
          <p:nvPr/>
        </p:nvGrpSpPr>
        <p:grpSpPr>
          <a:xfrm>
            <a:off x="3733709" y="3719066"/>
            <a:ext cx="2407470" cy="2538770"/>
            <a:chOff x="4003374" y="3086101"/>
            <a:chExt cx="3576822" cy="3771899"/>
          </a:xfrm>
        </p:grpSpPr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B20FF5BB-60FB-0682-D02C-D0A7E7386E12}"/>
                </a:ext>
              </a:extLst>
            </p:cNvPr>
            <p:cNvGrpSpPr/>
            <p:nvPr/>
          </p:nvGrpSpPr>
          <p:grpSpPr>
            <a:xfrm flipH="1">
              <a:off x="5758338" y="4160920"/>
              <a:ext cx="1821858" cy="2688125"/>
              <a:chOff x="326608" y="1849019"/>
              <a:chExt cx="2971202" cy="4383960"/>
            </a:xfrm>
          </p:grpSpPr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AC2285DC-C2AE-BCC5-C2AA-2199ACE98D4E}"/>
                  </a:ext>
                </a:extLst>
              </p:cNvPr>
              <p:cNvSpPr/>
              <p:nvPr/>
            </p:nvSpPr>
            <p:spPr>
              <a:xfrm flipH="1">
                <a:off x="751757" y="3146185"/>
                <a:ext cx="955799" cy="951526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05DD6BB3-E8A1-F6BC-D4FB-11CD3557A7B4}"/>
                  </a:ext>
                </a:extLst>
              </p:cNvPr>
              <p:cNvSpPr/>
              <p:nvPr/>
            </p:nvSpPr>
            <p:spPr>
              <a:xfrm flipH="1">
                <a:off x="970497" y="3486771"/>
                <a:ext cx="518319" cy="48668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916957CE-7C69-36FF-FA70-300FB054426E}"/>
                  </a:ext>
                </a:extLst>
              </p:cNvPr>
              <p:cNvSpPr/>
              <p:nvPr/>
            </p:nvSpPr>
            <p:spPr>
              <a:xfrm flipH="1">
                <a:off x="589138" y="3166720"/>
                <a:ext cx="1290284" cy="90247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A1EACE42-B5F6-6377-2E89-6BD764DAB06D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3B783CDC-E819-AC97-8A1E-5FB65CBD34E6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835" name="四角形: 上の 2 つの角を丸める 834">
                  <a:extLst>
                    <a:ext uri="{FF2B5EF4-FFF2-40B4-BE49-F238E27FC236}">
                      <a16:creationId xmlns:a16="http://schemas.microsoft.com/office/drawing/2014/main" id="{9C47D743-C34D-05A5-839B-9F563E51CDAA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3CFB0EAC-DC58-C713-282D-6FB5E38FBDBB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13" name="台形 812">
                <a:extLst>
                  <a:ext uri="{FF2B5EF4-FFF2-40B4-BE49-F238E27FC236}">
                    <a16:creationId xmlns:a16="http://schemas.microsoft.com/office/drawing/2014/main" id="{E9ACDBF5-91C3-F1F6-B9C9-250F50C64AFE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99DA1F5F-F149-16DA-3B10-072AF02D10F9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423C38E1-A501-9D27-BBEC-5B47FA1D762B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8CAED139-8998-8AB7-D383-A1E14346C0F6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833" name="四角形: 上の 2 つの角を丸める 832">
                  <a:extLst>
                    <a:ext uri="{FF2B5EF4-FFF2-40B4-BE49-F238E27FC236}">
                      <a16:creationId xmlns:a16="http://schemas.microsoft.com/office/drawing/2014/main" id="{9592237E-840D-B7A2-6B4B-DFDF0B862303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313A9090-DB71-4744-B56C-AC7B52B99835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68D685A0-8EAA-4EA5-6649-9F9601A603D3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7C8846A5-1DC7-E957-1F7C-E267C3AC4F76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9BF4DF76-5C50-CF1F-FC28-2B6AD7C15249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6AFF1A83-C968-B044-DCE6-6B759DA61BC6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F608A3AB-273E-A5F1-091D-85D84FA6A330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312DFB69-A2B5-9267-D5F1-EEAC277742A1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B6D22B5D-F1CE-49E4-17EF-21098A6D547C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7508062D-CEF1-DEDB-A28C-9BABC73B32CD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5" name="月 824">
                <a:extLst>
                  <a:ext uri="{FF2B5EF4-FFF2-40B4-BE49-F238E27FC236}">
                    <a16:creationId xmlns:a16="http://schemas.microsoft.com/office/drawing/2014/main" id="{9CD634C6-BAC5-4918-D2DA-0B394C370DCD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6" name="月 825">
                <a:extLst>
                  <a:ext uri="{FF2B5EF4-FFF2-40B4-BE49-F238E27FC236}">
                    <a16:creationId xmlns:a16="http://schemas.microsoft.com/office/drawing/2014/main" id="{D154BC36-0B0E-6B37-9A59-233CF6AF5920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C1807817-790F-ABA7-B060-C69746D9535C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8" name="四角形: 上の 2 つの角を丸める 827">
                <a:extLst>
                  <a:ext uri="{FF2B5EF4-FFF2-40B4-BE49-F238E27FC236}">
                    <a16:creationId xmlns:a16="http://schemas.microsoft.com/office/drawing/2014/main" id="{EA4403D0-5305-C1CC-9BE3-BA813EB87BCD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9" name="四角形: 上の 2 つの角を丸める 828">
                <a:extLst>
                  <a:ext uri="{FF2B5EF4-FFF2-40B4-BE49-F238E27FC236}">
                    <a16:creationId xmlns:a16="http://schemas.microsoft.com/office/drawing/2014/main" id="{564EDF19-C8DC-4EE4-C606-8E515F5D3C8F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0" name="二等辺三角形 829">
                <a:extLst>
                  <a:ext uri="{FF2B5EF4-FFF2-40B4-BE49-F238E27FC236}">
                    <a16:creationId xmlns:a16="http://schemas.microsoft.com/office/drawing/2014/main" id="{2D82DC25-6A19-F26E-EBEB-EE67EF8F831B}"/>
                  </a:ext>
                </a:extLst>
              </p:cNvPr>
              <p:cNvSpPr/>
              <p:nvPr/>
            </p:nvSpPr>
            <p:spPr>
              <a:xfrm rot="10800000">
                <a:off x="1022663" y="3963360"/>
                <a:ext cx="395841" cy="199712"/>
              </a:xfrm>
              <a:prstGeom prst="triangle">
                <a:avLst/>
              </a:prstGeom>
              <a:solidFill>
                <a:srgbClr val="FF00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7583A120-8812-EB0D-4875-A7FEAE22C3DA}"/>
                  </a:ext>
                </a:extLst>
              </p:cNvPr>
              <p:cNvSpPr/>
              <p:nvPr/>
            </p:nvSpPr>
            <p:spPr>
              <a:xfrm flipH="1">
                <a:off x="900189" y="2786123"/>
                <a:ext cx="658936" cy="365902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B0616E38-207C-6D06-0141-4F774287C2CE}"/>
                  </a:ext>
                </a:extLst>
              </p:cNvPr>
              <p:cNvSpPr/>
              <p:nvPr/>
            </p:nvSpPr>
            <p:spPr>
              <a:xfrm flipH="1">
                <a:off x="1072056" y="2926489"/>
                <a:ext cx="315202" cy="197798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83" name="楕円 782">
              <a:extLst>
                <a:ext uri="{FF2B5EF4-FFF2-40B4-BE49-F238E27FC236}">
                  <a16:creationId xmlns:a16="http://schemas.microsoft.com/office/drawing/2014/main" id="{5CF5E517-96B2-81D8-8947-A8357D937877}"/>
                </a:ext>
              </a:extLst>
            </p:cNvPr>
            <p:cNvSpPr/>
            <p:nvPr/>
          </p:nvSpPr>
          <p:spPr>
            <a:xfrm>
              <a:off x="4589676" y="3086101"/>
              <a:ext cx="2355513" cy="194912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  <p:grpSp>
          <p:nvGrpSpPr>
            <p:cNvPr id="784" name="グループ化 783">
              <a:extLst>
                <a:ext uri="{FF2B5EF4-FFF2-40B4-BE49-F238E27FC236}">
                  <a16:creationId xmlns:a16="http://schemas.microsoft.com/office/drawing/2014/main" id="{8770E936-ADB6-6551-993E-CDE35F8D57BD}"/>
                </a:ext>
              </a:extLst>
            </p:cNvPr>
            <p:cNvGrpSpPr/>
            <p:nvPr/>
          </p:nvGrpSpPr>
          <p:grpSpPr>
            <a:xfrm flipH="1">
              <a:off x="4003374" y="4185983"/>
              <a:ext cx="1811329" cy="2672017"/>
              <a:chOff x="5799594" y="4185983"/>
              <a:chExt cx="1811329" cy="2672017"/>
            </a:xfrm>
          </p:grpSpPr>
          <p:grpSp>
            <p:nvGrpSpPr>
              <p:cNvPr id="785" name="グループ化 784">
                <a:extLst>
                  <a:ext uri="{FF2B5EF4-FFF2-40B4-BE49-F238E27FC236}">
                    <a16:creationId xmlns:a16="http://schemas.microsoft.com/office/drawing/2014/main" id="{34BDCC00-609E-8D43-34F9-70F0768A49BE}"/>
                  </a:ext>
                </a:extLst>
              </p:cNvPr>
              <p:cNvGrpSpPr/>
              <p:nvPr/>
            </p:nvGrpSpPr>
            <p:grpSpPr>
              <a:xfrm flipH="1">
                <a:off x="5799594" y="4185983"/>
                <a:ext cx="1811329" cy="2672017"/>
                <a:chOff x="326608" y="1849019"/>
                <a:chExt cx="2971202" cy="4383027"/>
              </a:xfrm>
            </p:grpSpPr>
            <p:grpSp>
              <p:nvGrpSpPr>
                <p:cNvPr id="787" name="グループ化 786">
                  <a:extLst>
                    <a:ext uri="{FF2B5EF4-FFF2-40B4-BE49-F238E27FC236}">
                      <a16:creationId xmlns:a16="http://schemas.microsoft.com/office/drawing/2014/main" id="{C401FA3A-E057-D2E2-1873-885FA3EC81B0}"/>
                    </a:ext>
                  </a:extLst>
                </p:cNvPr>
                <p:cNvGrpSpPr/>
                <p:nvPr/>
              </p:nvGrpSpPr>
              <p:grpSpPr>
                <a:xfrm>
                  <a:off x="981776" y="1849019"/>
                  <a:ext cx="466165" cy="678466"/>
                  <a:chOff x="5734751" y="1849019"/>
                  <a:chExt cx="466165" cy="678466"/>
                </a:xfrm>
                <a:solidFill>
                  <a:srgbClr val="FFCC99"/>
                </a:solidFill>
              </p:grpSpPr>
              <p:sp>
                <p:nvSpPr>
                  <p:cNvPr id="806" name="四角形: 上の 2 つの角を丸める 805">
                    <a:extLst>
                      <a:ext uri="{FF2B5EF4-FFF2-40B4-BE49-F238E27FC236}">
                        <a16:creationId xmlns:a16="http://schemas.microsoft.com/office/drawing/2014/main" id="{476608C3-D327-4CBB-A1B3-1AB48A0DE117}"/>
                      </a:ext>
                    </a:extLst>
                  </p:cNvPr>
                  <p:cNvSpPr/>
                  <p:nvPr/>
                </p:nvSpPr>
                <p:spPr>
                  <a:xfrm rot="13500000" flipV="1">
                    <a:off x="6028878" y="2107372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7" name="フリーフォーム: 図形 806">
                    <a:extLst>
                      <a:ext uri="{FF2B5EF4-FFF2-40B4-BE49-F238E27FC236}">
                        <a16:creationId xmlns:a16="http://schemas.microsoft.com/office/drawing/2014/main" id="{8C0BFC12-7506-200D-FB7F-CE5223E5F93F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5582396" y="2001374"/>
                    <a:ext cx="678466" cy="373755"/>
                  </a:xfrm>
                  <a:custGeom>
                    <a:avLst/>
                    <a:gdLst>
                      <a:gd name="connsiteX0" fmla="*/ 142 w 678466"/>
                      <a:gd name="connsiteY0" fmla="*/ 41992 h 373755"/>
                      <a:gd name="connsiteX1" fmla="*/ 9090 w 678466"/>
                      <a:gd name="connsiteY1" fmla="*/ 13770 h 373755"/>
                      <a:gd name="connsiteX2" fmla="*/ 35373 w 678466"/>
                      <a:gd name="connsiteY2" fmla="*/ 142 h 373755"/>
                      <a:gd name="connsiteX3" fmla="*/ 63596 w 678466"/>
                      <a:gd name="connsiteY3" fmla="*/ 9090 h 373755"/>
                      <a:gd name="connsiteX4" fmla="*/ 159211 w 678466"/>
                      <a:gd name="connsiteY4" fmla="*/ 89585 h 373755"/>
                      <a:gd name="connsiteX5" fmla="*/ 250240 w 678466"/>
                      <a:gd name="connsiteY5" fmla="*/ 105787 h 373755"/>
                      <a:gd name="connsiteX6" fmla="*/ 252235 w 678466"/>
                      <a:gd name="connsiteY6" fmla="*/ 102426 h 373755"/>
                      <a:gd name="connsiteX7" fmla="*/ 468305 w 678466"/>
                      <a:gd name="connsiteY7" fmla="*/ 66283 h 373755"/>
                      <a:gd name="connsiteX8" fmla="*/ 618070 w 678466"/>
                      <a:gd name="connsiteY8" fmla="*/ 128715 h 373755"/>
                      <a:gd name="connsiteX9" fmla="*/ 625180 w 678466"/>
                      <a:gd name="connsiteY9" fmla="*/ 136785 h 373755"/>
                      <a:gd name="connsiteX10" fmla="*/ 646616 w 678466"/>
                      <a:gd name="connsiteY10" fmla="*/ 151238 h 373755"/>
                      <a:gd name="connsiteX11" fmla="*/ 678466 w 678466"/>
                      <a:gd name="connsiteY11" fmla="*/ 228131 h 373755"/>
                      <a:gd name="connsiteX12" fmla="*/ 678465 w 678466"/>
                      <a:gd name="connsiteY12" fmla="*/ 373755 h 373755"/>
                      <a:gd name="connsiteX13" fmla="*/ 460980 w 678466"/>
                      <a:gd name="connsiteY13" fmla="*/ 373755 h 373755"/>
                      <a:gd name="connsiteX14" fmla="*/ 460980 w 678466"/>
                      <a:gd name="connsiteY14" fmla="*/ 228131 h 373755"/>
                      <a:gd name="connsiteX15" fmla="*/ 461623 w 678466"/>
                      <a:gd name="connsiteY15" fmla="*/ 224948 h 373755"/>
                      <a:gd name="connsiteX16" fmla="*/ 233943 w 678466"/>
                      <a:gd name="connsiteY16" fmla="*/ 184424 h 373755"/>
                      <a:gd name="connsiteX17" fmla="*/ 233942 w 678466"/>
                      <a:gd name="connsiteY17" fmla="*/ 184423 h 373755"/>
                      <a:gd name="connsiteX18" fmla="*/ 141571 w 678466"/>
                      <a:gd name="connsiteY18" fmla="*/ 167983 h 373755"/>
                      <a:gd name="connsiteX19" fmla="*/ 13770 w 678466"/>
                      <a:gd name="connsiteY19" fmla="*/ 68276 h 373755"/>
                      <a:gd name="connsiteX20" fmla="*/ 142 w 678466"/>
                      <a:gd name="connsiteY20" fmla="*/ 41992 h 373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678466" h="373755">
                        <a:moveTo>
                          <a:pt x="142" y="41992"/>
                        </a:moveTo>
                        <a:cubicBezTo>
                          <a:pt x="-705" y="32129"/>
                          <a:pt x="2211" y="21942"/>
                          <a:pt x="9090" y="13770"/>
                        </a:cubicBezTo>
                        <a:cubicBezTo>
                          <a:pt x="15970" y="5599"/>
                          <a:pt x="25510" y="989"/>
                          <a:pt x="35373" y="142"/>
                        </a:cubicBezTo>
                        <a:cubicBezTo>
                          <a:pt x="45237" y="-705"/>
                          <a:pt x="55424" y="2211"/>
                          <a:pt x="63596" y="9090"/>
                        </a:cubicBezTo>
                        <a:lnTo>
                          <a:pt x="159211" y="89585"/>
                        </a:lnTo>
                        <a:lnTo>
                          <a:pt x="250240" y="105787"/>
                        </a:lnTo>
                        <a:lnTo>
                          <a:pt x="252235" y="102426"/>
                        </a:lnTo>
                        <a:cubicBezTo>
                          <a:pt x="293277" y="65891"/>
                          <a:pt x="376958" y="50025"/>
                          <a:pt x="468305" y="66283"/>
                        </a:cubicBezTo>
                        <a:cubicBezTo>
                          <a:pt x="529202" y="77123"/>
                          <a:pt x="581976" y="100187"/>
                          <a:pt x="618070" y="128715"/>
                        </a:cubicBezTo>
                        <a:lnTo>
                          <a:pt x="625180" y="136785"/>
                        </a:lnTo>
                        <a:lnTo>
                          <a:pt x="646616" y="151238"/>
                        </a:lnTo>
                        <a:cubicBezTo>
                          <a:pt x="666294" y="170917"/>
                          <a:pt x="678466" y="198103"/>
                          <a:pt x="678466" y="228131"/>
                        </a:cubicBezTo>
                        <a:cubicBezTo>
                          <a:pt x="678466" y="276672"/>
                          <a:pt x="678465" y="325214"/>
                          <a:pt x="678465" y="373755"/>
                        </a:cubicBezTo>
                        <a:lnTo>
                          <a:pt x="460980" y="373755"/>
                        </a:lnTo>
                        <a:lnTo>
                          <a:pt x="460980" y="228131"/>
                        </a:lnTo>
                        <a:lnTo>
                          <a:pt x="461623" y="224948"/>
                        </a:lnTo>
                        <a:lnTo>
                          <a:pt x="233943" y="184424"/>
                        </a:lnTo>
                        <a:lnTo>
                          <a:pt x="233942" y="184423"/>
                        </a:lnTo>
                        <a:lnTo>
                          <a:pt x="141571" y="167983"/>
                        </a:lnTo>
                        <a:lnTo>
                          <a:pt x="13770" y="68276"/>
                        </a:lnTo>
                        <a:cubicBezTo>
                          <a:pt x="5599" y="61396"/>
                          <a:pt x="989" y="51856"/>
                          <a:pt x="142" y="41992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88" name="台形 787">
                  <a:extLst>
                    <a:ext uri="{FF2B5EF4-FFF2-40B4-BE49-F238E27FC236}">
                      <a16:creationId xmlns:a16="http://schemas.microsoft.com/office/drawing/2014/main" id="{86E8EAEF-559E-27BC-FF5C-4C28D1538BCC}"/>
                    </a:ext>
                  </a:extLst>
                </p:cNvPr>
                <p:cNvSpPr/>
                <p:nvPr/>
              </p:nvSpPr>
              <p:spPr>
                <a:xfrm rot="10800000" flipV="1">
                  <a:off x="1070221" y="3801852"/>
                  <a:ext cx="300731" cy="261456"/>
                </a:xfrm>
                <a:prstGeom prst="trapezoid">
                  <a:avLst>
                    <a:gd name="adj" fmla="val 1432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9" name="楕円 788">
                  <a:extLst>
                    <a:ext uri="{FF2B5EF4-FFF2-40B4-BE49-F238E27FC236}">
                      <a16:creationId xmlns:a16="http://schemas.microsoft.com/office/drawing/2014/main" id="{B70D18AB-CB12-B3D4-38C6-2C0EE6EC8B00}"/>
                    </a:ext>
                  </a:extLst>
                </p:cNvPr>
                <p:cNvSpPr/>
                <p:nvPr/>
              </p:nvSpPr>
              <p:spPr>
                <a:xfrm>
                  <a:off x="662564" y="2699584"/>
                  <a:ext cx="1116045" cy="120292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7A8EDE42-B251-A5DD-6CE8-E119DEF1C8FE}"/>
                    </a:ext>
                  </a:extLst>
                </p:cNvPr>
                <p:cNvGrpSpPr/>
                <p:nvPr/>
              </p:nvGrpSpPr>
              <p:grpSpPr>
                <a:xfrm>
                  <a:off x="2523979" y="3232845"/>
                  <a:ext cx="773831" cy="406020"/>
                  <a:chOff x="7070306" y="4631331"/>
                  <a:chExt cx="773831" cy="406020"/>
                </a:xfrm>
                <a:solidFill>
                  <a:srgbClr val="FFCC99"/>
                </a:solidFill>
              </p:grpSpPr>
              <p:sp>
                <p:nvSpPr>
                  <p:cNvPr id="804" name="四角形: 上の 2 つの角を丸める 803">
                    <a:extLst>
                      <a:ext uri="{FF2B5EF4-FFF2-40B4-BE49-F238E27FC236}">
                        <a16:creationId xmlns:a16="http://schemas.microsoft.com/office/drawing/2014/main" id="{BFC85AD8-2A6C-5998-3585-45D0ECCE56A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87117" y="4562588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5" name="フリーフォーム: 図形 804">
                    <a:extLst>
                      <a:ext uri="{FF2B5EF4-FFF2-40B4-BE49-F238E27FC236}">
                        <a16:creationId xmlns:a16="http://schemas.microsoft.com/office/drawing/2014/main" id="{82EABF17-ABDC-D329-013C-AC2D9F50136C}"/>
                      </a:ext>
                    </a:extLst>
                  </p:cNvPr>
                  <p:cNvSpPr/>
                  <p:nvPr/>
                </p:nvSpPr>
                <p:spPr>
                  <a:xfrm>
                    <a:off x="7070306" y="4702068"/>
                    <a:ext cx="773831" cy="335283"/>
                  </a:xfrm>
                  <a:custGeom>
                    <a:avLst/>
                    <a:gdLst>
                      <a:gd name="connsiteX0" fmla="*/ 307331 w 773831"/>
                      <a:gd name="connsiteY0" fmla="*/ 0 h 335283"/>
                      <a:gd name="connsiteX1" fmla="*/ 513724 w 773831"/>
                      <a:gd name="connsiteY1" fmla="*/ 73446 h 335283"/>
                      <a:gd name="connsiteX2" fmla="*/ 515099 w 773831"/>
                      <a:gd name="connsiteY2" fmla="*/ 77105 h 335283"/>
                      <a:gd name="connsiteX3" fmla="*/ 607559 w 773831"/>
                      <a:gd name="connsiteY3" fmla="*/ 77105 h 335283"/>
                      <a:gd name="connsiteX4" fmla="*/ 715800 w 773831"/>
                      <a:gd name="connsiteY4" fmla="*/ 14611 h 335283"/>
                      <a:gd name="connsiteX5" fmla="*/ 745154 w 773831"/>
                      <a:gd name="connsiteY5" fmla="*/ 10747 h 335283"/>
                      <a:gd name="connsiteX6" fmla="*/ 768642 w 773831"/>
                      <a:gd name="connsiteY6" fmla="*/ 28770 h 335283"/>
                      <a:gd name="connsiteX7" fmla="*/ 754483 w 773831"/>
                      <a:gd name="connsiteY7" fmla="*/ 81612 h 335283"/>
                      <a:gd name="connsiteX8" fmla="*/ 611188 w 773831"/>
                      <a:gd name="connsiteY8" fmla="*/ 157381 h 335283"/>
                      <a:gd name="connsiteX9" fmla="*/ 517365 w 773831"/>
                      <a:gd name="connsiteY9" fmla="*/ 157380 h 335283"/>
                      <a:gd name="connsiteX10" fmla="*/ 517364 w 773831"/>
                      <a:gd name="connsiteY10" fmla="*/ 157381 h 335283"/>
                      <a:gd name="connsiteX11" fmla="*/ 274167 w 773831"/>
                      <a:gd name="connsiteY11" fmla="*/ 157381 h 335283"/>
                      <a:gd name="connsiteX12" fmla="*/ 274924 w 773831"/>
                      <a:gd name="connsiteY12" fmla="*/ 168240 h 335283"/>
                      <a:gd name="connsiteX13" fmla="*/ 261161 w 773831"/>
                      <a:gd name="connsiteY13" fmla="*/ 209170 h 335283"/>
                      <a:gd name="connsiteX14" fmla="*/ 188348 w 773831"/>
                      <a:gd name="connsiteY14" fmla="*/ 335283 h 335283"/>
                      <a:gd name="connsiteX15" fmla="*/ 0 w 773831"/>
                      <a:gd name="connsiteY15" fmla="*/ 226541 h 335283"/>
                      <a:gd name="connsiteX16" fmla="*/ 72812 w 773831"/>
                      <a:gd name="connsiteY16" fmla="*/ 100427 h 335283"/>
                      <a:gd name="connsiteX17" fmla="*/ 101377 w 773831"/>
                      <a:gd name="connsiteY17" fmla="*/ 68043 h 335283"/>
                      <a:gd name="connsiteX18" fmla="*/ 117773 w 773831"/>
                      <a:gd name="connsiteY18" fmla="*/ 60041 h 335283"/>
                      <a:gd name="connsiteX19" fmla="*/ 148943 w 773831"/>
                      <a:gd name="connsiteY19" fmla="*/ 35222 h 335283"/>
                      <a:gd name="connsiteX20" fmla="*/ 307331 w 773831"/>
                      <a:gd name="connsiteY20" fmla="*/ 0 h 3352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3831" h="335283">
                        <a:moveTo>
                          <a:pt x="307331" y="0"/>
                        </a:moveTo>
                        <a:cubicBezTo>
                          <a:pt x="400113" y="0"/>
                          <a:pt x="479719" y="30285"/>
                          <a:pt x="513724" y="73446"/>
                        </a:cubicBezTo>
                        <a:lnTo>
                          <a:pt x="515099" y="77105"/>
                        </a:lnTo>
                        <a:lnTo>
                          <a:pt x="607559" y="77105"/>
                        </a:lnTo>
                        <a:lnTo>
                          <a:pt x="715800" y="14611"/>
                        </a:lnTo>
                        <a:cubicBezTo>
                          <a:pt x="725051" y="9270"/>
                          <a:pt x="735591" y="8185"/>
                          <a:pt x="745154" y="10747"/>
                        </a:cubicBezTo>
                        <a:cubicBezTo>
                          <a:pt x="754716" y="13309"/>
                          <a:pt x="763301" y="19520"/>
                          <a:pt x="768642" y="28770"/>
                        </a:cubicBezTo>
                        <a:cubicBezTo>
                          <a:pt x="779324" y="47272"/>
                          <a:pt x="772985" y="70930"/>
                          <a:pt x="754483" y="81612"/>
                        </a:cubicBezTo>
                        <a:lnTo>
                          <a:pt x="611188" y="157381"/>
                        </a:lnTo>
                        <a:lnTo>
                          <a:pt x="517365" y="157380"/>
                        </a:lnTo>
                        <a:lnTo>
                          <a:pt x="517364" y="157381"/>
                        </a:lnTo>
                        <a:lnTo>
                          <a:pt x="274167" y="157381"/>
                        </a:lnTo>
                        <a:lnTo>
                          <a:pt x="274924" y="168240"/>
                        </a:lnTo>
                        <a:cubicBezTo>
                          <a:pt x="273184" y="182258"/>
                          <a:pt x="268668" y="196167"/>
                          <a:pt x="261161" y="209170"/>
                        </a:cubicBezTo>
                        <a:cubicBezTo>
                          <a:pt x="236890" y="251207"/>
                          <a:pt x="212618" y="293245"/>
                          <a:pt x="188348" y="335283"/>
                        </a:cubicBezTo>
                        <a:lnTo>
                          <a:pt x="0" y="226541"/>
                        </a:lnTo>
                        <a:lnTo>
                          <a:pt x="72812" y="100427"/>
                        </a:lnTo>
                        <a:cubicBezTo>
                          <a:pt x="80319" y="87424"/>
                          <a:pt x="90106" y="76558"/>
                          <a:pt x="101377" y="68043"/>
                        </a:cubicBezTo>
                        <a:lnTo>
                          <a:pt x="117773" y="60041"/>
                        </a:lnTo>
                        <a:lnTo>
                          <a:pt x="148943" y="35222"/>
                        </a:lnTo>
                        <a:cubicBezTo>
                          <a:pt x="189478" y="13460"/>
                          <a:pt x="245477" y="0"/>
                          <a:pt x="30733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43698010-EE9C-D4C2-0614-C4FCB4C9019E}"/>
                    </a:ext>
                  </a:extLst>
                </p:cNvPr>
                <p:cNvSpPr/>
                <p:nvPr/>
              </p:nvSpPr>
              <p:spPr>
                <a:xfrm>
                  <a:off x="688174" y="4925843"/>
                  <a:ext cx="1064827" cy="1117477"/>
                </a:xfrm>
                <a:custGeom>
                  <a:avLst/>
                  <a:gdLst>
                    <a:gd name="connsiteX0" fmla="*/ 161074 w 1064827"/>
                    <a:gd name="connsiteY0" fmla="*/ 0 h 1117477"/>
                    <a:gd name="connsiteX1" fmla="*/ 903754 w 1064827"/>
                    <a:gd name="connsiteY1" fmla="*/ 0 h 1117477"/>
                    <a:gd name="connsiteX2" fmla="*/ 871260 w 1064827"/>
                    <a:gd name="connsiteY2" fmla="*/ 209642 h 1117477"/>
                    <a:gd name="connsiteX3" fmla="*/ 1064827 w 1064827"/>
                    <a:gd name="connsiteY3" fmla="*/ 1117477 h 1117477"/>
                    <a:gd name="connsiteX4" fmla="*/ 803651 w 1064827"/>
                    <a:gd name="connsiteY4" fmla="*/ 1117477 h 1117477"/>
                    <a:gd name="connsiteX5" fmla="*/ 540736 w 1064827"/>
                    <a:gd name="connsiteY5" fmla="*/ 306561 h 1117477"/>
                    <a:gd name="connsiteX6" fmla="*/ 524091 w 1064827"/>
                    <a:gd name="connsiteY6" fmla="*/ 306561 h 1117477"/>
                    <a:gd name="connsiteX7" fmla="*/ 261176 w 1064827"/>
                    <a:gd name="connsiteY7" fmla="*/ 1117477 h 1117477"/>
                    <a:gd name="connsiteX8" fmla="*/ 0 w 1064827"/>
                    <a:gd name="connsiteY8" fmla="*/ 1117477 h 1117477"/>
                    <a:gd name="connsiteX9" fmla="*/ 193567 w 1064827"/>
                    <a:gd name="connsiteY9" fmla="*/ 209641 h 1117477"/>
                    <a:gd name="connsiteX10" fmla="*/ 161074 w 1064827"/>
                    <a:gd name="connsiteY10" fmla="*/ 0 h 111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4827" h="1117477">
                      <a:moveTo>
                        <a:pt x="161074" y="0"/>
                      </a:moveTo>
                      <a:lnTo>
                        <a:pt x="903754" y="0"/>
                      </a:lnTo>
                      <a:lnTo>
                        <a:pt x="871260" y="209642"/>
                      </a:lnTo>
                      <a:lnTo>
                        <a:pt x="1064827" y="1117477"/>
                      </a:lnTo>
                      <a:lnTo>
                        <a:pt x="803651" y="1117477"/>
                      </a:lnTo>
                      <a:lnTo>
                        <a:pt x="540736" y="306561"/>
                      </a:lnTo>
                      <a:lnTo>
                        <a:pt x="524091" y="306561"/>
                      </a:lnTo>
                      <a:lnTo>
                        <a:pt x="261176" y="1117477"/>
                      </a:lnTo>
                      <a:lnTo>
                        <a:pt x="0" y="1117477"/>
                      </a:lnTo>
                      <a:lnTo>
                        <a:pt x="193567" y="209641"/>
                      </a:lnTo>
                      <a:lnTo>
                        <a:pt x="161074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7356278C-0205-5C15-695D-39CBF1596D57}"/>
                    </a:ext>
                  </a:extLst>
                </p:cNvPr>
                <p:cNvSpPr/>
                <p:nvPr/>
              </p:nvSpPr>
              <p:spPr>
                <a:xfrm>
                  <a:off x="326608" y="2312331"/>
                  <a:ext cx="2474519" cy="2613512"/>
                </a:xfrm>
                <a:custGeom>
                  <a:avLst/>
                  <a:gdLst>
                    <a:gd name="connsiteX0" fmla="*/ 804083 w 2474519"/>
                    <a:gd name="connsiteY0" fmla="*/ 0 h 2613512"/>
                    <a:gd name="connsiteX1" fmla="*/ 868967 w 2474519"/>
                    <a:gd name="connsiteY1" fmla="*/ 250722 h 2613512"/>
                    <a:gd name="connsiteX2" fmla="*/ 274331 w 2474519"/>
                    <a:gd name="connsiteY2" fmla="*/ 881476 h 2613512"/>
                    <a:gd name="connsiteX3" fmla="*/ 497807 w 2474519"/>
                    <a:gd name="connsiteY3" fmla="*/ 1614541 h 2613512"/>
                    <a:gd name="connsiteX4" fmla="*/ 546490 w 2474519"/>
                    <a:gd name="connsiteY4" fmla="*/ 1656645 h 2613512"/>
                    <a:gd name="connsiteX5" fmla="*/ 554429 w 2474519"/>
                    <a:gd name="connsiteY5" fmla="*/ 1654181 h 2613512"/>
                    <a:gd name="connsiteX6" fmla="*/ 592704 w 2474519"/>
                    <a:gd name="connsiteY6" fmla="*/ 1650322 h 2613512"/>
                    <a:gd name="connsiteX7" fmla="*/ 1195254 w 2474519"/>
                    <a:gd name="connsiteY7" fmla="*/ 1650322 h 2613512"/>
                    <a:gd name="connsiteX8" fmla="*/ 1233530 w 2474519"/>
                    <a:gd name="connsiteY8" fmla="*/ 1654181 h 2613512"/>
                    <a:gd name="connsiteX9" fmla="*/ 1268367 w 2474519"/>
                    <a:gd name="connsiteY9" fmla="*/ 1664995 h 2613512"/>
                    <a:gd name="connsiteX10" fmla="*/ 1322419 w 2474519"/>
                    <a:gd name="connsiteY10" fmla="*/ 1677203 h 2613512"/>
                    <a:gd name="connsiteX11" fmla="*/ 2230162 w 2474519"/>
                    <a:gd name="connsiteY11" fmla="*/ 1145024 h 2613512"/>
                    <a:gd name="connsiteX12" fmla="*/ 2474519 w 2474519"/>
                    <a:gd name="connsiteY12" fmla="*/ 1230819 h 2613512"/>
                    <a:gd name="connsiteX13" fmla="*/ 1380059 w 2474519"/>
                    <a:gd name="connsiteY13" fmla="*/ 1945251 h 2613512"/>
                    <a:gd name="connsiteX14" fmla="*/ 1369112 w 2474519"/>
                    <a:gd name="connsiteY14" fmla="*/ 1943868 h 2613512"/>
                    <a:gd name="connsiteX15" fmla="*/ 1265320 w 2474519"/>
                    <a:gd name="connsiteY15" fmla="*/ 2613512 h 2613512"/>
                    <a:gd name="connsiteX16" fmla="*/ 522640 w 2474519"/>
                    <a:gd name="connsiteY16" fmla="*/ 2613512 h 2613512"/>
                    <a:gd name="connsiteX17" fmla="*/ 408809 w 2474519"/>
                    <a:gd name="connsiteY17" fmla="*/ 1879103 h 2613512"/>
                    <a:gd name="connsiteX18" fmla="*/ 314813 w 2474519"/>
                    <a:gd name="connsiteY18" fmla="*/ 1797811 h 2613512"/>
                    <a:gd name="connsiteX19" fmla="*/ 20223 w 2474519"/>
                    <a:gd name="connsiteY19" fmla="*/ 831472 h 2613512"/>
                    <a:gd name="connsiteX20" fmla="*/ 804083 w 2474519"/>
                    <a:gd name="connsiteY20" fmla="*/ 0 h 261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474519" h="2613512">
                      <a:moveTo>
                        <a:pt x="804083" y="0"/>
                      </a:moveTo>
                      <a:cubicBezTo>
                        <a:pt x="825711" y="83574"/>
                        <a:pt x="847339" y="167148"/>
                        <a:pt x="868967" y="250722"/>
                      </a:cubicBezTo>
                      <a:cubicBezTo>
                        <a:pt x="565957" y="329137"/>
                        <a:pt x="334764" y="574374"/>
                        <a:pt x="274331" y="881476"/>
                      </a:cubicBezTo>
                      <a:cubicBezTo>
                        <a:pt x="221453" y="1150192"/>
                        <a:pt x="307512" y="1424607"/>
                        <a:pt x="497807" y="1614541"/>
                      </a:cubicBezTo>
                      <a:lnTo>
                        <a:pt x="546490" y="1656645"/>
                      </a:lnTo>
                      <a:lnTo>
                        <a:pt x="554429" y="1654181"/>
                      </a:lnTo>
                      <a:cubicBezTo>
                        <a:pt x="566792" y="1651651"/>
                        <a:pt x="579593" y="1650322"/>
                        <a:pt x="592704" y="1650322"/>
                      </a:cubicBezTo>
                      <a:lnTo>
                        <a:pt x="1195254" y="1650322"/>
                      </a:lnTo>
                      <a:cubicBezTo>
                        <a:pt x="1208365" y="1650322"/>
                        <a:pt x="1221166" y="1651651"/>
                        <a:pt x="1233530" y="1654181"/>
                      </a:cubicBezTo>
                      <a:lnTo>
                        <a:pt x="1268367" y="1664995"/>
                      </a:lnTo>
                      <a:lnTo>
                        <a:pt x="1322419" y="1677203"/>
                      </a:lnTo>
                      <a:cubicBezTo>
                        <a:pt x="1710294" y="1745246"/>
                        <a:pt x="2097164" y="1523823"/>
                        <a:pt x="2230162" y="1145024"/>
                      </a:cubicBezTo>
                      <a:lnTo>
                        <a:pt x="2474519" y="1230819"/>
                      </a:lnTo>
                      <a:cubicBezTo>
                        <a:pt x="2310885" y="1696870"/>
                        <a:pt x="1855728" y="1982203"/>
                        <a:pt x="1380059" y="1945251"/>
                      </a:cubicBezTo>
                      <a:lnTo>
                        <a:pt x="1369112" y="1943868"/>
                      </a:lnTo>
                      <a:lnTo>
                        <a:pt x="1265320" y="2613512"/>
                      </a:lnTo>
                      <a:lnTo>
                        <a:pt x="522640" y="2613512"/>
                      </a:lnTo>
                      <a:lnTo>
                        <a:pt x="408809" y="1879103"/>
                      </a:lnTo>
                      <a:lnTo>
                        <a:pt x="314813" y="1797811"/>
                      </a:lnTo>
                      <a:cubicBezTo>
                        <a:pt x="63963" y="1547437"/>
                        <a:pt x="-49482" y="1185697"/>
                        <a:pt x="20223" y="831472"/>
                      </a:cubicBezTo>
                      <a:cubicBezTo>
                        <a:pt x="99886" y="426644"/>
                        <a:pt x="404649" y="103369"/>
                        <a:pt x="80408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90AB7DDB-4C16-11B6-3B60-FC87EB7C693F}"/>
                    </a:ext>
                  </a:extLst>
                </p:cNvPr>
                <p:cNvSpPr/>
                <p:nvPr/>
              </p:nvSpPr>
              <p:spPr>
                <a:xfrm>
                  <a:off x="492054" y="6023354"/>
                  <a:ext cx="475517" cy="208692"/>
                </a:xfrm>
                <a:custGeom>
                  <a:avLst/>
                  <a:gdLst>
                    <a:gd name="connsiteX0" fmla="*/ 104346 w 475517"/>
                    <a:gd name="connsiteY0" fmla="*/ 0 h 208692"/>
                    <a:gd name="connsiteX1" fmla="*/ 218342 w 475517"/>
                    <a:gd name="connsiteY1" fmla="*/ 0 h 208692"/>
                    <a:gd name="connsiteX2" fmla="*/ 320371 w 475517"/>
                    <a:gd name="connsiteY2" fmla="*/ 0 h 208692"/>
                    <a:gd name="connsiteX3" fmla="*/ 475517 w 475517"/>
                    <a:gd name="connsiteY3" fmla="*/ 0 h 208692"/>
                    <a:gd name="connsiteX4" fmla="*/ 475517 w 475517"/>
                    <a:gd name="connsiteY4" fmla="*/ 208692 h 208692"/>
                    <a:gd name="connsiteX5" fmla="*/ 424717 w 475517"/>
                    <a:gd name="connsiteY5" fmla="*/ 208692 h 208692"/>
                    <a:gd name="connsiteX6" fmla="*/ 218342 w 475517"/>
                    <a:gd name="connsiteY6" fmla="*/ 208692 h 208692"/>
                    <a:gd name="connsiteX7" fmla="*/ 0 w 475517"/>
                    <a:gd name="connsiteY7" fmla="*/ 208692 h 208692"/>
                    <a:gd name="connsiteX8" fmla="*/ 0 w 475517"/>
                    <a:gd name="connsiteY8" fmla="*/ 104346 h 208692"/>
                    <a:gd name="connsiteX9" fmla="*/ 104346 w 475517"/>
                    <a:gd name="connsiteY9" fmla="*/ 0 h 208692"/>
                    <a:gd name="connsiteX0" fmla="*/ 104346 w 475517"/>
                    <a:gd name="connsiteY0" fmla="*/ 0 h 208692"/>
                    <a:gd name="connsiteX1" fmla="*/ 320371 w 475517"/>
                    <a:gd name="connsiteY1" fmla="*/ 0 h 208692"/>
                    <a:gd name="connsiteX2" fmla="*/ 475517 w 475517"/>
                    <a:gd name="connsiteY2" fmla="*/ 0 h 208692"/>
                    <a:gd name="connsiteX3" fmla="*/ 475517 w 475517"/>
                    <a:gd name="connsiteY3" fmla="*/ 208692 h 208692"/>
                    <a:gd name="connsiteX4" fmla="*/ 424717 w 475517"/>
                    <a:gd name="connsiteY4" fmla="*/ 208692 h 208692"/>
                    <a:gd name="connsiteX5" fmla="*/ 218342 w 475517"/>
                    <a:gd name="connsiteY5" fmla="*/ 208692 h 208692"/>
                    <a:gd name="connsiteX6" fmla="*/ 0 w 475517"/>
                    <a:gd name="connsiteY6" fmla="*/ 208692 h 208692"/>
                    <a:gd name="connsiteX7" fmla="*/ 0 w 475517"/>
                    <a:gd name="connsiteY7" fmla="*/ 104346 h 208692"/>
                    <a:gd name="connsiteX8" fmla="*/ 104346 w 475517"/>
                    <a:gd name="connsiteY8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424717 w 475517"/>
                    <a:gd name="connsiteY3" fmla="*/ 208692 h 208692"/>
                    <a:gd name="connsiteX4" fmla="*/ 218342 w 475517"/>
                    <a:gd name="connsiteY4" fmla="*/ 208692 h 208692"/>
                    <a:gd name="connsiteX5" fmla="*/ 0 w 475517"/>
                    <a:gd name="connsiteY5" fmla="*/ 208692 h 208692"/>
                    <a:gd name="connsiteX6" fmla="*/ 0 w 475517"/>
                    <a:gd name="connsiteY6" fmla="*/ 104346 h 208692"/>
                    <a:gd name="connsiteX7" fmla="*/ 104346 w 475517"/>
                    <a:gd name="connsiteY7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218342 w 475517"/>
                    <a:gd name="connsiteY3" fmla="*/ 208692 h 208692"/>
                    <a:gd name="connsiteX4" fmla="*/ 0 w 475517"/>
                    <a:gd name="connsiteY4" fmla="*/ 208692 h 208692"/>
                    <a:gd name="connsiteX5" fmla="*/ 0 w 475517"/>
                    <a:gd name="connsiteY5" fmla="*/ 104346 h 208692"/>
                    <a:gd name="connsiteX6" fmla="*/ 104346 w 475517"/>
                    <a:gd name="connsiteY6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0 w 475517"/>
                    <a:gd name="connsiteY3" fmla="*/ 208692 h 208692"/>
                    <a:gd name="connsiteX4" fmla="*/ 0 w 475517"/>
                    <a:gd name="connsiteY4" fmla="*/ 104346 h 208692"/>
                    <a:gd name="connsiteX5" fmla="*/ 104346 w 475517"/>
                    <a:gd name="connsiteY5" fmla="*/ 0 h 208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5517" h="208692">
                      <a:moveTo>
                        <a:pt x="104346" y="0"/>
                      </a:moveTo>
                      <a:lnTo>
                        <a:pt x="475517" y="0"/>
                      </a:lnTo>
                      <a:lnTo>
                        <a:pt x="475517" y="208692"/>
                      </a:lnTo>
                      <a:lnTo>
                        <a:pt x="0" y="208692"/>
                      </a:lnTo>
                      <a:lnTo>
                        <a:pt x="0" y="104346"/>
                      </a:lnTo>
                      <a:cubicBezTo>
                        <a:pt x="0" y="46717"/>
                        <a:pt x="46717" y="0"/>
                        <a:pt x="1043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73A9A209-1017-B9E8-F402-12A084A101A1}"/>
                    </a:ext>
                  </a:extLst>
                </p:cNvPr>
                <p:cNvSpPr/>
                <p:nvPr/>
              </p:nvSpPr>
              <p:spPr>
                <a:xfrm flipH="1">
                  <a:off x="1473602" y="6023354"/>
                  <a:ext cx="475517" cy="208692"/>
                </a:xfrm>
                <a:custGeom>
                  <a:avLst/>
                  <a:gdLst>
                    <a:gd name="connsiteX0" fmla="*/ 104346 w 475517"/>
                    <a:gd name="connsiteY0" fmla="*/ 0 h 208692"/>
                    <a:gd name="connsiteX1" fmla="*/ 218342 w 475517"/>
                    <a:gd name="connsiteY1" fmla="*/ 0 h 208692"/>
                    <a:gd name="connsiteX2" fmla="*/ 320371 w 475517"/>
                    <a:gd name="connsiteY2" fmla="*/ 0 h 208692"/>
                    <a:gd name="connsiteX3" fmla="*/ 475517 w 475517"/>
                    <a:gd name="connsiteY3" fmla="*/ 0 h 208692"/>
                    <a:gd name="connsiteX4" fmla="*/ 475517 w 475517"/>
                    <a:gd name="connsiteY4" fmla="*/ 208692 h 208692"/>
                    <a:gd name="connsiteX5" fmla="*/ 424717 w 475517"/>
                    <a:gd name="connsiteY5" fmla="*/ 208692 h 208692"/>
                    <a:gd name="connsiteX6" fmla="*/ 218342 w 475517"/>
                    <a:gd name="connsiteY6" fmla="*/ 208692 h 208692"/>
                    <a:gd name="connsiteX7" fmla="*/ 0 w 475517"/>
                    <a:gd name="connsiteY7" fmla="*/ 208692 h 208692"/>
                    <a:gd name="connsiteX8" fmla="*/ 0 w 475517"/>
                    <a:gd name="connsiteY8" fmla="*/ 104346 h 208692"/>
                    <a:gd name="connsiteX9" fmla="*/ 104346 w 475517"/>
                    <a:gd name="connsiteY9" fmla="*/ 0 h 208692"/>
                    <a:gd name="connsiteX0" fmla="*/ 104346 w 475517"/>
                    <a:gd name="connsiteY0" fmla="*/ 0 h 208692"/>
                    <a:gd name="connsiteX1" fmla="*/ 320371 w 475517"/>
                    <a:gd name="connsiteY1" fmla="*/ 0 h 208692"/>
                    <a:gd name="connsiteX2" fmla="*/ 475517 w 475517"/>
                    <a:gd name="connsiteY2" fmla="*/ 0 h 208692"/>
                    <a:gd name="connsiteX3" fmla="*/ 475517 w 475517"/>
                    <a:gd name="connsiteY3" fmla="*/ 208692 h 208692"/>
                    <a:gd name="connsiteX4" fmla="*/ 424717 w 475517"/>
                    <a:gd name="connsiteY4" fmla="*/ 208692 h 208692"/>
                    <a:gd name="connsiteX5" fmla="*/ 218342 w 475517"/>
                    <a:gd name="connsiteY5" fmla="*/ 208692 h 208692"/>
                    <a:gd name="connsiteX6" fmla="*/ 0 w 475517"/>
                    <a:gd name="connsiteY6" fmla="*/ 208692 h 208692"/>
                    <a:gd name="connsiteX7" fmla="*/ 0 w 475517"/>
                    <a:gd name="connsiteY7" fmla="*/ 104346 h 208692"/>
                    <a:gd name="connsiteX8" fmla="*/ 104346 w 475517"/>
                    <a:gd name="connsiteY8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424717 w 475517"/>
                    <a:gd name="connsiteY3" fmla="*/ 208692 h 208692"/>
                    <a:gd name="connsiteX4" fmla="*/ 218342 w 475517"/>
                    <a:gd name="connsiteY4" fmla="*/ 208692 h 208692"/>
                    <a:gd name="connsiteX5" fmla="*/ 0 w 475517"/>
                    <a:gd name="connsiteY5" fmla="*/ 208692 h 208692"/>
                    <a:gd name="connsiteX6" fmla="*/ 0 w 475517"/>
                    <a:gd name="connsiteY6" fmla="*/ 104346 h 208692"/>
                    <a:gd name="connsiteX7" fmla="*/ 104346 w 475517"/>
                    <a:gd name="connsiteY7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218342 w 475517"/>
                    <a:gd name="connsiteY3" fmla="*/ 208692 h 208692"/>
                    <a:gd name="connsiteX4" fmla="*/ 0 w 475517"/>
                    <a:gd name="connsiteY4" fmla="*/ 208692 h 208692"/>
                    <a:gd name="connsiteX5" fmla="*/ 0 w 475517"/>
                    <a:gd name="connsiteY5" fmla="*/ 104346 h 208692"/>
                    <a:gd name="connsiteX6" fmla="*/ 104346 w 475517"/>
                    <a:gd name="connsiteY6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0 w 475517"/>
                    <a:gd name="connsiteY3" fmla="*/ 208692 h 208692"/>
                    <a:gd name="connsiteX4" fmla="*/ 0 w 475517"/>
                    <a:gd name="connsiteY4" fmla="*/ 104346 h 208692"/>
                    <a:gd name="connsiteX5" fmla="*/ 104346 w 475517"/>
                    <a:gd name="connsiteY5" fmla="*/ 0 h 208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5517" h="208692">
                      <a:moveTo>
                        <a:pt x="104346" y="0"/>
                      </a:moveTo>
                      <a:lnTo>
                        <a:pt x="475517" y="0"/>
                      </a:lnTo>
                      <a:lnTo>
                        <a:pt x="475517" y="208692"/>
                      </a:lnTo>
                      <a:lnTo>
                        <a:pt x="0" y="208692"/>
                      </a:lnTo>
                      <a:lnTo>
                        <a:pt x="0" y="104346"/>
                      </a:lnTo>
                      <a:cubicBezTo>
                        <a:pt x="0" y="46717"/>
                        <a:pt x="46717" y="0"/>
                        <a:pt x="1043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C6E2B39C-5EDC-A6E3-E3E6-A4A4C30E5DC2}"/>
                    </a:ext>
                  </a:extLst>
                </p:cNvPr>
                <p:cNvSpPr/>
                <p:nvPr/>
              </p:nvSpPr>
              <p:spPr>
                <a:xfrm>
                  <a:off x="539396" y="3200430"/>
                  <a:ext cx="169241" cy="339334"/>
                </a:xfrm>
                <a:custGeom>
                  <a:avLst/>
                  <a:gdLst>
                    <a:gd name="connsiteX0" fmla="*/ 134613 w 169241"/>
                    <a:gd name="connsiteY0" fmla="*/ 0 h 339334"/>
                    <a:gd name="connsiteX1" fmla="*/ 125202 w 169241"/>
                    <a:gd name="connsiteY1" fmla="*/ 100615 h 339334"/>
                    <a:gd name="connsiteX2" fmla="*/ 169054 w 169241"/>
                    <a:gd name="connsiteY2" fmla="*/ 334731 h 339334"/>
                    <a:gd name="connsiteX3" fmla="*/ 169241 w 169241"/>
                    <a:gd name="connsiteY3" fmla="*/ 335102 h 339334"/>
                    <a:gd name="connsiteX4" fmla="*/ 150811 w 169241"/>
                    <a:gd name="connsiteY4" fmla="*/ 339334 h 339334"/>
                    <a:gd name="connsiteX5" fmla="*/ 0 w 169241"/>
                    <a:gd name="connsiteY5" fmla="*/ 167807 h 339334"/>
                    <a:gd name="connsiteX6" fmla="*/ 92108 w 169241"/>
                    <a:gd name="connsiteY6" fmla="*/ 9759 h 339334"/>
                    <a:gd name="connsiteX7" fmla="*/ 134613 w 169241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41" h="339334">
                      <a:moveTo>
                        <a:pt x="134613" y="0"/>
                      </a:moveTo>
                      <a:lnTo>
                        <a:pt x="125202" y="100615"/>
                      </a:lnTo>
                      <a:cubicBezTo>
                        <a:pt x="125202" y="183660"/>
                        <a:pt x="140817" y="262773"/>
                        <a:pt x="169054" y="334731"/>
                      </a:cubicBezTo>
                      <a:lnTo>
                        <a:pt x="169241" y="335102"/>
                      </a:lnTo>
                      <a:lnTo>
                        <a:pt x="150811" y="339334"/>
                      </a:lnTo>
                      <a:cubicBezTo>
                        <a:pt x="67520" y="339334"/>
                        <a:pt x="0" y="262539"/>
                        <a:pt x="0" y="167807"/>
                      </a:cubicBezTo>
                      <a:cubicBezTo>
                        <a:pt x="0" y="96758"/>
                        <a:pt x="37980" y="35799"/>
                        <a:pt x="92108" y="9759"/>
                      </a:cubicBezTo>
                      <a:lnTo>
                        <a:pt x="1346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D3F8916F-A4A0-D235-7968-DACBF8144380}"/>
                    </a:ext>
                  </a:extLst>
                </p:cNvPr>
                <p:cNvSpPr/>
                <p:nvPr/>
              </p:nvSpPr>
              <p:spPr>
                <a:xfrm>
                  <a:off x="1736605" y="3200430"/>
                  <a:ext cx="169239" cy="339334"/>
                </a:xfrm>
                <a:custGeom>
                  <a:avLst/>
                  <a:gdLst>
                    <a:gd name="connsiteX0" fmla="*/ 34629 w 169239"/>
                    <a:gd name="connsiteY0" fmla="*/ 0 h 339334"/>
                    <a:gd name="connsiteX1" fmla="*/ 77131 w 169239"/>
                    <a:gd name="connsiteY1" fmla="*/ 9759 h 339334"/>
                    <a:gd name="connsiteX2" fmla="*/ 169239 w 169239"/>
                    <a:gd name="connsiteY2" fmla="*/ 167807 h 339334"/>
                    <a:gd name="connsiteX3" fmla="*/ 18428 w 169239"/>
                    <a:gd name="connsiteY3" fmla="*/ 339334 h 339334"/>
                    <a:gd name="connsiteX4" fmla="*/ 0 w 169239"/>
                    <a:gd name="connsiteY4" fmla="*/ 335103 h 339334"/>
                    <a:gd name="connsiteX5" fmla="*/ 187 w 169239"/>
                    <a:gd name="connsiteY5" fmla="*/ 334731 h 339334"/>
                    <a:gd name="connsiteX6" fmla="*/ 44039 w 169239"/>
                    <a:gd name="connsiteY6" fmla="*/ 100615 h 339334"/>
                    <a:gd name="connsiteX7" fmla="*/ 34629 w 169239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39" h="339334">
                      <a:moveTo>
                        <a:pt x="34629" y="0"/>
                      </a:moveTo>
                      <a:lnTo>
                        <a:pt x="77131" y="9759"/>
                      </a:lnTo>
                      <a:cubicBezTo>
                        <a:pt x="131259" y="35799"/>
                        <a:pt x="169239" y="96758"/>
                        <a:pt x="169239" y="167807"/>
                      </a:cubicBezTo>
                      <a:cubicBezTo>
                        <a:pt x="169239" y="262539"/>
                        <a:pt x="101719" y="339334"/>
                        <a:pt x="18428" y="339334"/>
                      </a:cubicBezTo>
                      <a:lnTo>
                        <a:pt x="0" y="335103"/>
                      </a:lnTo>
                      <a:lnTo>
                        <a:pt x="187" y="334731"/>
                      </a:lnTo>
                      <a:cubicBezTo>
                        <a:pt x="28424" y="262773"/>
                        <a:pt x="44039" y="183660"/>
                        <a:pt x="44039" y="100615"/>
                      </a:cubicBezTo>
                      <a:lnTo>
                        <a:pt x="34629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DEEFB7A6-4F67-2193-0A33-ACB6C2BEA5C1}"/>
                    </a:ext>
                  </a:extLst>
                </p:cNvPr>
                <p:cNvSpPr/>
                <p:nvPr/>
              </p:nvSpPr>
              <p:spPr>
                <a:xfrm>
                  <a:off x="842582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99F97E21-5690-3B84-5C67-DE15CBFFEF8F}"/>
                    </a:ext>
                  </a:extLst>
                </p:cNvPr>
                <p:cNvSpPr/>
                <p:nvPr/>
              </p:nvSpPr>
              <p:spPr>
                <a:xfrm flipH="1">
                  <a:off x="1434268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E04B093E-AB99-46C3-E3FD-EA573A1185D1}"/>
                    </a:ext>
                  </a:extLst>
                </p:cNvPr>
                <p:cNvSpPr/>
                <p:nvPr/>
              </p:nvSpPr>
              <p:spPr>
                <a:xfrm>
                  <a:off x="1088605" y="3607784"/>
                  <a:ext cx="263962" cy="206496"/>
                </a:xfrm>
                <a:custGeom>
                  <a:avLst/>
                  <a:gdLst>
                    <a:gd name="connsiteX0" fmla="*/ 185305 w 370610"/>
                    <a:gd name="connsiteY0" fmla="*/ 0 h 298515"/>
                    <a:gd name="connsiteX1" fmla="*/ 370610 w 370610"/>
                    <a:gd name="connsiteY1" fmla="*/ 250317 h 298515"/>
                    <a:gd name="connsiteX2" fmla="*/ 363407 w 370610"/>
                    <a:gd name="connsiteY2" fmla="*/ 298515 h 298515"/>
                    <a:gd name="connsiteX3" fmla="*/ 7204 w 370610"/>
                    <a:gd name="connsiteY3" fmla="*/ 298515 h 298515"/>
                    <a:gd name="connsiteX4" fmla="*/ 0 w 370610"/>
                    <a:gd name="connsiteY4" fmla="*/ 250317 h 298515"/>
                    <a:gd name="connsiteX5" fmla="*/ 185305 w 370610"/>
                    <a:gd name="connsiteY5" fmla="*/ 0 h 298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0610" h="298515">
                      <a:moveTo>
                        <a:pt x="185305" y="0"/>
                      </a:moveTo>
                      <a:cubicBezTo>
                        <a:pt x="287646" y="0"/>
                        <a:pt x="370610" y="112071"/>
                        <a:pt x="370610" y="250317"/>
                      </a:cubicBezTo>
                      <a:lnTo>
                        <a:pt x="363407" y="298515"/>
                      </a:lnTo>
                      <a:lnTo>
                        <a:pt x="7204" y="298515"/>
                      </a:lnTo>
                      <a:lnTo>
                        <a:pt x="0" y="250317"/>
                      </a:lnTo>
                      <a:cubicBezTo>
                        <a:pt x="0" y="112071"/>
                        <a:pt x="82964" y="0"/>
                        <a:pt x="18530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0" name="楕円 799">
                  <a:extLst>
                    <a:ext uri="{FF2B5EF4-FFF2-40B4-BE49-F238E27FC236}">
                      <a16:creationId xmlns:a16="http://schemas.microsoft.com/office/drawing/2014/main" id="{E2CA491A-A87E-4EC8-A082-684FE4571326}"/>
                    </a:ext>
                  </a:extLst>
                </p:cNvPr>
                <p:cNvSpPr/>
                <p:nvPr/>
              </p:nvSpPr>
              <p:spPr>
                <a:xfrm>
                  <a:off x="1169585" y="3504467"/>
                  <a:ext cx="102004" cy="53654"/>
                </a:xfrm>
                <a:prstGeom prst="ellipse">
                  <a:avLst/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1E5F9859-98DC-9824-234E-0F7EAA17A036}"/>
                    </a:ext>
                  </a:extLst>
                </p:cNvPr>
                <p:cNvSpPr/>
                <p:nvPr/>
              </p:nvSpPr>
              <p:spPr>
                <a:xfrm rot="10800000">
                  <a:off x="1119577" y="4053359"/>
                  <a:ext cx="188582" cy="727941"/>
                </a:xfrm>
                <a:custGeom>
                  <a:avLst/>
                  <a:gdLst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37023 w 188582"/>
                    <a:gd name="connsiteY3" fmla="*/ 59766 h 703428"/>
                    <a:gd name="connsiteX4" fmla="*/ 94292 w 188582"/>
                    <a:gd name="connsiteY4" fmla="*/ 0 h 703428"/>
                    <a:gd name="connsiteX5" fmla="*/ 151560 w 188582"/>
                    <a:gd name="connsiteY5" fmla="*/ 59766 h 703428"/>
                    <a:gd name="connsiteX6" fmla="*/ 188582 w 188582"/>
                    <a:gd name="connsiteY6" fmla="*/ 59766 h 703428"/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37023 w 188582"/>
                    <a:gd name="connsiteY3" fmla="*/ 59766 h 703428"/>
                    <a:gd name="connsiteX4" fmla="*/ 94292 w 188582"/>
                    <a:gd name="connsiteY4" fmla="*/ 0 h 703428"/>
                    <a:gd name="connsiteX5" fmla="*/ 188582 w 188582"/>
                    <a:gd name="connsiteY5" fmla="*/ 59766 h 703428"/>
                    <a:gd name="connsiteX6" fmla="*/ 135920 w 188582"/>
                    <a:gd name="connsiteY6" fmla="*/ 703428 h 703428"/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94292 w 188582"/>
                    <a:gd name="connsiteY3" fmla="*/ 0 h 703428"/>
                    <a:gd name="connsiteX4" fmla="*/ 188582 w 188582"/>
                    <a:gd name="connsiteY4" fmla="*/ 59766 h 703428"/>
                    <a:gd name="connsiteX5" fmla="*/ 135920 w 188582"/>
                    <a:gd name="connsiteY5" fmla="*/ 703428 h 70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582" h="703428">
                      <a:moveTo>
                        <a:pt x="135920" y="703428"/>
                      </a:moveTo>
                      <a:lnTo>
                        <a:pt x="52662" y="703428"/>
                      </a:lnTo>
                      <a:lnTo>
                        <a:pt x="0" y="59766"/>
                      </a:lnTo>
                      <a:lnTo>
                        <a:pt x="94292" y="0"/>
                      </a:lnTo>
                      <a:lnTo>
                        <a:pt x="188582" y="59766"/>
                      </a:lnTo>
                      <a:lnTo>
                        <a:pt x="135920" y="70342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2" name="台形 801">
                  <a:extLst>
                    <a:ext uri="{FF2B5EF4-FFF2-40B4-BE49-F238E27FC236}">
                      <a16:creationId xmlns:a16="http://schemas.microsoft.com/office/drawing/2014/main" id="{2A07D80A-28AB-55CE-CC81-77F3E184FE0C}"/>
                    </a:ext>
                  </a:extLst>
                </p:cNvPr>
                <p:cNvSpPr/>
                <p:nvPr/>
              </p:nvSpPr>
              <p:spPr>
                <a:xfrm rot="10800000">
                  <a:off x="1119577" y="3962653"/>
                  <a:ext cx="188582" cy="107190"/>
                </a:xfrm>
                <a:prstGeom prst="trapezoid">
                  <a:avLst>
                    <a:gd name="adj" fmla="val 40551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450C9AA4-9B1E-1839-EB0D-7694874C75D7}"/>
                    </a:ext>
                  </a:extLst>
                </p:cNvPr>
                <p:cNvSpPr/>
                <p:nvPr/>
              </p:nvSpPr>
              <p:spPr>
                <a:xfrm rot="10800000" flipH="1">
                  <a:off x="913260" y="3962652"/>
                  <a:ext cx="601216" cy="183897"/>
                </a:xfrm>
                <a:custGeom>
                  <a:avLst/>
                  <a:gdLst>
                    <a:gd name="connsiteX0" fmla="*/ 327884 w 652013"/>
                    <a:gd name="connsiteY0" fmla="*/ 183897 h 183897"/>
                    <a:gd name="connsiteX1" fmla="*/ 652013 w 652013"/>
                    <a:gd name="connsiteY1" fmla="*/ 183897 h 183897"/>
                    <a:gd name="connsiteX2" fmla="*/ 571221 w 652013"/>
                    <a:gd name="connsiteY2" fmla="*/ 0 h 183897"/>
                    <a:gd name="connsiteX3" fmla="*/ 0 w 652013"/>
                    <a:gd name="connsiteY3" fmla="*/ 183897 h 183897"/>
                    <a:gd name="connsiteX4" fmla="*/ 324129 w 652013"/>
                    <a:gd name="connsiteY4" fmla="*/ 183897 h 183897"/>
                    <a:gd name="connsiteX5" fmla="*/ 80792 w 652013"/>
                    <a:gd name="connsiteY5" fmla="*/ 0 h 183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52013" h="183897">
                      <a:moveTo>
                        <a:pt x="327884" y="183897"/>
                      </a:moveTo>
                      <a:lnTo>
                        <a:pt x="652013" y="183897"/>
                      </a:lnTo>
                      <a:lnTo>
                        <a:pt x="571221" y="0"/>
                      </a:lnTo>
                      <a:close/>
                      <a:moveTo>
                        <a:pt x="0" y="183897"/>
                      </a:moveTo>
                      <a:lnTo>
                        <a:pt x="324129" y="183897"/>
                      </a:lnTo>
                      <a:lnTo>
                        <a:pt x="8079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0D72FACB-5F72-87D7-5BF2-58E854756433}"/>
                  </a:ext>
                </a:extLst>
              </p:cNvPr>
              <p:cNvSpPr/>
              <p:nvPr/>
            </p:nvSpPr>
            <p:spPr>
              <a:xfrm flipH="1">
                <a:off x="6702198" y="4658715"/>
                <a:ext cx="750566" cy="376505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37" name="グループ化 836">
            <a:extLst>
              <a:ext uri="{FF2B5EF4-FFF2-40B4-BE49-F238E27FC236}">
                <a16:creationId xmlns:a16="http://schemas.microsoft.com/office/drawing/2014/main" id="{22B8329D-65CF-297A-E332-70982575C09F}"/>
              </a:ext>
            </a:extLst>
          </p:cNvPr>
          <p:cNvGrpSpPr/>
          <p:nvPr/>
        </p:nvGrpSpPr>
        <p:grpSpPr>
          <a:xfrm>
            <a:off x="6722274" y="1209675"/>
            <a:ext cx="2450060" cy="2114550"/>
            <a:chOff x="7802805" y="325475"/>
            <a:chExt cx="3640099" cy="3141625"/>
          </a:xfrm>
        </p:grpSpPr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270D1EF6-76B4-F15B-9C05-EDDBD00F9D53}"/>
                </a:ext>
              </a:extLst>
            </p:cNvPr>
            <p:cNvGrpSpPr/>
            <p:nvPr/>
          </p:nvGrpSpPr>
          <p:grpSpPr>
            <a:xfrm>
              <a:off x="7802805" y="784324"/>
              <a:ext cx="1811329" cy="2672586"/>
              <a:chOff x="326608" y="1849019"/>
              <a:chExt cx="2971202" cy="4383960"/>
            </a:xfrm>
          </p:grpSpPr>
          <p:sp>
            <p:nvSpPr>
              <p:cNvPr id="860" name="楕円 859">
                <a:extLst>
                  <a:ext uri="{FF2B5EF4-FFF2-40B4-BE49-F238E27FC236}">
                    <a16:creationId xmlns:a16="http://schemas.microsoft.com/office/drawing/2014/main" id="{8AB13CF9-D76B-FA40-FF7C-14CD7281922F}"/>
                  </a:ext>
                </a:extLst>
              </p:cNvPr>
              <p:cNvSpPr/>
              <p:nvPr/>
            </p:nvSpPr>
            <p:spPr>
              <a:xfrm>
                <a:off x="662563" y="3066755"/>
                <a:ext cx="1116046" cy="120292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7671C82F-71BE-BF69-A94F-2FFEA20697C2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62" name="グループ化 861">
                <a:extLst>
                  <a:ext uri="{FF2B5EF4-FFF2-40B4-BE49-F238E27FC236}">
                    <a16:creationId xmlns:a16="http://schemas.microsoft.com/office/drawing/2014/main" id="{A7C511A6-F96D-2AB2-3A1D-DBE0C8591C7F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881" name="四角形: 上の 2 つの角を丸める 880">
                  <a:extLst>
                    <a:ext uri="{FF2B5EF4-FFF2-40B4-BE49-F238E27FC236}">
                      <a16:creationId xmlns:a16="http://schemas.microsoft.com/office/drawing/2014/main" id="{9380F513-A041-796A-E463-051E2D803762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148EDA61-7C82-AE96-04F7-01281CC115F1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63" name="台形 862">
                <a:extLst>
                  <a:ext uri="{FF2B5EF4-FFF2-40B4-BE49-F238E27FC236}">
                    <a16:creationId xmlns:a16="http://schemas.microsoft.com/office/drawing/2014/main" id="{7C7DE438-82FD-47EA-BE65-F28CF707363F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6EFD8005-310C-0740-D167-8C2AAE428552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BE5F3F29-5519-6245-9B74-0F44FB48C81C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EA5F109C-EBFE-FC42-07A5-A77E9F2F2C5D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879" name="四角形: 上の 2 つの角を丸める 878">
                  <a:extLst>
                    <a:ext uri="{FF2B5EF4-FFF2-40B4-BE49-F238E27FC236}">
                      <a16:creationId xmlns:a16="http://schemas.microsoft.com/office/drawing/2014/main" id="{4322796C-D241-5A7A-2404-BB068CA364B2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10A26331-F576-F783-06A2-C99D42668DEB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6AF28D19-CF0E-E249-DE7C-9E1958C84E34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A40BBDF4-7890-BC67-4775-3803D9D3D360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A0C7A76D-8036-6349-E166-FD30CAAF0908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875D4B01-E86D-B6F9-B124-9D8ECB0660F9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933C57C6-B267-961E-8807-CF2DEA460A7A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886F4EF7-315E-C446-BB6D-FFB673C6A528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51F0AE31-C885-8610-3F55-CAF1357F6E5C}"/>
                  </a:ext>
                </a:extLst>
              </p:cNvPr>
              <p:cNvSpPr/>
              <p:nvPr/>
            </p:nvSpPr>
            <p:spPr>
              <a:xfrm flipV="1">
                <a:off x="1001993" y="3673534"/>
                <a:ext cx="437188" cy="74997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D4864AF7-D984-0322-AEBE-6F3909AEC7D6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F6EE6111-907B-BEE6-C842-32553BB2CD87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6" name="四角形: 上の 2 つの角を丸める 875">
                <a:extLst>
                  <a:ext uri="{FF2B5EF4-FFF2-40B4-BE49-F238E27FC236}">
                    <a16:creationId xmlns:a16="http://schemas.microsoft.com/office/drawing/2014/main" id="{C0A02151-5D43-4D1A-C163-67E6E39F542E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7" name="四角形: 上の 2 つの角を丸める 876">
                <a:extLst>
                  <a:ext uri="{FF2B5EF4-FFF2-40B4-BE49-F238E27FC236}">
                    <a16:creationId xmlns:a16="http://schemas.microsoft.com/office/drawing/2014/main" id="{F08A52BF-7AC5-9842-2025-69FD2975374B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F14678F0-0EEC-F819-9C24-5646BA762B42}"/>
                  </a:ext>
                </a:extLst>
              </p:cNvPr>
              <p:cNvSpPr/>
              <p:nvPr/>
            </p:nvSpPr>
            <p:spPr>
              <a:xfrm flipV="1">
                <a:off x="1001993" y="3952927"/>
                <a:ext cx="437188" cy="265611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9" name="グループ化 838">
              <a:extLst>
                <a:ext uri="{FF2B5EF4-FFF2-40B4-BE49-F238E27FC236}">
                  <a16:creationId xmlns:a16="http://schemas.microsoft.com/office/drawing/2014/main" id="{76F858B7-0031-0C3B-CE67-ABF9220A93E1}"/>
                </a:ext>
              </a:extLst>
            </p:cNvPr>
            <p:cNvGrpSpPr/>
            <p:nvPr/>
          </p:nvGrpSpPr>
          <p:grpSpPr>
            <a:xfrm flipH="1">
              <a:off x="9631575" y="795083"/>
              <a:ext cx="1811329" cy="2672017"/>
              <a:chOff x="326608" y="1849019"/>
              <a:chExt cx="2971202" cy="4383027"/>
            </a:xfrm>
          </p:grpSpPr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3154720C-FB73-E2DF-5A8B-0DB20B2B07ED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858" name="四角形: 上の 2 つの角を丸める 857">
                  <a:extLst>
                    <a:ext uri="{FF2B5EF4-FFF2-40B4-BE49-F238E27FC236}">
                      <a16:creationId xmlns:a16="http://schemas.microsoft.com/office/drawing/2014/main" id="{96644BCE-1714-2A83-6E0B-BB011D65BC25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12E43661-AB92-27E2-5FCD-5B0843137378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3" name="台形 842">
                <a:extLst>
                  <a:ext uri="{FF2B5EF4-FFF2-40B4-BE49-F238E27FC236}">
                    <a16:creationId xmlns:a16="http://schemas.microsoft.com/office/drawing/2014/main" id="{8DCF70DF-3189-DAB9-2A31-C39350765EAA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4" name="楕円 843">
                <a:extLst>
                  <a:ext uri="{FF2B5EF4-FFF2-40B4-BE49-F238E27FC236}">
                    <a16:creationId xmlns:a16="http://schemas.microsoft.com/office/drawing/2014/main" id="{9C7EB58F-17F7-15FD-9EBA-C0B52E42B53B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4A7703CE-4680-FE34-2AC2-37AAB27E1828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856" name="四角形: 上の 2 つの角を丸める 855">
                  <a:extLst>
                    <a:ext uri="{FF2B5EF4-FFF2-40B4-BE49-F238E27FC236}">
                      <a16:creationId xmlns:a16="http://schemas.microsoft.com/office/drawing/2014/main" id="{55DE7D65-DC68-420B-8C15-41EC442951BF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56818B02-9EFB-3BE9-99DF-2FB226544CC8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DC98F93A-F94A-8663-C67E-2D426FB5D79C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2C98D11C-2864-242E-1B91-1F2F85599A42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A83FFC0A-0643-4430-878B-15F2F9FB8933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60187D7C-8770-9837-4D5D-CA1DB42739AC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F9AFBEAA-2914-FE1E-0188-1D996233E5F6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A6BCDA74-4BF4-2C2D-C227-6B1D3D65ED1D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977EB09C-494A-9457-F861-DD3CD5A10DF0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93AC0305-B46D-3D84-58FD-E1C4210FAF95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BEDA7795-5770-9513-9539-1A49DD95794D}"/>
                  </a:ext>
                </a:extLst>
              </p:cNvPr>
              <p:cNvSpPr/>
              <p:nvPr/>
            </p:nvSpPr>
            <p:spPr>
              <a:xfrm flipV="1">
                <a:off x="960248" y="3673534"/>
                <a:ext cx="520678" cy="74997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5" name="楕円 854">
                <a:extLst>
                  <a:ext uri="{FF2B5EF4-FFF2-40B4-BE49-F238E27FC236}">
                    <a16:creationId xmlns:a16="http://schemas.microsoft.com/office/drawing/2014/main" id="{5C3CBB66-00D1-8325-C0D6-E8CC335AA4B9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40" name="楕円 839">
              <a:extLst>
                <a:ext uri="{FF2B5EF4-FFF2-40B4-BE49-F238E27FC236}">
                  <a16:creationId xmlns:a16="http://schemas.microsoft.com/office/drawing/2014/main" id="{6DC9BD02-986F-4F66-1136-1A6BB9B8AB4F}"/>
                </a:ext>
              </a:extLst>
            </p:cNvPr>
            <p:cNvSpPr/>
            <p:nvPr/>
          </p:nvSpPr>
          <p:spPr>
            <a:xfrm>
              <a:off x="8421657" y="325475"/>
              <a:ext cx="2355513" cy="131884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F6F6961F-A4E8-123A-D5CD-C97C457EC38F}"/>
                </a:ext>
              </a:extLst>
            </p:cNvPr>
            <p:cNvSpPr/>
            <p:nvPr/>
          </p:nvSpPr>
          <p:spPr>
            <a:xfrm>
              <a:off x="10509711" y="1252269"/>
              <a:ext cx="781187" cy="382528"/>
            </a:xfrm>
            <a:custGeom>
              <a:avLst/>
              <a:gdLst>
                <a:gd name="connsiteX0" fmla="*/ 391157 w 781187"/>
                <a:gd name="connsiteY0" fmla="*/ 0 h 382528"/>
                <a:gd name="connsiteX1" fmla="*/ 485048 w 781187"/>
                <a:gd name="connsiteY1" fmla="*/ 62235 h 382528"/>
                <a:gd name="connsiteX2" fmla="*/ 485581 w 781187"/>
                <a:gd name="connsiteY2" fmla="*/ 64876 h 382528"/>
                <a:gd name="connsiteX3" fmla="*/ 513417 w 781187"/>
                <a:gd name="connsiteY3" fmla="*/ 46108 h 382528"/>
                <a:gd name="connsiteX4" fmla="*/ 553081 w 781187"/>
                <a:gd name="connsiteY4" fmla="*/ 38100 h 382528"/>
                <a:gd name="connsiteX5" fmla="*/ 646972 w 781187"/>
                <a:gd name="connsiteY5" fmla="*/ 100335 h 382528"/>
                <a:gd name="connsiteX6" fmla="*/ 651189 w 781187"/>
                <a:gd name="connsiteY6" fmla="*/ 121220 h 382528"/>
                <a:gd name="connsiteX7" fmla="*/ 654980 w 781187"/>
                <a:gd name="connsiteY7" fmla="*/ 120454 h 382528"/>
                <a:gd name="connsiteX8" fmla="*/ 738324 w 781187"/>
                <a:gd name="connsiteY8" fmla="*/ 203798 h 382528"/>
                <a:gd name="connsiteX9" fmla="*/ 731774 w 781187"/>
                <a:gd name="connsiteY9" fmla="*/ 236239 h 382528"/>
                <a:gd name="connsiteX10" fmla="*/ 725912 w 781187"/>
                <a:gd name="connsiteY10" fmla="*/ 244935 h 382528"/>
                <a:gd name="connsiteX11" fmla="*/ 738242 w 781187"/>
                <a:gd name="connsiteY11" fmla="*/ 247424 h 382528"/>
                <a:gd name="connsiteX12" fmla="*/ 781187 w 781187"/>
                <a:gd name="connsiteY12" fmla="*/ 312213 h 382528"/>
                <a:gd name="connsiteX13" fmla="*/ 710872 w 781187"/>
                <a:gd name="connsiteY13" fmla="*/ 382528 h 382528"/>
                <a:gd name="connsiteX14" fmla="*/ 640557 w 781187"/>
                <a:gd name="connsiteY14" fmla="*/ 312213 h 382528"/>
                <a:gd name="connsiteX15" fmla="*/ 651253 w 781187"/>
                <a:gd name="connsiteY15" fmla="*/ 286390 h 382528"/>
                <a:gd name="connsiteX16" fmla="*/ 622539 w 781187"/>
                <a:gd name="connsiteY16" fmla="*/ 280593 h 382528"/>
                <a:gd name="connsiteX17" fmla="*/ 596047 w 781187"/>
                <a:gd name="connsiteY17" fmla="*/ 262731 h 382528"/>
                <a:gd name="connsiteX18" fmla="*/ 578536 w 781187"/>
                <a:gd name="connsiteY18" fmla="*/ 236759 h 382528"/>
                <a:gd name="connsiteX19" fmla="*/ 553081 w 781187"/>
                <a:gd name="connsiteY19" fmla="*/ 241898 h 382528"/>
                <a:gd name="connsiteX20" fmla="*/ 459190 w 781187"/>
                <a:gd name="connsiteY20" fmla="*/ 179663 h 382528"/>
                <a:gd name="connsiteX21" fmla="*/ 458657 w 781187"/>
                <a:gd name="connsiteY21" fmla="*/ 177023 h 382528"/>
                <a:gd name="connsiteX22" fmla="*/ 430821 w 781187"/>
                <a:gd name="connsiteY22" fmla="*/ 195790 h 382528"/>
                <a:gd name="connsiteX23" fmla="*/ 391157 w 781187"/>
                <a:gd name="connsiteY23" fmla="*/ 203798 h 382528"/>
                <a:gd name="connsiteX24" fmla="*/ 351493 w 781187"/>
                <a:gd name="connsiteY24" fmla="*/ 195790 h 382528"/>
                <a:gd name="connsiteX25" fmla="*/ 334336 w 781187"/>
                <a:gd name="connsiteY25" fmla="*/ 184222 h 382528"/>
                <a:gd name="connsiteX26" fmla="*/ 315572 w 781187"/>
                <a:gd name="connsiteY26" fmla="*/ 212052 h 382528"/>
                <a:gd name="connsiteX27" fmla="*/ 243519 w 781187"/>
                <a:gd name="connsiteY27" fmla="*/ 241898 h 382528"/>
                <a:gd name="connsiteX28" fmla="*/ 217193 w 781187"/>
                <a:gd name="connsiteY28" fmla="*/ 236583 h 382528"/>
                <a:gd name="connsiteX29" fmla="*/ 199563 w 781187"/>
                <a:gd name="connsiteY29" fmla="*/ 262731 h 382528"/>
                <a:gd name="connsiteX30" fmla="*/ 140630 w 781187"/>
                <a:gd name="connsiteY30" fmla="*/ 287142 h 382528"/>
                <a:gd name="connsiteX31" fmla="*/ 135353 w 781187"/>
                <a:gd name="connsiteY31" fmla="*/ 286077 h 382528"/>
                <a:gd name="connsiteX32" fmla="*/ 140630 w 781187"/>
                <a:gd name="connsiteY32" fmla="*/ 312213 h 382528"/>
                <a:gd name="connsiteX33" fmla="*/ 70315 w 781187"/>
                <a:gd name="connsiteY33" fmla="*/ 382528 h 382528"/>
                <a:gd name="connsiteX34" fmla="*/ 0 w 781187"/>
                <a:gd name="connsiteY34" fmla="*/ 312213 h 382528"/>
                <a:gd name="connsiteX35" fmla="*/ 42945 w 781187"/>
                <a:gd name="connsiteY35" fmla="*/ 247424 h 382528"/>
                <a:gd name="connsiteX36" fmla="*/ 67970 w 781187"/>
                <a:gd name="connsiteY36" fmla="*/ 242372 h 382528"/>
                <a:gd name="connsiteX37" fmla="*/ 63836 w 781187"/>
                <a:gd name="connsiteY37" fmla="*/ 236239 h 382528"/>
                <a:gd name="connsiteX38" fmla="*/ 57286 w 781187"/>
                <a:gd name="connsiteY38" fmla="*/ 203798 h 382528"/>
                <a:gd name="connsiteX39" fmla="*/ 140630 w 781187"/>
                <a:gd name="connsiteY39" fmla="*/ 120454 h 382528"/>
                <a:gd name="connsiteX40" fmla="*/ 145373 w 781187"/>
                <a:gd name="connsiteY40" fmla="*/ 121412 h 382528"/>
                <a:gd name="connsiteX41" fmla="*/ 149628 w 781187"/>
                <a:gd name="connsiteY41" fmla="*/ 100335 h 382528"/>
                <a:gd name="connsiteX42" fmla="*/ 243519 w 781187"/>
                <a:gd name="connsiteY42" fmla="*/ 38100 h 382528"/>
                <a:gd name="connsiteX43" fmla="*/ 283183 w 781187"/>
                <a:gd name="connsiteY43" fmla="*/ 46108 h 382528"/>
                <a:gd name="connsiteX44" fmla="*/ 300340 w 781187"/>
                <a:gd name="connsiteY44" fmla="*/ 57676 h 382528"/>
                <a:gd name="connsiteX45" fmla="*/ 319104 w 781187"/>
                <a:gd name="connsiteY45" fmla="*/ 29846 h 382528"/>
                <a:gd name="connsiteX46" fmla="*/ 391157 w 781187"/>
                <a:gd name="connsiteY46" fmla="*/ 0 h 38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781187" h="382528">
                  <a:moveTo>
                    <a:pt x="391157" y="0"/>
                  </a:moveTo>
                  <a:cubicBezTo>
                    <a:pt x="433365" y="0"/>
                    <a:pt x="469579" y="25662"/>
                    <a:pt x="485048" y="62235"/>
                  </a:cubicBezTo>
                  <a:lnTo>
                    <a:pt x="485581" y="64876"/>
                  </a:lnTo>
                  <a:lnTo>
                    <a:pt x="513417" y="46108"/>
                  </a:lnTo>
                  <a:cubicBezTo>
                    <a:pt x="525608" y="40951"/>
                    <a:pt x="539012" y="38100"/>
                    <a:pt x="553081" y="38100"/>
                  </a:cubicBezTo>
                  <a:cubicBezTo>
                    <a:pt x="595289" y="38100"/>
                    <a:pt x="631503" y="63762"/>
                    <a:pt x="646972" y="100335"/>
                  </a:cubicBezTo>
                  <a:lnTo>
                    <a:pt x="651189" y="121220"/>
                  </a:lnTo>
                  <a:lnTo>
                    <a:pt x="654980" y="120454"/>
                  </a:lnTo>
                  <a:cubicBezTo>
                    <a:pt x="701010" y="120454"/>
                    <a:pt x="738324" y="157768"/>
                    <a:pt x="738324" y="203798"/>
                  </a:cubicBezTo>
                  <a:cubicBezTo>
                    <a:pt x="738324" y="215306"/>
                    <a:pt x="735992" y="226268"/>
                    <a:pt x="731774" y="236239"/>
                  </a:cubicBezTo>
                  <a:lnTo>
                    <a:pt x="725912" y="244935"/>
                  </a:lnTo>
                  <a:lnTo>
                    <a:pt x="738242" y="247424"/>
                  </a:lnTo>
                  <a:cubicBezTo>
                    <a:pt x="763479" y="258098"/>
                    <a:pt x="781187" y="283088"/>
                    <a:pt x="781187" y="312213"/>
                  </a:cubicBezTo>
                  <a:cubicBezTo>
                    <a:pt x="781187" y="351047"/>
                    <a:pt x="749706" y="382528"/>
                    <a:pt x="710872" y="382528"/>
                  </a:cubicBezTo>
                  <a:cubicBezTo>
                    <a:pt x="672038" y="382528"/>
                    <a:pt x="640557" y="351047"/>
                    <a:pt x="640557" y="312213"/>
                  </a:cubicBezTo>
                  <a:lnTo>
                    <a:pt x="651253" y="286390"/>
                  </a:lnTo>
                  <a:lnTo>
                    <a:pt x="622539" y="280593"/>
                  </a:lnTo>
                  <a:cubicBezTo>
                    <a:pt x="612567" y="276375"/>
                    <a:pt x="603588" y="270272"/>
                    <a:pt x="596047" y="262731"/>
                  </a:cubicBezTo>
                  <a:lnTo>
                    <a:pt x="578536" y="236759"/>
                  </a:lnTo>
                  <a:lnTo>
                    <a:pt x="553081" y="241898"/>
                  </a:lnTo>
                  <a:cubicBezTo>
                    <a:pt x="510873" y="241898"/>
                    <a:pt x="474659" y="216236"/>
                    <a:pt x="459190" y="179663"/>
                  </a:cubicBezTo>
                  <a:lnTo>
                    <a:pt x="458657" y="177023"/>
                  </a:lnTo>
                  <a:lnTo>
                    <a:pt x="430821" y="195790"/>
                  </a:lnTo>
                  <a:cubicBezTo>
                    <a:pt x="418630" y="200947"/>
                    <a:pt x="405226" y="203798"/>
                    <a:pt x="391157" y="203798"/>
                  </a:cubicBezTo>
                  <a:cubicBezTo>
                    <a:pt x="377088" y="203798"/>
                    <a:pt x="363684" y="200947"/>
                    <a:pt x="351493" y="195790"/>
                  </a:cubicBezTo>
                  <a:lnTo>
                    <a:pt x="334336" y="184222"/>
                  </a:lnTo>
                  <a:lnTo>
                    <a:pt x="315572" y="212052"/>
                  </a:lnTo>
                  <a:cubicBezTo>
                    <a:pt x="297132" y="230493"/>
                    <a:pt x="271658" y="241898"/>
                    <a:pt x="243519" y="241898"/>
                  </a:cubicBezTo>
                  <a:lnTo>
                    <a:pt x="217193" y="236583"/>
                  </a:lnTo>
                  <a:lnTo>
                    <a:pt x="199563" y="262731"/>
                  </a:lnTo>
                  <a:cubicBezTo>
                    <a:pt x="184481" y="277814"/>
                    <a:pt x="163645" y="287142"/>
                    <a:pt x="140630" y="287142"/>
                  </a:cubicBezTo>
                  <a:lnTo>
                    <a:pt x="135353" y="286077"/>
                  </a:lnTo>
                  <a:lnTo>
                    <a:pt x="140630" y="312213"/>
                  </a:lnTo>
                  <a:cubicBezTo>
                    <a:pt x="140630" y="351047"/>
                    <a:pt x="109149" y="382528"/>
                    <a:pt x="70315" y="382528"/>
                  </a:cubicBezTo>
                  <a:cubicBezTo>
                    <a:pt x="31481" y="382528"/>
                    <a:pt x="0" y="351047"/>
                    <a:pt x="0" y="312213"/>
                  </a:cubicBezTo>
                  <a:cubicBezTo>
                    <a:pt x="0" y="283088"/>
                    <a:pt x="17708" y="258098"/>
                    <a:pt x="42945" y="247424"/>
                  </a:cubicBezTo>
                  <a:lnTo>
                    <a:pt x="67970" y="242372"/>
                  </a:lnTo>
                  <a:lnTo>
                    <a:pt x="63836" y="236239"/>
                  </a:lnTo>
                  <a:cubicBezTo>
                    <a:pt x="59618" y="226268"/>
                    <a:pt x="57286" y="215306"/>
                    <a:pt x="57286" y="203798"/>
                  </a:cubicBezTo>
                  <a:cubicBezTo>
                    <a:pt x="57286" y="157768"/>
                    <a:pt x="94600" y="120454"/>
                    <a:pt x="140630" y="120454"/>
                  </a:cubicBezTo>
                  <a:lnTo>
                    <a:pt x="145373" y="121412"/>
                  </a:lnTo>
                  <a:lnTo>
                    <a:pt x="149628" y="100335"/>
                  </a:lnTo>
                  <a:cubicBezTo>
                    <a:pt x="165097" y="63762"/>
                    <a:pt x="201311" y="38100"/>
                    <a:pt x="243519" y="38100"/>
                  </a:cubicBezTo>
                  <a:cubicBezTo>
                    <a:pt x="257588" y="38100"/>
                    <a:pt x="270992" y="40951"/>
                    <a:pt x="283183" y="46108"/>
                  </a:cubicBezTo>
                  <a:lnTo>
                    <a:pt x="300340" y="57676"/>
                  </a:lnTo>
                  <a:lnTo>
                    <a:pt x="319104" y="29846"/>
                  </a:lnTo>
                  <a:cubicBezTo>
                    <a:pt x="337544" y="11406"/>
                    <a:pt x="363018" y="0"/>
                    <a:pt x="3911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83" name="グループ化 882">
            <a:extLst>
              <a:ext uri="{FF2B5EF4-FFF2-40B4-BE49-F238E27FC236}">
                <a16:creationId xmlns:a16="http://schemas.microsoft.com/office/drawing/2014/main" id="{EB9244E0-74D5-69BF-872C-50697EF26ABB}"/>
              </a:ext>
            </a:extLst>
          </p:cNvPr>
          <p:cNvGrpSpPr/>
          <p:nvPr/>
        </p:nvGrpSpPr>
        <p:grpSpPr>
          <a:xfrm>
            <a:off x="6722274" y="3728591"/>
            <a:ext cx="2450060" cy="2538770"/>
            <a:chOff x="7802805" y="3095626"/>
            <a:chExt cx="3640099" cy="3771899"/>
          </a:xfrm>
        </p:grpSpPr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3A444082-70E8-078A-E8EA-3D266661A4C5}"/>
                </a:ext>
              </a:extLst>
            </p:cNvPr>
            <p:cNvGrpSpPr/>
            <p:nvPr/>
          </p:nvGrpSpPr>
          <p:grpSpPr>
            <a:xfrm>
              <a:off x="7802805" y="4184749"/>
              <a:ext cx="1811329" cy="2672586"/>
              <a:chOff x="326608" y="1849019"/>
              <a:chExt cx="2971202" cy="4383960"/>
            </a:xfrm>
          </p:grpSpPr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8ED9CEC3-B41D-E73F-D550-72B749978046}"/>
                  </a:ext>
                </a:extLst>
              </p:cNvPr>
              <p:cNvSpPr/>
              <p:nvPr/>
            </p:nvSpPr>
            <p:spPr>
              <a:xfrm>
                <a:off x="662563" y="3066755"/>
                <a:ext cx="1116046" cy="120292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B521F4D3-0E9E-2B14-E556-BAF527DBCEDB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238F7CA7-AB05-8D10-7437-9F1162DFABA3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927" name="四角形: 上の 2 つの角を丸める 926">
                  <a:extLst>
                    <a:ext uri="{FF2B5EF4-FFF2-40B4-BE49-F238E27FC236}">
                      <a16:creationId xmlns:a16="http://schemas.microsoft.com/office/drawing/2014/main" id="{EC31B94D-341D-74C7-1F98-0E23C6095BF2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8" name="フリーフォーム: 図形 927">
                  <a:extLst>
                    <a:ext uri="{FF2B5EF4-FFF2-40B4-BE49-F238E27FC236}">
                      <a16:creationId xmlns:a16="http://schemas.microsoft.com/office/drawing/2014/main" id="{A7D2532B-3173-C20A-9043-981929DCBB96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09" name="台形 908">
                <a:extLst>
                  <a:ext uri="{FF2B5EF4-FFF2-40B4-BE49-F238E27FC236}">
                    <a16:creationId xmlns:a16="http://schemas.microsoft.com/office/drawing/2014/main" id="{18D6721A-14AF-09C7-1385-DCD6478ACE3F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0" name="楕円 909">
                <a:extLst>
                  <a:ext uri="{FF2B5EF4-FFF2-40B4-BE49-F238E27FC236}">
                    <a16:creationId xmlns:a16="http://schemas.microsoft.com/office/drawing/2014/main" id="{A43A48F4-4A1B-33FC-5656-1F7F9CAB8E9C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0E92AF20-E035-6D08-824B-4B3EB4CF313A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12" name="グループ化 911">
                <a:extLst>
                  <a:ext uri="{FF2B5EF4-FFF2-40B4-BE49-F238E27FC236}">
                    <a16:creationId xmlns:a16="http://schemas.microsoft.com/office/drawing/2014/main" id="{BCF99759-2477-7CE0-D126-46E24E4EC132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925" name="四角形: 上の 2 つの角を丸める 924">
                  <a:extLst>
                    <a:ext uri="{FF2B5EF4-FFF2-40B4-BE49-F238E27FC236}">
                      <a16:creationId xmlns:a16="http://schemas.microsoft.com/office/drawing/2014/main" id="{E1153704-BB97-4FDF-7DDA-33A392E58CFF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57258297-3A5E-A544-508F-ABF6B403D820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8C73591F-7018-087C-FE21-E0172EB659D1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10D69216-2F46-1F57-18DB-DB49F7A36ACA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7BAEA258-7C00-FAA2-779E-89CBFD235EB2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6B10490E-EAB9-AAB3-6EED-0A4EE18510A9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7633D7DD-9223-D541-9D7E-37C86C42FB5A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E5C2D5FF-8EF3-A201-9910-B5E95D8AD322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B099CCF2-2E31-A567-49B8-6008B95C7334}"/>
                  </a:ext>
                </a:extLst>
              </p:cNvPr>
              <p:cNvSpPr/>
              <p:nvPr/>
            </p:nvSpPr>
            <p:spPr>
              <a:xfrm flipV="1">
                <a:off x="1001993" y="3673534"/>
                <a:ext cx="437188" cy="74997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903FC165-4DF0-95E3-6AF1-C0CD17C6BA40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B2D7114C-965F-EB47-56E0-87138706716C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2" name="四角形: 上の 2 つの角を丸める 921">
                <a:extLst>
                  <a:ext uri="{FF2B5EF4-FFF2-40B4-BE49-F238E27FC236}">
                    <a16:creationId xmlns:a16="http://schemas.microsoft.com/office/drawing/2014/main" id="{34A43E9D-C8C1-8765-7F1F-D29164DDD265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3" name="四角形: 上の 2 つの角を丸める 922">
                <a:extLst>
                  <a:ext uri="{FF2B5EF4-FFF2-40B4-BE49-F238E27FC236}">
                    <a16:creationId xmlns:a16="http://schemas.microsoft.com/office/drawing/2014/main" id="{51FCE3AF-E62B-2C06-F32C-4C1109CCE93A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8E0AFDA6-FF7D-2861-A341-12A97D5358A7}"/>
                  </a:ext>
                </a:extLst>
              </p:cNvPr>
              <p:cNvSpPr/>
              <p:nvPr/>
            </p:nvSpPr>
            <p:spPr>
              <a:xfrm flipV="1">
                <a:off x="1001993" y="3952927"/>
                <a:ext cx="437188" cy="265611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1ABFE6CB-E232-F46E-C96E-BA4263F55514}"/>
                </a:ext>
              </a:extLst>
            </p:cNvPr>
            <p:cNvGrpSpPr/>
            <p:nvPr/>
          </p:nvGrpSpPr>
          <p:grpSpPr>
            <a:xfrm flipH="1">
              <a:off x="9631575" y="4195508"/>
              <a:ext cx="1811329" cy="2672017"/>
              <a:chOff x="326608" y="1849019"/>
              <a:chExt cx="2971202" cy="4383027"/>
            </a:xfrm>
          </p:grpSpPr>
          <p:grpSp>
            <p:nvGrpSpPr>
              <p:cNvPr id="888" name="グループ化 887">
                <a:extLst>
                  <a:ext uri="{FF2B5EF4-FFF2-40B4-BE49-F238E27FC236}">
                    <a16:creationId xmlns:a16="http://schemas.microsoft.com/office/drawing/2014/main" id="{59CABA1D-78BD-367F-C268-118A21C027E1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904" name="四角形: 上の 2 つの角を丸める 903">
                  <a:extLst>
                    <a:ext uri="{FF2B5EF4-FFF2-40B4-BE49-F238E27FC236}">
                      <a16:creationId xmlns:a16="http://schemas.microsoft.com/office/drawing/2014/main" id="{0B9B028D-5EF3-0F0F-2D51-425D31103714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EEE36399-B194-2D52-4B9B-0C9AF72C1FAE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89" name="台形 888">
                <a:extLst>
                  <a:ext uri="{FF2B5EF4-FFF2-40B4-BE49-F238E27FC236}">
                    <a16:creationId xmlns:a16="http://schemas.microsoft.com/office/drawing/2014/main" id="{7759A373-FD45-7FA5-9080-8F63DF79DB72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0" name="楕円 889">
                <a:extLst>
                  <a:ext uri="{FF2B5EF4-FFF2-40B4-BE49-F238E27FC236}">
                    <a16:creationId xmlns:a16="http://schemas.microsoft.com/office/drawing/2014/main" id="{ACA4CDC6-EF78-3B37-0884-3DB509B9243B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73A0AD10-4210-64B5-4FF7-58CD4BF65072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902" name="四角形: 上の 2 つの角を丸める 901">
                  <a:extLst>
                    <a:ext uri="{FF2B5EF4-FFF2-40B4-BE49-F238E27FC236}">
                      <a16:creationId xmlns:a16="http://schemas.microsoft.com/office/drawing/2014/main" id="{862221B9-2846-5642-5D85-C40E10A30967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898E50B9-2BD9-806D-4D24-427C13629C90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FFBBFE81-7798-37CD-F218-8EBCFF7D287C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82258745-A279-3074-6BF1-B58B914FE8AD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6FD80B50-F750-5A5B-540B-F06B18DA3219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C2DE2AF7-81EB-BD19-2FD8-E399DF701A61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E5E7B155-2A40-3C20-9B4F-392A9826697E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AB54DBBE-7681-1D3C-D5B1-F60D7A08F0D8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BF37002C-3352-BD46-67C9-03FC1E1E32EC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8EC295DB-E6CC-60B0-5A1F-F990A63373DB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012C8DD8-E6C6-E050-6122-5CB86FC6F685}"/>
                  </a:ext>
                </a:extLst>
              </p:cNvPr>
              <p:cNvSpPr/>
              <p:nvPr/>
            </p:nvSpPr>
            <p:spPr>
              <a:xfrm flipV="1">
                <a:off x="960248" y="3673534"/>
                <a:ext cx="520678" cy="74997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0C22F51E-DE66-D470-56E3-9D95AB60CE29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86" name="楕円 885">
              <a:extLst>
                <a:ext uri="{FF2B5EF4-FFF2-40B4-BE49-F238E27FC236}">
                  <a16:creationId xmlns:a16="http://schemas.microsoft.com/office/drawing/2014/main" id="{366AEF5A-376E-C82D-116F-9C2725286626}"/>
                </a:ext>
              </a:extLst>
            </p:cNvPr>
            <p:cNvSpPr/>
            <p:nvPr/>
          </p:nvSpPr>
          <p:spPr>
            <a:xfrm>
              <a:off x="8421657" y="3095626"/>
              <a:ext cx="2355513" cy="194912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協力</a:t>
              </a:r>
            </a:p>
          </p:txBody>
        </p:sp>
        <p:sp>
          <p:nvSpPr>
            <p:cNvPr id="887" name="フリーフォーム: 図形 886">
              <a:extLst>
                <a:ext uri="{FF2B5EF4-FFF2-40B4-BE49-F238E27FC236}">
                  <a16:creationId xmlns:a16="http://schemas.microsoft.com/office/drawing/2014/main" id="{653B5DA2-2B77-C7B2-E4DA-1413C79CE530}"/>
                </a:ext>
              </a:extLst>
            </p:cNvPr>
            <p:cNvSpPr/>
            <p:nvPr/>
          </p:nvSpPr>
          <p:spPr>
            <a:xfrm>
              <a:off x="10509711" y="4652694"/>
              <a:ext cx="781187" cy="382528"/>
            </a:xfrm>
            <a:custGeom>
              <a:avLst/>
              <a:gdLst>
                <a:gd name="connsiteX0" fmla="*/ 391157 w 781187"/>
                <a:gd name="connsiteY0" fmla="*/ 0 h 382528"/>
                <a:gd name="connsiteX1" fmla="*/ 485048 w 781187"/>
                <a:gd name="connsiteY1" fmla="*/ 62235 h 382528"/>
                <a:gd name="connsiteX2" fmla="*/ 485581 w 781187"/>
                <a:gd name="connsiteY2" fmla="*/ 64876 h 382528"/>
                <a:gd name="connsiteX3" fmla="*/ 513417 w 781187"/>
                <a:gd name="connsiteY3" fmla="*/ 46108 h 382528"/>
                <a:gd name="connsiteX4" fmla="*/ 553081 w 781187"/>
                <a:gd name="connsiteY4" fmla="*/ 38100 h 382528"/>
                <a:gd name="connsiteX5" fmla="*/ 646972 w 781187"/>
                <a:gd name="connsiteY5" fmla="*/ 100335 h 382528"/>
                <a:gd name="connsiteX6" fmla="*/ 651189 w 781187"/>
                <a:gd name="connsiteY6" fmla="*/ 121220 h 382528"/>
                <a:gd name="connsiteX7" fmla="*/ 654980 w 781187"/>
                <a:gd name="connsiteY7" fmla="*/ 120454 h 382528"/>
                <a:gd name="connsiteX8" fmla="*/ 738324 w 781187"/>
                <a:gd name="connsiteY8" fmla="*/ 203798 h 382528"/>
                <a:gd name="connsiteX9" fmla="*/ 731774 w 781187"/>
                <a:gd name="connsiteY9" fmla="*/ 236239 h 382528"/>
                <a:gd name="connsiteX10" fmla="*/ 725912 w 781187"/>
                <a:gd name="connsiteY10" fmla="*/ 244935 h 382528"/>
                <a:gd name="connsiteX11" fmla="*/ 738242 w 781187"/>
                <a:gd name="connsiteY11" fmla="*/ 247424 h 382528"/>
                <a:gd name="connsiteX12" fmla="*/ 781187 w 781187"/>
                <a:gd name="connsiteY12" fmla="*/ 312213 h 382528"/>
                <a:gd name="connsiteX13" fmla="*/ 710872 w 781187"/>
                <a:gd name="connsiteY13" fmla="*/ 382528 h 382528"/>
                <a:gd name="connsiteX14" fmla="*/ 640557 w 781187"/>
                <a:gd name="connsiteY14" fmla="*/ 312213 h 382528"/>
                <a:gd name="connsiteX15" fmla="*/ 651253 w 781187"/>
                <a:gd name="connsiteY15" fmla="*/ 286390 h 382528"/>
                <a:gd name="connsiteX16" fmla="*/ 622539 w 781187"/>
                <a:gd name="connsiteY16" fmla="*/ 280593 h 382528"/>
                <a:gd name="connsiteX17" fmla="*/ 596047 w 781187"/>
                <a:gd name="connsiteY17" fmla="*/ 262731 h 382528"/>
                <a:gd name="connsiteX18" fmla="*/ 578536 w 781187"/>
                <a:gd name="connsiteY18" fmla="*/ 236759 h 382528"/>
                <a:gd name="connsiteX19" fmla="*/ 553081 w 781187"/>
                <a:gd name="connsiteY19" fmla="*/ 241898 h 382528"/>
                <a:gd name="connsiteX20" fmla="*/ 459190 w 781187"/>
                <a:gd name="connsiteY20" fmla="*/ 179663 h 382528"/>
                <a:gd name="connsiteX21" fmla="*/ 458657 w 781187"/>
                <a:gd name="connsiteY21" fmla="*/ 177023 h 382528"/>
                <a:gd name="connsiteX22" fmla="*/ 430821 w 781187"/>
                <a:gd name="connsiteY22" fmla="*/ 195790 h 382528"/>
                <a:gd name="connsiteX23" fmla="*/ 391157 w 781187"/>
                <a:gd name="connsiteY23" fmla="*/ 203798 h 382528"/>
                <a:gd name="connsiteX24" fmla="*/ 351493 w 781187"/>
                <a:gd name="connsiteY24" fmla="*/ 195790 h 382528"/>
                <a:gd name="connsiteX25" fmla="*/ 334336 w 781187"/>
                <a:gd name="connsiteY25" fmla="*/ 184222 h 382528"/>
                <a:gd name="connsiteX26" fmla="*/ 315572 w 781187"/>
                <a:gd name="connsiteY26" fmla="*/ 212052 h 382528"/>
                <a:gd name="connsiteX27" fmla="*/ 243519 w 781187"/>
                <a:gd name="connsiteY27" fmla="*/ 241898 h 382528"/>
                <a:gd name="connsiteX28" fmla="*/ 217193 w 781187"/>
                <a:gd name="connsiteY28" fmla="*/ 236583 h 382528"/>
                <a:gd name="connsiteX29" fmla="*/ 199563 w 781187"/>
                <a:gd name="connsiteY29" fmla="*/ 262731 h 382528"/>
                <a:gd name="connsiteX30" fmla="*/ 140630 w 781187"/>
                <a:gd name="connsiteY30" fmla="*/ 287142 h 382528"/>
                <a:gd name="connsiteX31" fmla="*/ 135353 w 781187"/>
                <a:gd name="connsiteY31" fmla="*/ 286077 h 382528"/>
                <a:gd name="connsiteX32" fmla="*/ 140630 w 781187"/>
                <a:gd name="connsiteY32" fmla="*/ 312213 h 382528"/>
                <a:gd name="connsiteX33" fmla="*/ 70315 w 781187"/>
                <a:gd name="connsiteY33" fmla="*/ 382528 h 382528"/>
                <a:gd name="connsiteX34" fmla="*/ 0 w 781187"/>
                <a:gd name="connsiteY34" fmla="*/ 312213 h 382528"/>
                <a:gd name="connsiteX35" fmla="*/ 42945 w 781187"/>
                <a:gd name="connsiteY35" fmla="*/ 247424 h 382528"/>
                <a:gd name="connsiteX36" fmla="*/ 67970 w 781187"/>
                <a:gd name="connsiteY36" fmla="*/ 242372 h 382528"/>
                <a:gd name="connsiteX37" fmla="*/ 63836 w 781187"/>
                <a:gd name="connsiteY37" fmla="*/ 236239 h 382528"/>
                <a:gd name="connsiteX38" fmla="*/ 57286 w 781187"/>
                <a:gd name="connsiteY38" fmla="*/ 203798 h 382528"/>
                <a:gd name="connsiteX39" fmla="*/ 140630 w 781187"/>
                <a:gd name="connsiteY39" fmla="*/ 120454 h 382528"/>
                <a:gd name="connsiteX40" fmla="*/ 145373 w 781187"/>
                <a:gd name="connsiteY40" fmla="*/ 121412 h 382528"/>
                <a:gd name="connsiteX41" fmla="*/ 149628 w 781187"/>
                <a:gd name="connsiteY41" fmla="*/ 100335 h 382528"/>
                <a:gd name="connsiteX42" fmla="*/ 243519 w 781187"/>
                <a:gd name="connsiteY42" fmla="*/ 38100 h 382528"/>
                <a:gd name="connsiteX43" fmla="*/ 283183 w 781187"/>
                <a:gd name="connsiteY43" fmla="*/ 46108 h 382528"/>
                <a:gd name="connsiteX44" fmla="*/ 300340 w 781187"/>
                <a:gd name="connsiteY44" fmla="*/ 57676 h 382528"/>
                <a:gd name="connsiteX45" fmla="*/ 319104 w 781187"/>
                <a:gd name="connsiteY45" fmla="*/ 29846 h 382528"/>
                <a:gd name="connsiteX46" fmla="*/ 391157 w 781187"/>
                <a:gd name="connsiteY46" fmla="*/ 0 h 38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781187" h="382528">
                  <a:moveTo>
                    <a:pt x="391157" y="0"/>
                  </a:moveTo>
                  <a:cubicBezTo>
                    <a:pt x="433365" y="0"/>
                    <a:pt x="469579" y="25662"/>
                    <a:pt x="485048" y="62235"/>
                  </a:cubicBezTo>
                  <a:lnTo>
                    <a:pt x="485581" y="64876"/>
                  </a:lnTo>
                  <a:lnTo>
                    <a:pt x="513417" y="46108"/>
                  </a:lnTo>
                  <a:cubicBezTo>
                    <a:pt x="525608" y="40951"/>
                    <a:pt x="539012" y="38100"/>
                    <a:pt x="553081" y="38100"/>
                  </a:cubicBezTo>
                  <a:cubicBezTo>
                    <a:pt x="595289" y="38100"/>
                    <a:pt x="631503" y="63762"/>
                    <a:pt x="646972" y="100335"/>
                  </a:cubicBezTo>
                  <a:lnTo>
                    <a:pt x="651189" y="121220"/>
                  </a:lnTo>
                  <a:lnTo>
                    <a:pt x="654980" y="120454"/>
                  </a:lnTo>
                  <a:cubicBezTo>
                    <a:pt x="701010" y="120454"/>
                    <a:pt x="738324" y="157768"/>
                    <a:pt x="738324" y="203798"/>
                  </a:cubicBezTo>
                  <a:cubicBezTo>
                    <a:pt x="738324" y="215306"/>
                    <a:pt x="735992" y="226268"/>
                    <a:pt x="731774" y="236239"/>
                  </a:cubicBezTo>
                  <a:lnTo>
                    <a:pt x="725912" y="244935"/>
                  </a:lnTo>
                  <a:lnTo>
                    <a:pt x="738242" y="247424"/>
                  </a:lnTo>
                  <a:cubicBezTo>
                    <a:pt x="763479" y="258098"/>
                    <a:pt x="781187" y="283088"/>
                    <a:pt x="781187" y="312213"/>
                  </a:cubicBezTo>
                  <a:cubicBezTo>
                    <a:pt x="781187" y="351047"/>
                    <a:pt x="749706" y="382528"/>
                    <a:pt x="710872" y="382528"/>
                  </a:cubicBezTo>
                  <a:cubicBezTo>
                    <a:pt x="672038" y="382528"/>
                    <a:pt x="640557" y="351047"/>
                    <a:pt x="640557" y="312213"/>
                  </a:cubicBezTo>
                  <a:lnTo>
                    <a:pt x="651253" y="286390"/>
                  </a:lnTo>
                  <a:lnTo>
                    <a:pt x="622539" y="280593"/>
                  </a:lnTo>
                  <a:cubicBezTo>
                    <a:pt x="612567" y="276375"/>
                    <a:pt x="603588" y="270272"/>
                    <a:pt x="596047" y="262731"/>
                  </a:cubicBezTo>
                  <a:lnTo>
                    <a:pt x="578536" y="236759"/>
                  </a:lnTo>
                  <a:lnTo>
                    <a:pt x="553081" y="241898"/>
                  </a:lnTo>
                  <a:cubicBezTo>
                    <a:pt x="510873" y="241898"/>
                    <a:pt x="474659" y="216236"/>
                    <a:pt x="459190" y="179663"/>
                  </a:cubicBezTo>
                  <a:lnTo>
                    <a:pt x="458657" y="177023"/>
                  </a:lnTo>
                  <a:lnTo>
                    <a:pt x="430821" y="195790"/>
                  </a:lnTo>
                  <a:cubicBezTo>
                    <a:pt x="418630" y="200947"/>
                    <a:pt x="405226" y="203798"/>
                    <a:pt x="391157" y="203798"/>
                  </a:cubicBezTo>
                  <a:cubicBezTo>
                    <a:pt x="377088" y="203798"/>
                    <a:pt x="363684" y="200947"/>
                    <a:pt x="351493" y="195790"/>
                  </a:cubicBezTo>
                  <a:lnTo>
                    <a:pt x="334336" y="184222"/>
                  </a:lnTo>
                  <a:lnTo>
                    <a:pt x="315572" y="212052"/>
                  </a:lnTo>
                  <a:cubicBezTo>
                    <a:pt x="297132" y="230493"/>
                    <a:pt x="271658" y="241898"/>
                    <a:pt x="243519" y="241898"/>
                  </a:cubicBezTo>
                  <a:lnTo>
                    <a:pt x="217193" y="236583"/>
                  </a:lnTo>
                  <a:lnTo>
                    <a:pt x="199563" y="262731"/>
                  </a:lnTo>
                  <a:cubicBezTo>
                    <a:pt x="184481" y="277814"/>
                    <a:pt x="163645" y="287142"/>
                    <a:pt x="140630" y="287142"/>
                  </a:cubicBezTo>
                  <a:lnTo>
                    <a:pt x="135353" y="286077"/>
                  </a:lnTo>
                  <a:lnTo>
                    <a:pt x="140630" y="312213"/>
                  </a:lnTo>
                  <a:cubicBezTo>
                    <a:pt x="140630" y="351047"/>
                    <a:pt x="109149" y="382528"/>
                    <a:pt x="70315" y="382528"/>
                  </a:cubicBezTo>
                  <a:cubicBezTo>
                    <a:pt x="31481" y="382528"/>
                    <a:pt x="0" y="351047"/>
                    <a:pt x="0" y="312213"/>
                  </a:cubicBezTo>
                  <a:cubicBezTo>
                    <a:pt x="0" y="283088"/>
                    <a:pt x="17708" y="258098"/>
                    <a:pt x="42945" y="247424"/>
                  </a:cubicBezTo>
                  <a:lnTo>
                    <a:pt x="67970" y="242372"/>
                  </a:lnTo>
                  <a:lnTo>
                    <a:pt x="63836" y="236239"/>
                  </a:lnTo>
                  <a:cubicBezTo>
                    <a:pt x="59618" y="226268"/>
                    <a:pt x="57286" y="215306"/>
                    <a:pt x="57286" y="203798"/>
                  </a:cubicBezTo>
                  <a:cubicBezTo>
                    <a:pt x="57286" y="157768"/>
                    <a:pt x="94600" y="120454"/>
                    <a:pt x="140630" y="120454"/>
                  </a:cubicBezTo>
                  <a:lnTo>
                    <a:pt x="145373" y="121412"/>
                  </a:lnTo>
                  <a:lnTo>
                    <a:pt x="149628" y="100335"/>
                  </a:lnTo>
                  <a:cubicBezTo>
                    <a:pt x="165097" y="63762"/>
                    <a:pt x="201311" y="38100"/>
                    <a:pt x="243519" y="38100"/>
                  </a:cubicBezTo>
                  <a:cubicBezTo>
                    <a:pt x="257588" y="38100"/>
                    <a:pt x="270992" y="40951"/>
                    <a:pt x="283183" y="46108"/>
                  </a:cubicBezTo>
                  <a:lnTo>
                    <a:pt x="300340" y="57676"/>
                  </a:lnTo>
                  <a:lnTo>
                    <a:pt x="319104" y="29846"/>
                  </a:lnTo>
                  <a:cubicBezTo>
                    <a:pt x="337544" y="11406"/>
                    <a:pt x="363018" y="0"/>
                    <a:pt x="3911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3358781-AD19-DAE9-2499-B3731D0909BC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協力する人のイラスト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246067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155776</TotalTime>
  <Words>22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pptxn05_協力する人のイラスト</dc:title>
  <dc:subject>pptxn05_協力する人のイラスト</dc:subject>
  <dc:creator>でじけろお</dc:creator>
  <cp:revision>1</cp:revision>
  <dcterms:created xsi:type="dcterms:W3CDTF">2018-05-20T00:31:01Z</dcterms:created>
  <dcterms:modified xsi:type="dcterms:W3CDTF">2024-12-05T14:53:48Z</dcterms:modified>
  <cp:version>1</cp:version>
</cp:coreProperties>
</file>