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4"/>
  </p:notesMasterIdLst>
  <p:sldIdLst>
    <p:sldId id="892" r:id="rId2"/>
    <p:sldId id="89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66"/>
    <a:srgbClr val="CCECFF"/>
    <a:srgbClr val="FFFF00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036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98300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66742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636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972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0663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9744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6700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5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833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366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Copyright©2023 </a:t>
            </a:r>
            <a:r>
              <a:rPr lang="en-US" altLang="ja-JP" sz="800" b="1" dirty="0">
                <a:hlinkClick r:id="rId15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277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F51DEA-760D-E9BF-CE37-9828AFAB8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312095F-D8AE-0D48-F78F-C9E857D14DA7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たこ焼きのイラスト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35" name="グループ化 1134">
            <a:extLst>
              <a:ext uri="{FF2B5EF4-FFF2-40B4-BE49-F238E27FC236}">
                <a16:creationId xmlns:a16="http://schemas.microsoft.com/office/drawing/2014/main" id="{F1B2BAAC-76AB-04D5-BCFF-18207510808E}"/>
              </a:ext>
            </a:extLst>
          </p:cNvPr>
          <p:cNvGrpSpPr/>
          <p:nvPr/>
        </p:nvGrpSpPr>
        <p:grpSpPr>
          <a:xfrm>
            <a:off x="736181" y="1524000"/>
            <a:ext cx="2550818" cy="1493332"/>
            <a:chOff x="489438" y="1011914"/>
            <a:chExt cx="8927124" cy="5226229"/>
          </a:xfrm>
        </p:grpSpPr>
        <p:sp>
          <p:nvSpPr>
            <p:cNvPr id="1136" name="フリーフォーム: 図形 1135">
              <a:extLst>
                <a:ext uri="{FF2B5EF4-FFF2-40B4-BE49-F238E27FC236}">
                  <a16:creationId xmlns:a16="http://schemas.microsoft.com/office/drawing/2014/main" id="{23230CC1-2E8A-935C-FCA1-BCC8C1E86A6A}"/>
                </a:ext>
              </a:extLst>
            </p:cNvPr>
            <p:cNvSpPr/>
            <p:nvPr/>
          </p:nvSpPr>
          <p:spPr>
            <a:xfrm>
              <a:off x="489438" y="1318847"/>
              <a:ext cx="8927124" cy="4919296"/>
            </a:xfrm>
            <a:custGeom>
              <a:avLst/>
              <a:gdLst>
                <a:gd name="connsiteX0" fmla="*/ 4339004 w 8678008"/>
                <a:gd name="connsiteY0" fmla="*/ 0 h 4642337"/>
                <a:gd name="connsiteX1" fmla="*/ 8678008 w 8678008"/>
                <a:gd name="connsiteY1" fmla="*/ 2211265 h 4642337"/>
                <a:gd name="connsiteX2" fmla="*/ 8667118 w 8678008"/>
                <a:gd name="connsiteY2" fmla="*/ 2321169 h 4642337"/>
                <a:gd name="connsiteX3" fmla="*/ 8678008 w 8678008"/>
                <a:gd name="connsiteY3" fmla="*/ 2431072 h 4642337"/>
                <a:gd name="connsiteX4" fmla="*/ 4339004 w 8678008"/>
                <a:gd name="connsiteY4" fmla="*/ 4642337 h 4642337"/>
                <a:gd name="connsiteX5" fmla="*/ 0 w 8678008"/>
                <a:gd name="connsiteY5" fmla="*/ 2431072 h 4642337"/>
                <a:gd name="connsiteX6" fmla="*/ 10890 w 8678008"/>
                <a:gd name="connsiteY6" fmla="*/ 2321169 h 4642337"/>
                <a:gd name="connsiteX7" fmla="*/ 0 w 8678008"/>
                <a:gd name="connsiteY7" fmla="*/ 2211265 h 4642337"/>
                <a:gd name="connsiteX8" fmla="*/ 4339004 w 8678008"/>
                <a:gd name="connsiteY8" fmla="*/ 0 h 4642337"/>
                <a:gd name="connsiteX0" fmla="*/ 4339004 w 8678008"/>
                <a:gd name="connsiteY0" fmla="*/ 0 h 4642337"/>
                <a:gd name="connsiteX1" fmla="*/ 8678008 w 8678008"/>
                <a:gd name="connsiteY1" fmla="*/ 2211265 h 4642337"/>
                <a:gd name="connsiteX2" fmla="*/ 8667118 w 8678008"/>
                <a:gd name="connsiteY2" fmla="*/ 2321169 h 4642337"/>
                <a:gd name="connsiteX3" fmla="*/ 8678008 w 8678008"/>
                <a:gd name="connsiteY3" fmla="*/ 2431072 h 4642337"/>
                <a:gd name="connsiteX4" fmla="*/ 4339004 w 8678008"/>
                <a:gd name="connsiteY4" fmla="*/ 4642337 h 4642337"/>
                <a:gd name="connsiteX5" fmla="*/ 0 w 8678008"/>
                <a:gd name="connsiteY5" fmla="*/ 2431072 h 4642337"/>
                <a:gd name="connsiteX6" fmla="*/ 0 w 8678008"/>
                <a:gd name="connsiteY6" fmla="*/ 2211265 h 4642337"/>
                <a:gd name="connsiteX7" fmla="*/ 4339004 w 8678008"/>
                <a:gd name="connsiteY7" fmla="*/ 0 h 4642337"/>
                <a:gd name="connsiteX0" fmla="*/ 4339004 w 8678008"/>
                <a:gd name="connsiteY0" fmla="*/ 0 h 4642337"/>
                <a:gd name="connsiteX1" fmla="*/ 8678008 w 8678008"/>
                <a:gd name="connsiteY1" fmla="*/ 2211265 h 4642337"/>
                <a:gd name="connsiteX2" fmla="*/ 8678008 w 8678008"/>
                <a:gd name="connsiteY2" fmla="*/ 2431072 h 4642337"/>
                <a:gd name="connsiteX3" fmla="*/ 4339004 w 8678008"/>
                <a:gd name="connsiteY3" fmla="*/ 4642337 h 4642337"/>
                <a:gd name="connsiteX4" fmla="*/ 0 w 8678008"/>
                <a:gd name="connsiteY4" fmla="*/ 2431072 h 4642337"/>
                <a:gd name="connsiteX5" fmla="*/ 0 w 8678008"/>
                <a:gd name="connsiteY5" fmla="*/ 2211265 h 4642337"/>
                <a:gd name="connsiteX6" fmla="*/ 4339004 w 8678008"/>
                <a:gd name="connsiteY6" fmla="*/ 0 h 464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78008" h="4642337">
                  <a:moveTo>
                    <a:pt x="4339004" y="0"/>
                  </a:moveTo>
                  <a:cubicBezTo>
                    <a:pt x="6735370" y="0"/>
                    <a:pt x="8678008" y="990017"/>
                    <a:pt x="8678008" y="2211265"/>
                  </a:cubicBezTo>
                  <a:lnTo>
                    <a:pt x="8678008" y="2431072"/>
                  </a:lnTo>
                  <a:cubicBezTo>
                    <a:pt x="8678008" y="3652320"/>
                    <a:pt x="6735370" y="4642337"/>
                    <a:pt x="4339004" y="4642337"/>
                  </a:cubicBezTo>
                  <a:cubicBezTo>
                    <a:pt x="1942638" y="4642337"/>
                    <a:pt x="0" y="3652320"/>
                    <a:pt x="0" y="2431072"/>
                  </a:cubicBezTo>
                  <a:lnTo>
                    <a:pt x="0" y="2211265"/>
                  </a:lnTo>
                  <a:cubicBezTo>
                    <a:pt x="0" y="990017"/>
                    <a:pt x="1942638" y="0"/>
                    <a:pt x="4339004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37" name="楕円 1136">
              <a:extLst>
                <a:ext uri="{FF2B5EF4-FFF2-40B4-BE49-F238E27FC236}">
                  <a16:creationId xmlns:a16="http://schemas.microsoft.com/office/drawing/2014/main" id="{7C2842DF-C9C1-1568-3BEF-DCA463125AC5}"/>
                </a:ext>
              </a:extLst>
            </p:cNvPr>
            <p:cNvSpPr/>
            <p:nvPr/>
          </p:nvSpPr>
          <p:spPr>
            <a:xfrm>
              <a:off x="489438" y="1318847"/>
              <a:ext cx="8927124" cy="4686375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38" name="楕円 1137">
              <a:extLst>
                <a:ext uri="{FF2B5EF4-FFF2-40B4-BE49-F238E27FC236}">
                  <a16:creationId xmlns:a16="http://schemas.microsoft.com/office/drawing/2014/main" id="{8740639A-9C31-87E4-DFDE-84BD1B143E74}"/>
                </a:ext>
              </a:extLst>
            </p:cNvPr>
            <p:cNvSpPr/>
            <p:nvPr/>
          </p:nvSpPr>
          <p:spPr>
            <a:xfrm>
              <a:off x="989239" y="2638383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39" name="楕円 1138">
              <a:extLst>
                <a:ext uri="{FF2B5EF4-FFF2-40B4-BE49-F238E27FC236}">
                  <a16:creationId xmlns:a16="http://schemas.microsoft.com/office/drawing/2014/main" id="{24F5E2C1-5D8F-DD5F-8BC9-EB93C40B32D3}"/>
                </a:ext>
              </a:extLst>
            </p:cNvPr>
            <p:cNvSpPr/>
            <p:nvPr/>
          </p:nvSpPr>
          <p:spPr>
            <a:xfrm>
              <a:off x="3016986" y="2638383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0" name="楕円 1139">
              <a:extLst>
                <a:ext uri="{FF2B5EF4-FFF2-40B4-BE49-F238E27FC236}">
                  <a16:creationId xmlns:a16="http://schemas.microsoft.com/office/drawing/2014/main" id="{FFAA55A7-E643-95BB-CF7C-A0F6BE08E039}"/>
                </a:ext>
              </a:extLst>
            </p:cNvPr>
            <p:cNvSpPr/>
            <p:nvPr/>
          </p:nvSpPr>
          <p:spPr>
            <a:xfrm>
              <a:off x="5044732" y="2638383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1" name="楕円 1140">
              <a:extLst>
                <a:ext uri="{FF2B5EF4-FFF2-40B4-BE49-F238E27FC236}">
                  <a16:creationId xmlns:a16="http://schemas.microsoft.com/office/drawing/2014/main" id="{842418EB-0B32-5E43-4742-AABEC3A3F9C6}"/>
                </a:ext>
              </a:extLst>
            </p:cNvPr>
            <p:cNvSpPr/>
            <p:nvPr/>
          </p:nvSpPr>
          <p:spPr>
            <a:xfrm>
              <a:off x="7072478" y="2638383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2" name="楕円 1141">
              <a:extLst>
                <a:ext uri="{FF2B5EF4-FFF2-40B4-BE49-F238E27FC236}">
                  <a16:creationId xmlns:a16="http://schemas.microsoft.com/office/drawing/2014/main" id="{D42B6821-F9E5-BDBB-777B-4A01CB4B0017}"/>
                </a:ext>
              </a:extLst>
            </p:cNvPr>
            <p:cNvSpPr/>
            <p:nvPr/>
          </p:nvSpPr>
          <p:spPr>
            <a:xfrm>
              <a:off x="989239" y="3729066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3" name="楕円 1142">
              <a:extLst>
                <a:ext uri="{FF2B5EF4-FFF2-40B4-BE49-F238E27FC236}">
                  <a16:creationId xmlns:a16="http://schemas.microsoft.com/office/drawing/2014/main" id="{44867BF3-CB9E-FAC1-64AD-1516B97B5F0C}"/>
                </a:ext>
              </a:extLst>
            </p:cNvPr>
            <p:cNvSpPr/>
            <p:nvPr/>
          </p:nvSpPr>
          <p:spPr>
            <a:xfrm>
              <a:off x="3016986" y="3729066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4" name="楕円 1143">
              <a:extLst>
                <a:ext uri="{FF2B5EF4-FFF2-40B4-BE49-F238E27FC236}">
                  <a16:creationId xmlns:a16="http://schemas.microsoft.com/office/drawing/2014/main" id="{1B88D015-D1EB-F141-535C-C42A81F08177}"/>
                </a:ext>
              </a:extLst>
            </p:cNvPr>
            <p:cNvSpPr/>
            <p:nvPr/>
          </p:nvSpPr>
          <p:spPr>
            <a:xfrm>
              <a:off x="5044732" y="3729066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5" name="楕円 1144">
              <a:extLst>
                <a:ext uri="{FF2B5EF4-FFF2-40B4-BE49-F238E27FC236}">
                  <a16:creationId xmlns:a16="http://schemas.microsoft.com/office/drawing/2014/main" id="{AAFE43A9-E5E7-5B75-577F-27E9AF776F8F}"/>
                </a:ext>
              </a:extLst>
            </p:cNvPr>
            <p:cNvSpPr/>
            <p:nvPr/>
          </p:nvSpPr>
          <p:spPr>
            <a:xfrm>
              <a:off x="7072478" y="3729066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6" name="楕円 1145">
              <a:extLst>
                <a:ext uri="{FF2B5EF4-FFF2-40B4-BE49-F238E27FC236}">
                  <a16:creationId xmlns:a16="http://schemas.microsoft.com/office/drawing/2014/main" id="{82A904ED-F21A-6E9A-2142-D7DB0EEB4F07}"/>
                </a:ext>
              </a:extLst>
            </p:cNvPr>
            <p:cNvSpPr/>
            <p:nvPr/>
          </p:nvSpPr>
          <p:spPr>
            <a:xfrm>
              <a:off x="3016986" y="1556426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7" name="楕円 1146">
              <a:extLst>
                <a:ext uri="{FF2B5EF4-FFF2-40B4-BE49-F238E27FC236}">
                  <a16:creationId xmlns:a16="http://schemas.microsoft.com/office/drawing/2014/main" id="{82AE885C-413B-24AD-82FA-DD5F189779DD}"/>
                </a:ext>
              </a:extLst>
            </p:cNvPr>
            <p:cNvSpPr/>
            <p:nvPr/>
          </p:nvSpPr>
          <p:spPr>
            <a:xfrm>
              <a:off x="5044732" y="1556426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8" name="楕円 1147">
              <a:extLst>
                <a:ext uri="{FF2B5EF4-FFF2-40B4-BE49-F238E27FC236}">
                  <a16:creationId xmlns:a16="http://schemas.microsoft.com/office/drawing/2014/main" id="{554030FF-6F3C-EC12-F2D6-C25250CABE68}"/>
                </a:ext>
              </a:extLst>
            </p:cNvPr>
            <p:cNvSpPr/>
            <p:nvPr/>
          </p:nvSpPr>
          <p:spPr>
            <a:xfrm>
              <a:off x="3016986" y="4811022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9" name="楕円 1148">
              <a:extLst>
                <a:ext uri="{FF2B5EF4-FFF2-40B4-BE49-F238E27FC236}">
                  <a16:creationId xmlns:a16="http://schemas.microsoft.com/office/drawing/2014/main" id="{FE4EA8F2-D6C6-9EEF-8A51-4D158DB79CEE}"/>
                </a:ext>
              </a:extLst>
            </p:cNvPr>
            <p:cNvSpPr/>
            <p:nvPr/>
          </p:nvSpPr>
          <p:spPr>
            <a:xfrm>
              <a:off x="5044732" y="4811022"/>
              <a:ext cx="1862375" cy="93798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50" name="グループ化 1149">
              <a:extLst>
                <a:ext uri="{FF2B5EF4-FFF2-40B4-BE49-F238E27FC236}">
                  <a16:creationId xmlns:a16="http://schemas.microsoft.com/office/drawing/2014/main" id="{55B6C4FA-FCDC-7D18-A44D-56843A66AF80}"/>
                </a:ext>
              </a:extLst>
            </p:cNvPr>
            <p:cNvGrpSpPr/>
            <p:nvPr/>
          </p:nvGrpSpPr>
          <p:grpSpPr>
            <a:xfrm>
              <a:off x="1053306" y="2102597"/>
              <a:ext cx="1734241" cy="1393548"/>
              <a:chOff x="1053306" y="2102597"/>
              <a:chExt cx="1734241" cy="1393548"/>
            </a:xfrm>
          </p:grpSpPr>
          <p:sp>
            <p:nvSpPr>
              <p:cNvPr id="1329" name="楕円 33">
                <a:extLst>
                  <a:ext uri="{FF2B5EF4-FFF2-40B4-BE49-F238E27FC236}">
                    <a16:creationId xmlns:a16="http://schemas.microsoft.com/office/drawing/2014/main" id="{73771111-584E-9277-360D-6E849ED8C470}"/>
                  </a:ext>
                </a:extLst>
              </p:cNvPr>
              <p:cNvSpPr/>
              <p:nvPr/>
            </p:nvSpPr>
            <p:spPr>
              <a:xfrm>
                <a:off x="1053306" y="2158129"/>
                <a:ext cx="1734241" cy="1338016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0404" h="1227892">
                    <a:moveTo>
                      <a:pt x="0" y="785303"/>
                    </a:moveTo>
                    <a:cubicBezTo>
                      <a:pt x="0" y="540868"/>
                      <a:pt x="221155" y="0"/>
                      <a:pt x="894973" y="0"/>
                    </a:cubicBezTo>
                    <a:cubicBezTo>
                      <a:pt x="1568791" y="0"/>
                      <a:pt x="1810404" y="540868"/>
                      <a:pt x="1810404" y="785303"/>
                    </a:cubicBezTo>
                    <a:cubicBezTo>
                      <a:pt x="1810404" y="1029738"/>
                      <a:pt x="1405131" y="1227892"/>
                      <a:pt x="905202" y="1227892"/>
                    </a:cubicBezTo>
                    <a:cubicBezTo>
                      <a:pt x="405273" y="1227892"/>
                      <a:pt x="0" y="1029738"/>
                      <a:pt x="0" y="78530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0" name="フリーフォーム: 図形 1329">
                <a:extLst>
                  <a:ext uri="{FF2B5EF4-FFF2-40B4-BE49-F238E27FC236}">
                    <a16:creationId xmlns:a16="http://schemas.microsoft.com/office/drawing/2014/main" id="{80B1AA62-EB8C-FAB3-3D2E-A9487EE1B204}"/>
                  </a:ext>
                </a:extLst>
              </p:cNvPr>
              <p:cNvSpPr/>
              <p:nvPr/>
            </p:nvSpPr>
            <p:spPr>
              <a:xfrm>
                <a:off x="1216397" y="2102597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1" name="楕円 1330">
                <a:extLst>
                  <a:ext uri="{FF2B5EF4-FFF2-40B4-BE49-F238E27FC236}">
                    <a16:creationId xmlns:a16="http://schemas.microsoft.com/office/drawing/2014/main" id="{1D0B58AE-E8B0-183A-BD0F-D00F4D270463}"/>
                  </a:ext>
                </a:extLst>
              </p:cNvPr>
              <p:cNvSpPr/>
              <p:nvPr/>
            </p:nvSpPr>
            <p:spPr>
              <a:xfrm>
                <a:off x="1502059" y="2659211"/>
                <a:ext cx="133350" cy="26987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2" name="楕円 1331">
                <a:extLst>
                  <a:ext uri="{FF2B5EF4-FFF2-40B4-BE49-F238E27FC236}">
                    <a16:creationId xmlns:a16="http://schemas.microsoft.com/office/drawing/2014/main" id="{A7A376FD-88B6-921A-166A-1D1959E377A1}"/>
                  </a:ext>
                </a:extLst>
              </p:cNvPr>
              <p:cNvSpPr/>
              <p:nvPr/>
            </p:nvSpPr>
            <p:spPr>
              <a:xfrm>
                <a:off x="2149759" y="2659211"/>
                <a:ext cx="133350" cy="26987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3" name="フリーフォーム: 図形 1332">
                <a:extLst>
                  <a:ext uri="{FF2B5EF4-FFF2-40B4-BE49-F238E27FC236}">
                    <a16:creationId xmlns:a16="http://schemas.microsoft.com/office/drawing/2014/main" id="{51AE7443-7A09-A07E-7E57-AC78EDA97F7C}"/>
                  </a:ext>
                </a:extLst>
              </p:cNvPr>
              <p:cNvSpPr/>
              <p:nvPr/>
            </p:nvSpPr>
            <p:spPr>
              <a:xfrm>
                <a:off x="1677455" y="3183115"/>
                <a:ext cx="485942" cy="81898"/>
              </a:xfrm>
              <a:custGeom>
                <a:avLst/>
                <a:gdLst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242971 w 485942"/>
                  <a:gd name="connsiteY8" fmla="*/ 0 h 163797"/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334411 w 485942"/>
                  <a:gd name="connsiteY8" fmla="*/ 91440 h 163797"/>
                  <a:gd name="connsiteX0" fmla="*/ 471160 w 485942"/>
                  <a:gd name="connsiteY0" fmla="*/ 39935 h 134030"/>
                  <a:gd name="connsiteX1" fmla="*/ 485942 w 485942"/>
                  <a:gd name="connsiteY1" fmla="*/ 52132 h 134030"/>
                  <a:gd name="connsiteX2" fmla="*/ 471160 w 485942"/>
                  <a:gd name="connsiteY2" fmla="*/ 64328 h 134030"/>
                  <a:gd name="connsiteX3" fmla="*/ 242971 w 485942"/>
                  <a:gd name="connsiteY3" fmla="*/ 134030 h 134030"/>
                  <a:gd name="connsiteX4" fmla="*/ 14782 w 485942"/>
                  <a:gd name="connsiteY4" fmla="*/ 64328 h 134030"/>
                  <a:gd name="connsiteX5" fmla="*/ 0 w 485942"/>
                  <a:gd name="connsiteY5" fmla="*/ 52132 h 134030"/>
                  <a:gd name="connsiteX6" fmla="*/ 14782 w 485942"/>
                  <a:gd name="connsiteY6" fmla="*/ 39935 h 134030"/>
                  <a:gd name="connsiteX7" fmla="*/ 334411 w 485942"/>
                  <a:gd name="connsiteY7" fmla="*/ 61673 h 134030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6" fmla="*/ 14782 w 485942"/>
                  <a:gd name="connsiteY6" fmla="*/ 0 h 94095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0" fmla="*/ 485942 w 485942"/>
                  <a:gd name="connsiteY0" fmla="*/ 0 h 81898"/>
                  <a:gd name="connsiteX1" fmla="*/ 471160 w 485942"/>
                  <a:gd name="connsiteY1" fmla="*/ 12196 h 81898"/>
                  <a:gd name="connsiteX2" fmla="*/ 242971 w 485942"/>
                  <a:gd name="connsiteY2" fmla="*/ 81898 h 81898"/>
                  <a:gd name="connsiteX3" fmla="*/ 14782 w 485942"/>
                  <a:gd name="connsiteY3" fmla="*/ 12196 h 81898"/>
                  <a:gd name="connsiteX4" fmla="*/ 0 w 485942"/>
                  <a:gd name="connsiteY4" fmla="*/ 0 h 8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5942" h="81898">
                    <a:moveTo>
                      <a:pt x="485942" y="0"/>
                    </a:moveTo>
                    <a:lnTo>
                      <a:pt x="471160" y="12196"/>
                    </a:lnTo>
                    <a:cubicBezTo>
                      <a:pt x="406022" y="56202"/>
                      <a:pt x="327498" y="81898"/>
                      <a:pt x="242971" y="81898"/>
                    </a:cubicBezTo>
                    <a:cubicBezTo>
                      <a:pt x="158445" y="81898"/>
                      <a:pt x="79920" y="56202"/>
                      <a:pt x="14782" y="12196"/>
                    </a:cubicBezTo>
                    <a:lnTo>
                      <a:pt x="0" y="0"/>
                    </a:ln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4" name="フリーフォーム: 図形 1333">
                <a:extLst>
                  <a:ext uri="{FF2B5EF4-FFF2-40B4-BE49-F238E27FC236}">
                    <a16:creationId xmlns:a16="http://schemas.microsoft.com/office/drawing/2014/main" id="{76CE1648-8835-A178-6C60-865FFB458ED9}"/>
                  </a:ext>
                </a:extLst>
              </p:cNvPr>
              <p:cNvSpPr/>
              <p:nvPr/>
            </p:nvSpPr>
            <p:spPr>
              <a:xfrm>
                <a:off x="1650039" y="2281031"/>
                <a:ext cx="77688" cy="63053"/>
              </a:xfrm>
              <a:custGeom>
                <a:avLst/>
                <a:gdLst>
                  <a:gd name="connsiteX0" fmla="*/ 72235 w 171263"/>
                  <a:gd name="connsiteY0" fmla="*/ 0 h 182288"/>
                  <a:gd name="connsiteX1" fmla="*/ 171263 w 171263"/>
                  <a:gd name="connsiteY1" fmla="*/ 57173 h 182288"/>
                  <a:gd name="connsiteX2" fmla="*/ 99028 w 171263"/>
                  <a:gd name="connsiteY2" fmla="*/ 182288 h 182288"/>
                  <a:gd name="connsiteX3" fmla="*/ 0 w 171263"/>
                  <a:gd name="connsiteY3" fmla="*/ 125115 h 182288"/>
                  <a:gd name="connsiteX4" fmla="*/ 72235 w 171263"/>
                  <a:gd name="connsiteY4" fmla="*/ 0 h 18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263" h="182288">
                    <a:moveTo>
                      <a:pt x="72235" y="0"/>
                    </a:moveTo>
                    <a:lnTo>
                      <a:pt x="171263" y="57173"/>
                    </a:lnTo>
                    <a:lnTo>
                      <a:pt x="99028" y="182288"/>
                    </a:lnTo>
                    <a:lnTo>
                      <a:pt x="0" y="125115"/>
                    </a:lnTo>
                    <a:lnTo>
                      <a:pt x="72235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EEB96BBC-4B81-947B-02A9-2D9D568EBFC9}"/>
                  </a:ext>
                </a:extLst>
              </p:cNvPr>
              <p:cNvSpPr/>
              <p:nvPr/>
            </p:nvSpPr>
            <p:spPr>
              <a:xfrm>
                <a:off x="2066442" y="2203737"/>
                <a:ext cx="95683" cy="60582"/>
              </a:xfrm>
              <a:custGeom>
                <a:avLst/>
                <a:gdLst>
                  <a:gd name="connsiteX0" fmla="*/ 174150 w 210934"/>
                  <a:gd name="connsiteY0" fmla="*/ 0 h 175144"/>
                  <a:gd name="connsiteX1" fmla="*/ 210934 w 210934"/>
                  <a:gd name="connsiteY1" fmla="*/ 123109 h 175144"/>
                  <a:gd name="connsiteX2" fmla="*/ 36784 w 210934"/>
                  <a:gd name="connsiteY2" fmla="*/ 175144 h 175144"/>
                  <a:gd name="connsiteX3" fmla="*/ 0 w 210934"/>
                  <a:gd name="connsiteY3" fmla="*/ 52036 h 175144"/>
                  <a:gd name="connsiteX4" fmla="*/ 174150 w 210934"/>
                  <a:gd name="connsiteY4" fmla="*/ 0 h 175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934" h="175144">
                    <a:moveTo>
                      <a:pt x="174150" y="0"/>
                    </a:moveTo>
                    <a:lnTo>
                      <a:pt x="210934" y="123109"/>
                    </a:lnTo>
                    <a:lnTo>
                      <a:pt x="36784" y="175144"/>
                    </a:lnTo>
                    <a:lnTo>
                      <a:pt x="0" y="52036"/>
                    </a:lnTo>
                    <a:lnTo>
                      <a:pt x="174150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6" name="フリーフォーム: 図形 1335">
                <a:extLst>
                  <a:ext uri="{FF2B5EF4-FFF2-40B4-BE49-F238E27FC236}">
                    <a16:creationId xmlns:a16="http://schemas.microsoft.com/office/drawing/2014/main" id="{3A70E937-DC13-81F1-0519-F9A15732EFEE}"/>
                  </a:ext>
                </a:extLst>
              </p:cNvPr>
              <p:cNvSpPr/>
              <p:nvPr/>
            </p:nvSpPr>
            <p:spPr>
              <a:xfrm>
                <a:off x="1822806" y="2227179"/>
                <a:ext cx="79668" cy="54702"/>
              </a:xfrm>
              <a:custGeom>
                <a:avLst/>
                <a:gdLst>
                  <a:gd name="connsiteX0" fmla="*/ 40547 w 175629"/>
                  <a:gd name="connsiteY0" fmla="*/ 0 h 158146"/>
                  <a:gd name="connsiteX1" fmla="*/ 175629 w 175629"/>
                  <a:gd name="connsiteY1" fmla="*/ 51229 h 158146"/>
                  <a:gd name="connsiteX2" fmla="*/ 135082 w 175629"/>
                  <a:gd name="connsiteY2" fmla="*/ 158146 h 158146"/>
                  <a:gd name="connsiteX3" fmla="*/ 0 w 175629"/>
                  <a:gd name="connsiteY3" fmla="*/ 106917 h 158146"/>
                  <a:gd name="connsiteX4" fmla="*/ 40547 w 175629"/>
                  <a:gd name="connsiteY4" fmla="*/ 0 h 15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629" h="158146">
                    <a:moveTo>
                      <a:pt x="40547" y="0"/>
                    </a:moveTo>
                    <a:lnTo>
                      <a:pt x="175629" y="51229"/>
                    </a:lnTo>
                    <a:lnTo>
                      <a:pt x="135082" y="158146"/>
                    </a:lnTo>
                    <a:lnTo>
                      <a:pt x="0" y="106917"/>
                    </a:lnTo>
                    <a:lnTo>
                      <a:pt x="40547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14DE6C8E-0053-54E6-C5ED-2E4A1386E884}"/>
                  </a:ext>
                </a:extLst>
              </p:cNvPr>
              <p:cNvSpPr/>
              <p:nvPr/>
            </p:nvSpPr>
            <p:spPr>
              <a:xfrm>
                <a:off x="1484773" y="2247527"/>
                <a:ext cx="101441" cy="67009"/>
              </a:xfrm>
              <a:custGeom>
                <a:avLst/>
                <a:gdLst>
                  <a:gd name="connsiteX0" fmla="*/ 169558 w 223627"/>
                  <a:gd name="connsiteY0" fmla="*/ 0 h 193726"/>
                  <a:gd name="connsiteX1" fmla="*/ 223627 w 223627"/>
                  <a:gd name="connsiteY1" fmla="*/ 111514 h 193726"/>
                  <a:gd name="connsiteX2" fmla="*/ 54069 w 223627"/>
                  <a:gd name="connsiteY2" fmla="*/ 193726 h 193726"/>
                  <a:gd name="connsiteX3" fmla="*/ 0 w 223627"/>
                  <a:gd name="connsiteY3" fmla="*/ 82212 h 193726"/>
                  <a:gd name="connsiteX4" fmla="*/ 169558 w 223627"/>
                  <a:gd name="connsiteY4" fmla="*/ 0 h 193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627" h="193726">
                    <a:moveTo>
                      <a:pt x="169558" y="0"/>
                    </a:moveTo>
                    <a:lnTo>
                      <a:pt x="223627" y="111514"/>
                    </a:lnTo>
                    <a:lnTo>
                      <a:pt x="54069" y="193726"/>
                    </a:lnTo>
                    <a:lnTo>
                      <a:pt x="0" y="82212"/>
                    </a:lnTo>
                    <a:lnTo>
                      <a:pt x="169558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8" name="フリーフォーム: 図形 1337">
                <a:extLst>
                  <a:ext uri="{FF2B5EF4-FFF2-40B4-BE49-F238E27FC236}">
                    <a16:creationId xmlns:a16="http://schemas.microsoft.com/office/drawing/2014/main" id="{047A5D20-A509-2A66-2563-2626D1865A4C}"/>
                  </a:ext>
                </a:extLst>
              </p:cNvPr>
              <p:cNvSpPr/>
              <p:nvPr/>
            </p:nvSpPr>
            <p:spPr>
              <a:xfrm>
                <a:off x="2271291" y="2244809"/>
                <a:ext cx="100875" cy="77936"/>
              </a:xfrm>
              <a:custGeom>
                <a:avLst/>
                <a:gdLst>
                  <a:gd name="connsiteX0" fmla="*/ 72535 w 222378"/>
                  <a:gd name="connsiteY0" fmla="*/ 0 h 225314"/>
                  <a:gd name="connsiteX1" fmla="*/ 222378 w 222378"/>
                  <a:gd name="connsiteY1" fmla="*/ 69963 h 225314"/>
                  <a:gd name="connsiteX2" fmla="*/ 149844 w 222378"/>
                  <a:gd name="connsiteY2" fmla="*/ 225314 h 225314"/>
                  <a:gd name="connsiteX3" fmla="*/ 0 w 222378"/>
                  <a:gd name="connsiteY3" fmla="*/ 155351 h 225314"/>
                  <a:gd name="connsiteX4" fmla="*/ 72535 w 222378"/>
                  <a:gd name="connsiteY4" fmla="*/ 0 h 225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378" h="225314">
                    <a:moveTo>
                      <a:pt x="72535" y="0"/>
                    </a:moveTo>
                    <a:lnTo>
                      <a:pt x="222378" y="69963"/>
                    </a:lnTo>
                    <a:lnTo>
                      <a:pt x="149844" y="225314"/>
                    </a:lnTo>
                    <a:lnTo>
                      <a:pt x="0" y="155351"/>
                    </a:lnTo>
                    <a:lnTo>
                      <a:pt x="72535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E2675A29-4ECF-E5AD-8DD9-0C5DAF8CC332}"/>
                  </a:ext>
                </a:extLst>
              </p:cNvPr>
              <p:cNvSpPr/>
              <p:nvPr/>
            </p:nvSpPr>
            <p:spPr>
              <a:xfrm>
                <a:off x="2121825" y="2320271"/>
                <a:ext cx="74197" cy="55647"/>
              </a:xfrm>
              <a:custGeom>
                <a:avLst/>
                <a:gdLst>
                  <a:gd name="connsiteX0" fmla="*/ 97798 w 163566"/>
                  <a:gd name="connsiteY0" fmla="*/ 0 h 160877"/>
                  <a:gd name="connsiteX1" fmla="*/ 163566 w 163566"/>
                  <a:gd name="connsiteY1" fmla="*/ 86634 h 160877"/>
                  <a:gd name="connsiteX2" fmla="*/ 65767 w 163566"/>
                  <a:gd name="connsiteY2" fmla="*/ 160877 h 160877"/>
                  <a:gd name="connsiteX3" fmla="*/ 0 w 163566"/>
                  <a:gd name="connsiteY3" fmla="*/ 74243 h 160877"/>
                  <a:gd name="connsiteX4" fmla="*/ 97798 w 163566"/>
                  <a:gd name="connsiteY4" fmla="*/ 0 h 160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566" h="160877">
                    <a:moveTo>
                      <a:pt x="97798" y="0"/>
                    </a:moveTo>
                    <a:lnTo>
                      <a:pt x="163566" y="86634"/>
                    </a:lnTo>
                    <a:lnTo>
                      <a:pt x="65767" y="160877"/>
                    </a:lnTo>
                    <a:lnTo>
                      <a:pt x="0" y="74243"/>
                    </a:lnTo>
                    <a:lnTo>
                      <a:pt x="97798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0" name="フリーフォーム: 図形 1339">
                <a:extLst>
                  <a:ext uri="{FF2B5EF4-FFF2-40B4-BE49-F238E27FC236}">
                    <a16:creationId xmlns:a16="http://schemas.microsoft.com/office/drawing/2014/main" id="{3C8A2D44-F9C1-5A40-BD1E-DCA9A433EB3D}"/>
                  </a:ext>
                </a:extLst>
              </p:cNvPr>
              <p:cNvSpPr/>
              <p:nvPr/>
            </p:nvSpPr>
            <p:spPr>
              <a:xfrm>
                <a:off x="1695266" y="2162842"/>
                <a:ext cx="95257" cy="71186"/>
              </a:xfrm>
              <a:custGeom>
                <a:avLst/>
                <a:gdLst>
                  <a:gd name="connsiteX0" fmla="*/ 45020 w 209994"/>
                  <a:gd name="connsiteY0" fmla="*/ 0 h 205800"/>
                  <a:gd name="connsiteX1" fmla="*/ 209994 w 209994"/>
                  <a:gd name="connsiteY1" fmla="*/ 46674 h 205800"/>
                  <a:gd name="connsiteX2" fmla="*/ 164974 w 209994"/>
                  <a:gd name="connsiteY2" fmla="*/ 205800 h 205800"/>
                  <a:gd name="connsiteX3" fmla="*/ 0 w 209994"/>
                  <a:gd name="connsiteY3" fmla="*/ 159126 h 205800"/>
                  <a:gd name="connsiteX4" fmla="*/ 45020 w 209994"/>
                  <a:gd name="connsiteY4" fmla="*/ 0 h 20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994" h="205800">
                    <a:moveTo>
                      <a:pt x="45020" y="0"/>
                    </a:moveTo>
                    <a:lnTo>
                      <a:pt x="209994" y="46674"/>
                    </a:lnTo>
                    <a:lnTo>
                      <a:pt x="164974" y="205800"/>
                    </a:lnTo>
                    <a:lnTo>
                      <a:pt x="0" y="159126"/>
                    </a:lnTo>
                    <a:lnTo>
                      <a:pt x="45020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22B08A9F-35E3-965E-CBFB-EFDCCE41DF06}"/>
                  </a:ext>
                </a:extLst>
              </p:cNvPr>
              <p:cNvSpPr/>
              <p:nvPr/>
            </p:nvSpPr>
            <p:spPr>
              <a:xfrm>
                <a:off x="1941392" y="2187691"/>
                <a:ext cx="75551" cy="57118"/>
              </a:xfrm>
              <a:custGeom>
                <a:avLst/>
                <a:gdLst>
                  <a:gd name="connsiteX0" fmla="*/ 66978 w 166553"/>
                  <a:gd name="connsiteY0" fmla="*/ 0 h 165129"/>
                  <a:gd name="connsiteX1" fmla="*/ 166553 w 166553"/>
                  <a:gd name="connsiteY1" fmla="*/ 94710 h 165129"/>
                  <a:gd name="connsiteX2" fmla="*/ 99575 w 166553"/>
                  <a:gd name="connsiteY2" fmla="*/ 165129 h 165129"/>
                  <a:gd name="connsiteX3" fmla="*/ 0 w 166553"/>
                  <a:gd name="connsiteY3" fmla="*/ 70420 h 165129"/>
                  <a:gd name="connsiteX4" fmla="*/ 66978 w 166553"/>
                  <a:gd name="connsiteY4" fmla="*/ 0 h 165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553" h="165129">
                    <a:moveTo>
                      <a:pt x="66978" y="0"/>
                    </a:moveTo>
                    <a:lnTo>
                      <a:pt x="166553" y="94710"/>
                    </a:lnTo>
                    <a:lnTo>
                      <a:pt x="99575" y="165129"/>
                    </a:lnTo>
                    <a:lnTo>
                      <a:pt x="0" y="70420"/>
                    </a:lnTo>
                    <a:lnTo>
                      <a:pt x="66978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1" name="グループ化 1150">
              <a:extLst>
                <a:ext uri="{FF2B5EF4-FFF2-40B4-BE49-F238E27FC236}">
                  <a16:creationId xmlns:a16="http://schemas.microsoft.com/office/drawing/2014/main" id="{C34BE6B4-520D-9B56-94EE-07FC478A12D8}"/>
                </a:ext>
              </a:extLst>
            </p:cNvPr>
            <p:cNvGrpSpPr/>
            <p:nvPr/>
          </p:nvGrpSpPr>
          <p:grpSpPr>
            <a:xfrm>
              <a:off x="3075537" y="1014975"/>
              <a:ext cx="1734241" cy="1393548"/>
              <a:chOff x="3075537" y="1014975"/>
              <a:chExt cx="1734241" cy="1393548"/>
            </a:xfrm>
          </p:grpSpPr>
          <p:grpSp>
            <p:nvGrpSpPr>
              <p:cNvPr id="1315" name="グループ化 1314">
                <a:extLst>
                  <a:ext uri="{FF2B5EF4-FFF2-40B4-BE49-F238E27FC236}">
                    <a16:creationId xmlns:a16="http://schemas.microsoft.com/office/drawing/2014/main" id="{E15186F9-58D1-73EC-AE81-482A83E8AA0B}"/>
                  </a:ext>
                </a:extLst>
              </p:cNvPr>
              <p:cNvGrpSpPr/>
              <p:nvPr/>
            </p:nvGrpSpPr>
            <p:grpSpPr>
              <a:xfrm>
                <a:off x="3075537" y="1014975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318" name="楕円 33">
                  <a:extLst>
                    <a:ext uri="{FF2B5EF4-FFF2-40B4-BE49-F238E27FC236}">
                      <a16:creationId xmlns:a16="http://schemas.microsoft.com/office/drawing/2014/main" id="{352B5707-E7AA-D94C-CB73-6AD2C1058AF1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446A2869-44D4-D36D-D5D4-2CC43C65FE1D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0" name="フリーフォーム: 図形 1319">
                  <a:extLst>
                    <a:ext uri="{FF2B5EF4-FFF2-40B4-BE49-F238E27FC236}">
                      <a16:creationId xmlns:a16="http://schemas.microsoft.com/office/drawing/2014/main" id="{E531348D-8D12-4EFB-5694-68D75C831C1A}"/>
                    </a:ext>
                  </a:extLst>
                </p:cNvPr>
                <p:cNvSpPr/>
                <p:nvPr/>
              </p:nvSpPr>
              <p:spPr>
                <a:xfrm rot="10800000">
                  <a:off x="1677455" y="3183115"/>
                  <a:ext cx="485942" cy="81898"/>
                </a:xfrm>
                <a:custGeom>
                  <a:avLst/>
                  <a:gdLst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242971 w 485942"/>
                    <a:gd name="connsiteY8" fmla="*/ 0 h 163797"/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334411 w 485942"/>
                    <a:gd name="connsiteY8" fmla="*/ 91440 h 163797"/>
                    <a:gd name="connsiteX0" fmla="*/ 471160 w 485942"/>
                    <a:gd name="connsiteY0" fmla="*/ 39935 h 134030"/>
                    <a:gd name="connsiteX1" fmla="*/ 485942 w 485942"/>
                    <a:gd name="connsiteY1" fmla="*/ 52132 h 134030"/>
                    <a:gd name="connsiteX2" fmla="*/ 471160 w 485942"/>
                    <a:gd name="connsiteY2" fmla="*/ 64328 h 134030"/>
                    <a:gd name="connsiteX3" fmla="*/ 242971 w 485942"/>
                    <a:gd name="connsiteY3" fmla="*/ 134030 h 134030"/>
                    <a:gd name="connsiteX4" fmla="*/ 14782 w 485942"/>
                    <a:gd name="connsiteY4" fmla="*/ 64328 h 134030"/>
                    <a:gd name="connsiteX5" fmla="*/ 0 w 485942"/>
                    <a:gd name="connsiteY5" fmla="*/ 52132 h 134030"/>
                    <a:gd name="connsiteX6" fmla="*/ 14782 w 485942"/>
                    <a:gd name="connsiteY6" fmla="*/ 39935 h 134030"/>
                    <a:gd name="connsiteX7" fmla="*/ 334411 w 485942"/>
                    <a:gd name="connsiteY7" fmla="*/ 61673 h 134030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6" fmla="*/ 14782 w 485942"/>
                    <a:gd name="connsiteY6" fmla="*/ 0 h 94095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0" fmla="*/ 485942 w 485942"/>
                    <a:gd name="connsiteY0" fmla="*/ 0 h 81898"/>
                    <a:gd name="connsiteX1" fmla="*/ 471160 w 485942"/>
                    <a:gd name="connsiteY1" fmla="*/ 12196 h 81898"/>
                    <a:gd name="connsiteX2" fmla="*/ 242971 w 485942"/>
                    <a:gd name="connsiteY2" fmla="*/ 81898 h 81898"/>
                    <a:gd name="connsiteX3" fmla="*/ 14782 w 485942"/>
                    <a:gd name="connsiteY3" fmla="*/ 12196 h 81898"/>
                    <a:gd name="connsiteX4" fmla="*/ 0 w 485942"/>
                    <a:gd name="connsiteY4" fmla="*/ 0 h 8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42" h="81898">
                      <a:moveTo>
                        <a:pt x="485942" y="0"/>
                      </a:moveTo>
                      <a:lnTo>
                        <a:pt x="471160" y="12196"/>
                      </a:lnTo>
                      <a:cubicBezTo>
                        <a:pt x="406022" y="56202"/>
                        <a:pt x="327498" y="81898"/>
                        <a:pt x="242971" y="81898"/>
                      </a:cubicBezTo>
                      <a:cubicBezTo>
                        <a:pt x="158445" y="81898"/>
                        <a:pt x="79920" y="56202"/>
                        <a:pt x="14782" y="1219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1" name="フリーフォーム: 図形 1320">
                  <a:extLst>
                    <a:ext uri="{FF2B5EF4-FFF2-40B4-BE49-F238E27FC236}">
                      <a16:creationId xmlns:a16="http://schemas.microsoft.com/office/drawing/2014/main" id="{58CE7850-8400-B5B9-FA3F-6AE6167169EB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2" name="フリーフォーム: 図形 1321">
                  <a:extLst>
                    <a:ext uri="{FF2B5EF4-FFF2-40B4-BE49-F238E27FC236}">
                      <a16:creationId xmlns:a16="http://schemas.microsoft.com/office/drawing/2014/main" id="{BA25FC10-9E71-F8A6-B2A3-44386B81D0E0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3" name="フリーフォーム: 図形 1322">
                  <a:extLst>
                    <a:ext uri="{FF2B5EF4-FFF2-40B4-BE49-F238E27FC236}">
                      <a16:creationId xmlns:a16="http://schemas.microsoft.com/office/drawing/2014/main" id="{5BA833E5-4848-FAA7-6E67-28AA28C8C489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4" name="フリーフォーム: 図形 1323">
                  <a:extLst>
                    <a:ext uri="{FF2B5EF4-FFF2-40B4-BE49-F238E27FC236}">
                      <a16:creationId xmlns:a16="http://schemas.microsoft.com/office/drawing/2014/main" id="{7DA48BFE-D21A-1FE1-F36A-733152A6D2E5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5" name="フリーフォーム: 図形 1324">
                  <a:extLst>
                    <a:ext uri="{FF2B5EF4-FFF2-40B4-BE49-F238E27FC236}">
                      <a16:creationId xmlns:a16="http://schemas.microsoft.com/office/drawing/2014/main" id="{6E03D6C9-B690-E809-F99B-D3F6A7A7C59E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6" name="フリーフォーム: 図形 1325">
                  <a:extLst>
                    <a:ext uri="{FF2B5EF4-FFF2-40B4-BE49-F238E27FC236}">
                      <a16:creationId xmlns:a16="http://schemas.microsoft.com/office/drawing/2014/main" id="{625B1540-BA75-010D-4AFF-042A239EEBBA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7" name="フリーフォーム: 図形 1326">
                  <a:extLst>
                    <a:ext uri="{FF2B5EF4-FFF2-40B4-BE49-F238E27FC236}">
                      <a16:creationId xmlns:a16="http://schemas.microsoft.com/office/drawing/2014/main" id="{63B9E1B8-AE62-C49E-3DF8-29CE48DBBA82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8" name="フリーフォーム: 図形 1327">
                  <a:extLst>
                    <a:ext uri="{FF2B5EF4-FFF2-40B4-BE49-F238E27FC236}">
                      <a16:creationId xmlns:a16="http://schemas.microsoft.com/office/drawing/2014/main" id="{DC994317-27BC-E135-89BD-9FF556BD018A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16" name="二等辺三角形 21">
                <a:extLst>
                  <a:ext uri="{FF2B5EF4-FFF2-40B4-BE49-F238E27FC236}">
                    <a16:creationId xmlns:a16="http://schemas.microsoft.com/office/drawing/2014/main" id="{5FD13D39-3BF3-10DC-EA91-56AEC0F93B04}"/>
                  </a:ext>
                </a:extLst>
              </p:cNvPr>
              <p:cNvSpPr/>
              <p:nvPr/>
            </p:nvSpPr>
            <p:spPr>
              <a:xfrm rot="5400000">
                <a:off x="3459815" y="1582436"/>
                <a:ext cx="218724" cy="222136"/>
              </a:xfrm>
              <a:custGeom>
                <a:avLst/>
                <a:gdLst>
                  <a:gd name="connsiteX0" fmla="*/ 0 w 364617"/>
                  <a:gd name="connsiteY0" fmla="*/ 314325 h 314325"/>
                  <a:gd name="connsiteX1" fmla="*/ 182309 w 364617"/>
                  <a:gd name="connsiteY1" fmla="*/ 0 h 314325"/>
                  <a:gd name="connsiteX2" fmla="*/ 364617 w 364617"/>
                  <a:gd name="connsiteY2" fmla="*/ 314325 h 314325"/>
                  <a:gd name="connsiteX3" fmla="*/ 0 w 364617"/>
                  <a:gd name="connsiteY3" fmla="*/ 314325 h 314325"/>
                  <a:gd name="connsiteX0" fmla="*/ 0 w 364617"/>
                  <a:gd name="connsiteY0" fmla="*/ 314325 h 438150"/>
                  <a:gd name="connsiteX1" fmla="*/ 182309 w 364617"/>
                  <a:gd name="connsiteY1" fmla="*/ 0 h 438150"/>
                  <a:gd name="connsiteX2" fmla="*/ 364617 w 364617"/>
                  <a:gd name="connsiteY2" fmla="*/ 314325 h 438150"/>
                  <a:gd name="connsiteX3" fmla="*/ 180975 w 364617"/>
                  <a:gd name="connsiteY3" fmla="*/ 438150 h 438150"/>
                  <a:gd name="connsiteX4" fmla="*/ 0 w 364617"/>
                  <a:gd name="connsiteY4" fmla="*/ 314325 h 438150"/>
                  <a:gd name="connsiteX0" fmla="*/ 180975 w 364617"/>
                  <a:gd name="connsiteY0" fmla="*/ 438150 h 529590"/>
                  <a:gd name="connsiteX1" fmla="*/ 0 w 364617"/>
                  <a:gd name="connsiteY1" fmla="*/ 314325 h 529590"/>
                  <a:gd name="connsiteX2" fmla="*/ 182309 w 364617"/>
                  <a:gd name="connsiteY2" fmla="*/ 0 h 529590"/>
                  <a:gd name="connsiteX3" fmla="*/ 364617 w 364617"/>
                  <a:gd name="connsiteY3" fmla="*/ 314325 h 529590"/>
                  <a:gd name="connsiteX4" fmla="*/ 272415 w 364617"/>
                  <a:gd name="connsiteY4" fmla="*/ 529590 h 529590"/>
                  <a:gd name="connsiteX0" fmla="*/ 180975 w 364617"/>
                  <a:gd name="connsiteY0" fmla="*/ 438150 h 438150"/>
                  <a:gd name="connsiteX1" fmla="*/ 0 w 364617"/>
                  <a:gd name="connsiteY1" fmla="*/ 314325 h 438150"/>
                  <a:gd name="connsiteX2" fmla="*/ 182309 w 364617"/>
                  <a:gd name="connsiteY2" fmla="*/ 0 h 438150"/>
                  <a:gd name="connsiteX3" fmla="*/ 364617 w 364617"/>
                  <a:gd name="connsiteY3" fmla="*/ 314325 h 438150"/>
                  <a:gd name="connsiteX0" fmla="*/ 0 w 364617"/>
                  <a:gd name="connsiteY0" fmla="*/ 314325 h 314325"/>
                  <a:gd name="connsiteX1" fmla="*/ 182309 w 364617"/>
                  <a:gd name="connsiteY1" fmla="*/ 0 h 314325"/>
                  <a:gd name="connsiteX2" fmla="*/ 364617 w 364617"/>
                  <a:gd name="connsiteY2" fmla="*/ 314325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4617" h="314325">
                    <a:moveTo>
                      <a:pt x="0" y="314325"/>
                    </a:moveTo>
                    <a:lnTo>
                      <a:pt x="182309" y="0"/>
                    </a:lnTo>
                    <a:lnTo>
                      <a:pt x="364617" y="314325"/>
                    </a:ln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7" name="二等辺三角形 21">
                <a:extLst>
                  <a:ext uri="{FF2B5EF4-FFF2-40B4-BE49-F238E27FC236}">
                    <a16:creationId xmlns:a16="http://schemas.microsoft.com/office/drawing/2014/main" id="{9CF50AE6-8B5F-4CA7-E0CC-2CA7228A1BA4}"/>
                  </a:ext>
                </a:extLst>
              </p:cNvPr>
              <p:cNvSpPr/>
              <p:nvPr/>
            </p:nvSpPr>
            <p:spPr>
              <a:xfrm rot="16200000" flipH="1">
                <a:off x="4172749" y="1582435"/>
                <a:ext cx="218724" cy="222138"/>
              </a:xfrm>
              <a:custGeom>
                <a:avLst/>
                <a:gdLst>
                  <a:gd name="connsiteX0" fmla="*/ 0 w 364617"/>
                  <a:gd name="connsiteY0" fmla="*/ 314325 h 314325"/>
                  <a:gd name="connsiteX1" fmla="*/ 182309 w 364617"/>
                  <a:gd name="connsiteY1" fmla="*/ 0 h 314325"/>
                  <a:gd name="connsiteX2" fmla="*/ 364617 w 364617"/>
                  <a:gd name="connsiteY2" fmla="*/ 314325 h 314325"/>
                  <a:gd name="connsiteX3" fmla="*/ 0 w 364617"/>
                  <a:gd name="connsiteY3" fmla="*/ 314325 h 314325"/>
                  <a:gd name="connsiteX0" fmla="*/ 0 w 364617"/>
                  <a:gd name="connsiteY0" fmla="*/ 314325 h 438150"/>
                  <a:gd name="connsiteX1" fmla="*/ 182309 w 364617"/>
                  <a:gd name="connsiteY1" fmla="*/ 0 h 438150"/>
                  <a:gd name="connsiteX2" fmla="*/ 364617 w 364617"/>
                  <a:gd name="connsiteY2" fmla="*/ 314325 h 438150"/>
                  <a:gd name="connsiteX3" fmla="*/ 180975 w 364617"/>
                  <a:gd name="connsiteY3" fmla="*/ 438150 h 438150"/>
                  <a:gd name="connsiteX4" fmla="*/ 0 w 364617"/>
                  <a:gd name="connsiteY4" fmla="*/ 314325 h 438150"/>
                  <a:gd name="connsiteX0" fmla="*/ 180975 w 364617"/>
                  <a:gd name="connsiteY0" fmla="*/ 438150 h 529590"/>
                  <a:gd name="connsiteX1" fmla="*/ 0 w 364617"/>
                  <a:gd name="connsiteY1" fmla="*/ 314325 h 529590"/>
                  <a:gd name="connsiteX2" fmla="*/ 182309 w 364617"/>
                  <a:gd name="connsiteY2" fmla="*/ 0 h 529590"/>
                  <a:gd name="connsiteX3" fmla="*/ 364617 w 364617"/>
                  <a:gd name="connsiteY3" fmla="*/ 314325 h 529590"/>
                  <a:gd name="connsiteX4" fmla="*/ 272415 w 364617"/>
                  <a:gd name="connsiteY4" fmla="*/ 529590 h 529590"/>
                  <a:gd name="connsiteX0" fmla="*/ 180975 w 364617"/>
                  <a:gd name="connsiteY0" fmla="*/ 438150 h 438150"/>
                  <a:gd name="connsiteX1" fmla="*/ 0 w 364617"/>
                  <a:gd name="connsiteY1" fmla="*/ 314325 h 438150"/>
                  <a:gd name="connsiteX2" fmla="*/ 182309 w 364617"/>
                  <a:gd name="connsiteY2" fmla="*/ 0 h 438150"/>
                  <a:gd name="connsiteX3" fmla="*/ 364617 w 364617"/>
                  <a:gd name="connsiteY3" fmla="*/ 314325 h 438150"/>
                  <a:gd name="connsiteX0" fmla="*/ 0 w 364617"/>
                  <a:gd name="connsiteY0" fmla="*/ 314325 h 314325"/>
                  <a:gd name="connsiteX1" fmla="*/ 182309 w 364617"/>
                  <a:gd name="connsiteY1" fmla="*/ 0 h 314325"/>
                  <a:gd name="connsiteX2" fmla="*/ 364617 w 364617"/>
                  <a:gd name="connsiteY2" fmla="*/ 314325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4617" h="314325">
                    <a:moveTo>
                      <a:pt x="0" y="314325"/>
                    </a:moveTo>
                    <a:lnTo>
                      <a:pt x="182309" y="0"/>
                    </a:lnTo>
                    <a:lnTo>
                      <a:pt x="364617" y="314325"/>
                    </a:ln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4EA5177B-F4AF-703B-79BF-4994E5165361}"/>
                </a:ext>
              </a:extLst>
            </p:cNvPr>
            <p:cNvGrpSpPr/>
            <p:nvPr/>
          </p:nvGrpSpPr>
          <p:grpSpPr>
            <a:xfrm>
              <a:off x="1053306" y="3178922"/>
              <a:ext cx="1734241" cy="1393548"/>
              <a:chOff x="1053306" y="3178922"/>
              <a:chExt cx="1734241" cy="1393548"/>
            </a:xfrm>
          </p:grpSpPr>
          <p:grpSp>
            <p:nvGrpSpPr>
              <p:cNvPr id="1300" name="グループ化 1299">
                <a:extLst>
                  <a:ext uri="{FF2B5EF4-FFF2-40B4-BE49-F238E27FC236}">
                    <a16:creationId xmlns:a16="http://schemas.microsoft.com/office/drawing/2014/main" id="{2CDB4F01-F49E-5CC9-8263-0F2C0C9B3B53}"/>
                  </a:ext>
                </a:extLst>
              </p:cNvPr>
              <p:cNvGrpSpPr/>
              <p:nvPr/>
            </p:nvGrpSpPr>
            <p:grpSpPr>
              <a:xfrm>
                <a:off x="1053306" y="3178922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304" name="楕円 33">
                  <a:extLst>
                    <a:ext uri="{FF2B5EF4-FFF2-40B4-BE49-F238E27FC236}">
                      <a16:creationId xmlns:a16="http://schemas.microsoft.com/office/drawing/2014/main" id="{C4DC75E5-1AF6-6206-37AB-8C1F45645555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5" name="フリーフォーム: 図形 1304">
                  <a:extLst>
                    <a:ext uri="{FF2B5EF4-FFF2-40B4-BE49-F238E27FC236}">
                      <a16:creationId xmlns:a16="http://schemas.microsoft.com/office/drawing/2014/main" id="{94F549AB-45EA-5348-80F2-3739DFBD1FB8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6" name="フリーフォーム: 図形 1305">
                  <a:extLst>
                    <a:ext uri="{FF2B5EF4-FFF2-40B4-BE49-F238E27FC236}">
                      <a16:creationId xmlns:a16="http://schemas.microsoft.com/office/drawing/2014/main" id="{EB2536FB-6C86-9BFC-0B43-741B4FB06FC0}"/>
                    </a:ext>
                  </a:extLst>
                </p:cNvPr>
                <p:cNvSpPr/>
                <p:nvPr/>
              </p:nvSpPr>
              <p:spPr>
                <a:xfrm>
                  <a:off x="1677455" y="3183115"/>
                  <a:ext cx="485942" cy="81898"/>
                </a:xfrm>
                <a:custGeom>
                  <a:avLst/>
                  <a:gdLst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242971 w 485942"/>
                    <a:gd name="connsiteY8" fmla="*/ 0 h 163797"/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334411 w 485942"/>
                    <a:gd name="connsiteY8" fmla="*/ 91440 h 163797"/>
                    <a:gd name="connsiteX0" fmla="*/ 471160 w 485942"/>
                    <a:gd name="connsiteY0" fmla="*/ 39935 h 134030"/>
                    <a:gd name="connsiteX1" fmla="*/ 485942 w 485942"/>
                    <a:gd name="connsiteY1" fmla="*/ 52132 h 134030"/>
                    <a:gd name="connsiteX2" fmla="*/ 471160 w 485942"/>
                    <a:gd name="connsiteY2" fmla="*/ 64328 h 134030"/>
                    <a:gd name="connsiteX3" fmla="*/ 242971 w 485942"/>
                    <a:gd name="connsiteY3" fmla="*/ 134030 h 134030"/>
                    <a:gd name="connsiteX4" fmla="*/ 14782 w 485942"/>
                    <a:gd name="connsiteY4" fmla="*/ 64328 h 134030"/>
                    <a:gd name="connsiteX5" fmla="*/ 0 w 485942"/>
                    <a:gd name="connsiteY5" fmla="*/ 52132 h 134030"/>
                    <a:gd name="connsiteX6" fmla="*/ 14782 w 485942"/>
                    <a:gd name="connsiteY6" fmla="*/ 39935 h 134030"/>
                    <a:gd name="connsiteX7" fmla="*/ 334411 w 485942"/>
                    <a:gd name="connsiteY7" fmla="*/ 61673 h 134030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6" fmla="*/ 14782 w 485942"/>
                    <a:gd name="connsiteY6" fmla="*/ 0 h 94095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0" fmla="*/ 485942 w 485942"/>
                    <a:gd name="connsiteY0" fmla="*/ 0 h 81898"/>
                    <a:gd name="connsiteX1" fmla="*/ 471160 w 485942"/>
                    <a:gd name="connsiteY1" fmla="*/ 12196 h 81898"/>
                    <a:gd name="connsiteX2" fmla="*/ 242971 w 485942"/>
                    <a:gd name="connsiteY2" fmla="*/ 81898 h 81898"/>
                    <a:gd name="connsiteX3" fmla="*/ 14782 w 485942"/>
                    <a:gd name="connsiteY3" fmla="*/ 12196 h 81898"/>
                    <a:gd name="connsiteX4" fmla="*/ 0 w 485942"/>
                    <a:gd name="connsiteY4" fmla="*/ 0 h 8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42" h="81898">
                      <a:moveTo>
                        <a:pt x="485942" y="0"/>
                      </a:moveTo>
                      <a:lnTo>
                        <a:pt x="471160" y="12196"/>
                      </a:lnTo>
                      <a:cubicBezTo>
                        <a:pt x="406022" y="56202"/>
                        <a:pt x="327498" y="81898"/>
                        <a:pt x="242971" y="81898"/>
                      </a:cubicBezTo>
                      <a:cubicBezTo>
                        <a:pt x="158445" y="81898"/>
                        <a:pt x="79920" y="56202"/>
                        <a:pt x="14782" y="1219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7" name="フリーフォーム: 図形 1306">
                  <a:extLst>
                    <a:ext uri="{FF2B5EF4-FFF2-40B4-BE49-F238E27FC236}">
                      <a16:creationId xmlns:a16="http://schemas.microsoft.com/office/drawing/2014/main" id="{D8E03DE7-8CD4-0BCC-F21F-EA6684EEF028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8" name="フリーフォーム: 図形 1307">
                  <a:extLst>
                    <a:ext uri="{FF2B5EF4-FFF2-40B4-BE49-F238E27FC236}">
                      <a16:creationId xmlns:a16="http://schemas.microsoft.com/office/drawing/2014/main" id="{0500EE54-EE19-A8F4-CFAF-927A9987DF07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9" name="フリーフォーム: 図形 1308">
                  <a:extLst>
                    <a:ext uri="{FF2B5EF4-FFF2-40B4-BE49-F238E27FC236}">
                      <a16:creationId xmlns:a16="http://schemas.microsoft.com/office/drawing/2014/main" id="{6AD04D52-84BF-0A1B-5C69-FA458DC041E8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0" name="フリーフォーム: 図形 1309">
                  <a:extLst>
                    <a:ext uri="{FF2B5EF4-FFF2-40B4-BE49-F238E27FC236}">
                      <a16:creationId xmlns:a16="http://schemas.microsoft.com/office/drawing/2014/main" id="{C59E6D92-A4F5-C4C0-815C-AFB07CEA731C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1" name="フリーフォーム: 図形 1310">
                  <a:extLst>
                    <a:ext uri="{FF2B5EF4-FFF2-40B4-BE49-F238E27FC236}">
                      <a16:creationId xmlns:a16="http://schemas.microsoft.com/office/drawing/2014/main" id="{58A84809-9D38-5E0C-8EAB-F115A74E0409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2" name="フリーフォーム: 図形 1311">
                  <a:extLst>
                    <a:ext uri="{FF2B5EF4-FFF2-40B4-BE49-F238E27FC236}">
                      <a16:creationId xmlns:a16="http://schemas.microsoft.com/office/drawing/2014/main" id="{4A8F268B-78E2-953F-ACB5-F4D50B7B6C09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3" name="フリーフォーム: 図形 1312">
                  <a:extLst>
                    <a:ext uri="{FF2B5EF4-FFF2-40B4-BE49-F238E27FC236}">
                      <a16:creationId xmlns:a16="http://schemas.microsoft.com/office/drawing/2014/main" id="{DAC8A28C-ECE9-79D7-2C3B-1BDEB6D6DACE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4" name="フリーフォーム: 図形 1313">
                  <a:extLst>
                    <a:ext uri="{FF2B5EF4-FFF2-40B4-BE49-F238E27FC236}">
                      <a16:creationId xmlns:a16="http://schemas.microsoft.com/office/drawing/2014/main" id="{9D82E87C-7B80-196B-B5FB-49ADD2CC5DD1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01" name="楕円 33">
                <a:extLst>
                  <a:ext uri="{FF2B5EF4-FFF2-40B4-BE49-F238E27FC236}">
                    <a16:creationId xmlns:a16="http://schemas.microsoft.com/office/drawing/2014/main" id="{2AC2CB3E-0DEB-0990-A796-9563D317EDBA}"/>
                  </a:ext>
                </a:extLst>
              </p:cNvPr>
              <p:cNvSpPr/>
              <p:nvPr/>
            </p:nvSpPr>
            <p:spPr>
              <a:xfrm rot="10800000">
                <a:off x="1265549" y="3661481"/>
                <a:ext cx="557257" cy="429940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0404" h="1227892">
                    <a:moveTo>
                      <a:pt x="0" y="785303"/>
                    </a:moveTo>
                    <a:cubicBezTo>
                      <a:pt x="0" y="540868"/>
                      <a:pt x="221155" y="0"/>
                      <a:pt x="894973" y="0"/>
                    </a:cubicBezTo>
                    <a:cubicBezTo>
                      <a:pt x="1568791" y="0"/>
                      <a:pt x="1810404" y="540868"/>
                      <a:pt x="1810404" y="785303"/>
                    </a:cubicBezTo>
                    <a:cubicBezTo>
                      <a:pt x="1810404" y="1029738"/>
                      <a:pt x="1405131" y="1227892"/>
                      <a:pt x="905202" y="1227892"/>
                    </a:cubicBezTo>
                    <a:cubicBezTo>
                      <a:pt x="405273" y="1227892"/>
                      <a:pt x="0" y="1029738"/>
                      <a:pt x="0" y="785303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2" name="楕円 33">
                <a:extLst>
                  <a:ext uri="{FF2B5EF4-FFF2-40B4-BE49-F238E27FC236}">
                    <a16:creationId xmlns:a16="http://schemas.microsoft.com/office/drawing/2014/main" id="{96B979CF-C6D3-9B6A-405E-B8993F7591F6}"/>
                  </a:ext>
                </a:extLst>
              </p:cNvPr>
              <p:cNvSpPr/>
              <p:nvPr/>
            </p:nvSpPr>
            <p:spPr>
              <a:xfrm rot="10800000">
                <a:off x="1951349" y="3661481"/>
                <a:ext cx="557257" cy="429940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0404" h="1227892">
                    <a:moveTo>
                      <a:pt x="0" y="785303"/>
                    </a:moveTo>
                    <a:cubicBezTo>
                      <a:pt x="0" y="540868"/>
                      <a:pt x="221155" y="0"/>
                      <a:pt x="894973" y="0"/>
                    </a:cubicBezTo>
                    <a:cubicBezTo>
                      <a:pt x="1568791" y="0"/>
                      <a:pt x="1810404" y="540868"/>
                      <a:pt x="1810404" y="785303"/>
                    </a:cubicBezTo>
                    <a:cubicBezTo>
                      <a:pt x="1810404" y="1029738"/>
                      <a:pt x="1405131" y="1227892"/>
                      <a:pt x="905202" y="1227892"/>
                    </a:cubicBezTo>
                    <a:cubicBezTo>
                      <a:pt x="405273" y="1227892"/>
                      <a:pt x="0" y="1029738"/>
                      <a:pt x="0" y="785303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cxnSp>
            <p:nvCxnSpPr>
              <p:cNvPr id="1303" name="直線コネクタ 1302">
                <a:extLst>
                  <a:ext uri="{FF2B5EF4-FFF2-40B4-BE49-F238E27FC236}">
                    <a16:creationId xmlns:a16="http://schemas.microsoft.com/office/drawing/2014/main" id="{C195BBB7-DA8A-A2C7-C0B9-4DF924861DC6}"/>
                  </a:ext>
                </a:extLst>
              </p:cNvPr>
              <p:cNvCxnSpPr>
                <a:cxnSpLocks/>
                <a:stCxn id="1301" idx="0"/>
                <a:endCxn id="1302" idx="2"/>
              </p:cNvCxnSpPr>
              <p:nvPr/>
            </p:nvCxnSpPr>
            <p:spPr>
              <a:xfrm>
                <a:off x="1822806" y="3816451"/>
                <a:ext cx="128543" cy="0"/>
              </a:xfrm>
              <a:prstGeom prst="lin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153" name="グループ化 1152">
              <a:extLst>
                <a:ext uri="{FF2B5EF4-FFF2-40B4-BE49-F238E27FC236}">
                  <a16:creationId xmlns:a16="http://schemas.microsoft.com/office/drawing/2014/main" id="{64086C00-BDBF-EC74-FC3F-20B9B9412D51}"/>
                </a:ext>
              </a:extLst>
            </p:cNvPr>
            <p:cNvGrpSpPr/>
            <p:nvPr/>
          </p:nvGrpSpPr>
          <p:grpSpPr>
            <a:xfrm>
              <a:off x="3096419" y="2079305"/>
              <a:ext cx="1734241" cy="1393548"/>
              <a:chOff x="3096419" y="2079305"/>
              <a:chExt cx="1734241" cy="1393548"/>
            </a:xfrm>
          </p:grpSpPr>
          <p:grpSp>
            <p:nvGrpSpPr>
              <p:cNvPr id="1284" name="グループ化 1283">
                <a:extLst>
                  <a:ext uri="{FF2B5EF4-FFF2-40B4-BE49-F238E27FC236}">
                    <a16:creationId xmlns:a16="http://schemas.microsoft.com/office/drawing/2014/main" id="{C5B25CD0-FF93-7556-4647-FDA86AC92C59}"/>
                  </a:ext>
                </a:extLst>
              </p:cNvPr>
              <p:cNvGrpSpPr/>
              <p:nvPr/>
            </p:nvGrpSpPr>
            <p:grpSpPr>
              <a:xfrm>
                <a:off x="3096419" y="2079305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289" name="楕円 33">
                  <a:extLst>
                    <a:ext uri="{FF2B5EF4-FFF2-40B4-BE49-F238E27FC236}">
                      <a16:creationId xmlns:a16="http://schemas.microsoft.com/office/drawing/2014/main" id="{6ABF8F9F-2CFC-E069-294F-834B28CF1BAA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0" name="フリーフォーム: 図形 1289">
                  <a:extLst>
                    <a:ext uri="{FF2B5EF4-FFF2-40B4-BE49-F238E27FC236}">
                      <a16:creationId xmlns:a16="http://schemas.microsoft.com/office/drawing/2014/main" id="{4753D584-D9AA-7B62-DFD7-46A011757FF4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1" name="フリーフォーム: 図形 1290">
                  <a:extLst>
                    <a:ext uri="{FF2B5EF4-FFF2-40B4-BE49-F238E27FC236}">
                      <a16:creationId xmlns:a16="http://schemas.microsoft.com/office/drawing/2014/main" id="{1F780219-3963-87A7-4248-2C641DA06052}"/>
                    </a:ext>
                  </a:extLst>
                </p:cNvPr>
                <p:cNvSpPr/>
                <p:nvPr/>
              </p:nvSpPr>
              <p:spPr>
                <a:xfrm flipV="1">
                  <a:off x="1750115" y="3201204"/>
                  <a:ext cx="340622" cy="45720"/>
                </a:xfrm>
                <a:custGeom>
                  <a:avLst/>
                  <a:gdLst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242971 w 485942"/>
                    <a:gd name="connsiteY8" fmla="*/ 0 h 163797"/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334411 w 485942"/>
                    <a:gd name="connsiteY8" fmla="*/ 91440 h 163797"/>
                    <a:gd name="connsiteX0" fmla="*/ 471160 w 485942"/>
                    <a:gd name="connsiteY0" fmla="*/ 39935 h 134030"/>
                    <a:gd name="connsiteX1" fmla="*/ 485942 w 485942"/>
                    <a:gd name="connsiteY1" fmla="*/ 52132 h 134030"/>
                    <a:gd name="connsiteX2" fmla="*/ 471160 w 485942"/>
                    <a:gd name="connsiteY2" fmla="*/ 64328 h 134030"/>
                    <a:gd name="connsiteX3" fmla="*/ 242971 w 485942"/>
                    <a:gd name="connsiteY3" fmla="*/ 134030 h 134030"/>
                    <a:gd name="connsiteX4" fmla="*/ 14782 w 485942"/>
                    <a:gd name="connsiteY4" fmla="*/ 64328 h 134030"/>
                    <a:gd name="connsiteX5" fmla="*/ 0 w 485942"/>
                    <a:gd name="connsiteY5" fmla="*/ 52132 h 134030"/>
                    <a:gd name="connsiteX6" fmla="*/ 14782 w 485942"/>
                    <a:gd name="connsiteY6" fmla="*/ 39935 h 134030"/>
                    <a:gd name="connsiteX7" fmla="*/ 334411 w 485942"/>
                    <a:gd name="connsiteY7" fmla="*/ 61673 h 134030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6" fmla="*/ 14782 w 485942"/>
                    <a:gd name="connsiteY6" fmla="*/ 0 h 94095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0" fmla="*/ 485942 w 485942"/>
                    <a:gd name="connsiteY0" fmla="*/ 0 h 81898"/>
                    <a:gd name="connsiteX1" fmla="*/ 471160 w 485942"/>
                    <a:gd name="connsiteY1" fmla="*/ 12196 h 81898"/>
                    <a:gd name="connsiteX2" fmla="*/ 242971 w 485942"/>
                    <a:gd name="connsiteY2" fmla="*/ 81898 h 81898"/>
                    <a:gd name="connsiteX3" fmla="*/ 14782 w 485942"/>
                    <a:gd name="connsiteY3" fmla="*/ 12196 h 81898"/>
                    <a:gd name="connsiteX4" fmla="*/ 0 w 485942"/>
                    <a:gd name="connsiteY4" fmla="*/ 0 h 8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42" h="81898">
                      <a:moveTo>
                        <a:pt x="485942" y="0"/>
                      </a:moveTo>
                      <a:lnTo>
                        <a:pt x="471160" y="12196"/>
                      </a:lnTo>
                      <a:cubicBezTo>
                        <a:pt x="406022" y="56202"/>
                        <a:pt x="327498" y="81898"/>
                        <a:pt x="242971" y="81898"/>
                      </a:cubicBezTo>
                      <a:cubicBezTo>
                        <a:pt x="158445" y="81898"/>
                        <a:pt x="79920" y="56202"/>
                        <a:pt x="14782" y="1219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2" name="フリーフォーム: 図形 1291">
                  <a:extLst>
                    <a:ext uri="{FF2B5EF4-FFF2-40B4-BE49-F238E27FC236}">
                      <a16:creationId xmlns:a16="http://schemas.microsoft.com/office/drawing/2014/main" id="{DAF3C794-EDF2-DA4B-0692-9EF2ECAB02AA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3" name="フリーフォーム: 図形 1292">
                  <a:extLst>
                    <a:ext uri="{FF2B5EF4-FFF2-40B4-BE49-F238E27FC236}">
                      <a16:creationId xmlns:a16="http://schemas.microsoft.com/office/drawing/2014/main" id="{AE6FEB02-FDE6-A154-06BC-EDCC10D04E2B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4" name="フリーフォーム: 図形 1293">
                  <a:extLst>
                    <a:ext uri="{FF2B5EF4-FFF2-40B4-BE49-F238E27FC236}">
                      <a16:creationId xmlns:a16="http://schemas.microsoft.com/office/drawing/2014/main" id="{A22939B2-6CD9-4515-C5B3-B629E2537538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5" name="フリーフォーム: 図形 1294">
                  <a:extLst>
                    <a:ext uri="{FF2B5EF4-FFF2-40B4-BE49-F238E27FC236}">
                      <a16:creationId xmlns:a16="http://schemas.microsoft.com/office/drawing/2014/main" id="{17B4F5DB-9838-6421-823C-DA7A1149BBCD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6" name="フリーフォーム: 図形 1295">
                  <a:extLst>
                    <a:ext uri="{FF2B5EF4-FFF2-40B4-BE49-F238E27FC236}">
                      <a16:creationId xmlns:a16="http://schemas.microsoft.com/office/drawing/2014/main" id="{AC749183-5508-84E5-6751-6536EE4022E2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7" name="フリーフォーム: 図形 1296">
                  <a:extLst>
                    <a:ext uri="{FF2B5EF4-FFF2-40B4-BE49-F238E27FC236}">
                      <a16:creationId xmlns:a16="http://schemas.microsoft.com/office/drawing/2014/main" id="{78EEDC1F-84A9-CA76-C80B-8A04491CE34C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8" name="フリーフォーム: 図形 1297">
                  <a:extLst>
                    <a:ext uri="{FF2B5EF4-FFF2-40B4-BE49-F238E27FC236}">
                      <a16:creationId xmlns:a16="http://schemas.microsoft.com/office/drawing/2014/main" id="{2C3096AB-CBE0-797A-FED0-6001DD88DB0E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9" name="フリーフォーム: 図形 1298">
                  <a:extLst>
                    <a:ext uri="{FF2B5EF4-FFF2-40B4-BE49-F238E27FC236}">
                      <a16:creationId xmlns:a16="http://schemas.microsoft.com/office/drawing/2014/main" id="{F21B1FB8-2B50-3C46-5706-1BD2B67220E1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85" name="楕円 1284">
                <a:extLst>
                  <a:ext uri="{FF2B5EF4-FFF2-40B4-BE49-F238E27FC236}">
                    <a16:creationId xmlns:a16="http://schemas.microsoft.com/office/drawing/2014/main" id="{CFF7B173-F05F-EA8A-A67A-CDF68D575433}"/>
                  </a:ext>
                </a:extLst>
              </p:cNvPr>
              <p:cNvSpPr/>
              <p:nvPr/>
            </p:nvSpPr>
            <p:spPr>
              <a:xfrm>
                <a:off x="3347035" y="2537001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6" name="楕円 1285">
                <a:extLst>
                  <a:ext uri="{FF2B5EF4-FFF2-40B4-BE49-F238E27FC236}">
                    <a16:creationId xmlns:a16="http://schemas.microsoft.com/office/drawing/2014/main" id="{6117FA5D-40F3-CD3C-99A2-2FC9752DF331}"/>
                  </a:ext>
                </a:extLst>
              </p:cNvPr>
              <p:cNvSpPr/>
              <p:nvPr/>
            </p:nvSpPr>
            <p:spPr>
              <a:xfrm>
                <a:off x="4085222" y="2537001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7" name="楕円 1286">
                <a:extLst>
                  <a:ext uri="{FF2B5EF4-FFF2-40B4-BE49-F238E27FC236}">
                    <a16:creationId xmlns:a16="http://schemas.microsoft.com/office/drawing/2014/main" id="{6E522C97-D28B-9D03-02BD-1F66EF2D940B}"/>
                  </a:ext>
                </a:extLst>
              </p:cNvPr>
              <p:cNvSpPr/>
              <p:nvPr/>
            </p:nvSpPr>
            <p:spPr>
              <a:xfrm>
                <a:off x="3441009" y="2626518"/>
                <a:ext cx="316604" cy="31660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8" name="楕円 1287">
                <a:extLst>
                  <a:ext uri="{FF2B5EF4-FFF2-40B4-BE49-F238E27FC236}">
                    <a16:creationId xmlns:a16="http://schemas.microsoft.com/office/drawing/2014/main" id="{4D06A8B3-2471-0C21-13F5-794EB7D80212}"/>
                  </a:ext>
                </a:extLst>
              </p:cNvPr>
              <p:cNvSpPr/>
              <p:nvPr/>
            </p:nvSpPr>
            <p:spPr>
              <a:xfrm>
                <a:off x="4179196" y="2626518"/>
                <a:ext cx="316604" cy="31660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4" name="グループ化 1153">
              <a:extLst>
                <a:ext uri="{FF2B5EF4-FFF2-40B4-BE49-F238E27FC236}">
                  <a16:creationId xmlns:a16="http://schemas.microsoft.com/office/drawing/2014/main" id="{3359F44C-ABFF-468B-23E9-D1E92AF30350}"/>
                </a:ext>
              </a:extLst>
            </p:cNvPr>
            <p:cNvGrpSpPr/>
            <p:nvPr/>
          </p:nvGrpSpPr>
          <p:grpSpPr>
            <a:xfrm>
              <a:off x="5099526" y="1011914"/>
              <a:ext cx="1734241" cy="1393548"/>
              <a:chOff x="5099526" y="2102597"/>
              <a:chExt cx="1734241" cy="1393548"/>
            </a:xfrm>
          </p:grpSpPr>
          <p:grpSp>
            <p:nvGrpSpPr>
              <p:cNvPr id="1267" name="グループ化 1266">
                <a:extLst>
                  <a:ext uri="{FF2B5EF4-FFF2-40B4-BE49-F238E27FC236}">
                    <a16:creationId xmlns:a16="http://schemas.microsoft.com/office/drawing/2014/main" id="{37B84F08-6A47-9CFF-E3F9-1DD1A4C0137A}"/>
                  </a:ext>
                </a:extLst>
              </p:cNvPr>
              <p:cNvGrpSpPr/>
              <p:nvPr/>
            </p:nvGrpSpPr>
            <p:grpSpPr>
              <a:xfrm>
                <a:off x="5099526" y="2102597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273" name="楕円 33">
                  <a:extLst>
                    <a:ext uri="{FF2B5EF4-FFF2-40B4-BE49-F238E27FC236}">
                      <a16:creationId xmlns:a16="http://schemas.microsoft.com/office/drawing/2014/main" id="{AC95F83A-3D17-2E3B-06E2-1E02BF704AFF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4" name="フリーフォーム: 図形 1273">
                  <a:extLst>
                    <a:ext uri="{FF2B5EF4-FFF2-40B4-BE49-F238E27FC236}">
                      <a16:creationId xmlns:a16="http://schemas.microsoft.com/office/drawing/2014/main" id="{473C1E17-46FC-9D11-38C0-722E978536E1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9F87D732-EA16-F89F-2B63-3B128FA7BA54}"/>
                    </a:ext>
                  </a:extLst>
                </p:cNvPr>
                <p:cNvSpPr/>
                <p:nvPr/>
              </p:nvSpPr>
              <p:spPr>
                <a:xfrm rot="10800000">
                  <a:off x="1677455" y="3183115"/>
                  <a:ext cx="485942" cy="81898"/>
                </a:xfrm>
                <a:custGeom>
                  <a:avLst/>
                  <a:gdLst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242971 w 485942"/>
                    <a:gd name="connsiteY8" fmla="*/ 0 h 163797"/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334411 w 485942"/>
                    <a:gd name="connsiteY8" fmla="*/ 91440 h 163797"/>
                    <a:gd name="connsiteX0" fmla="*/ 471160 w 485942"/>
                    <a:gd name="connsiteY0" fmla="*/ 39935 h 134030"/>
                    <a:gd name="connsiteX1" fmla="*/ 485942 w 485942"/>
                    <a:gd name="connsiteY1" fmla="*/ 52132 h 134030"/>
                    <a:gd name="connsiteX2" fmla="*/ 471160 w 485942"/>
                    <a:gd name="connsiteY2" fmla="*/ 64328 h 134030"/>
                    <a:gd name="connsiteX3" fmla="*/ 242971 w 485942"/>
                    <a:gd name="connsiteY3" fmla="*/ 134030 h 134030"/>
                    <a:gd name="connsiteX4" fmla="*/ 14782 w 485942"/>
                    <a:gd name="connsiteY4" fmla="*/ 64328 h 134030"/>
                    <a:gd name="connsiteX5" fmla="*/ 0 w 485942"/>
                    <a:gd name="connsiteY5" fmla="*/ 52132 h 134030"/>
                    <a:gd name="connsiteX6" fmla="*/ 14782 w 485942"/>
                    <a:gd name="connsiteY6" fmla="*/ 39935 h 134030"/>
                    <a:gd name="connsiteX7" fmla="*/ 334411 w 485942"/>
                    <a:gd name="connsiteY7" fmla="*/ 61673 h 134030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6" fmla="*/ 14782 w 485942"/>
                    <a:gd name="connsiteY6" fmla="*/ 0 h 94095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0" fmla="*/ 485942 w 485942"/>
                    <a:gd name="connsiteY0" fmla="*/ 0 h 81898"/>
                    <a:gd name="connsiteX1" fmla="*/ 471160 w 485942"/>
                    <a:gd name="connsiteY1" fmla="*/ 12196 h 81898"/>
                    <a:gd name="connsiteX2" fmla="*/ 242971 w 485942"/>
                    <a:gd name="connsiteY2" fmla="*/ 81898 h 81898"/>
                    <a:gd name="connsiteX3" fmla="*/ 14782 w 485942"/>
                    <a:gd name="connsiteY3" fmla="*/ 12196 h 81898"/>
                    <a:gd name="connsiteX4" fmla="*/ 0 w 485942"/>
                    <a:gd name="connsiteY4" fmla="*/ 0 h 8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42" h="81898">
                      <a:moveTo>
                        <a:pt x="485942" y="0"/>
                      </a:moveTo>
                      <a:lnTo>
                        <a:pt x="471160" y="12196"/>
                      </a:lnTo>
                      <a:cubicBezTo>
                        <a:pt x="406022" y="56202"/>
                        <a:pt x="327498" y="81898"/>
                        <a:pt x="242971" y="81898"/>
                      </a:cubicBezTo>
                      <a:cubicBezTo>
                        <a:pt x="158445" y="81898"/>
                        <a:pt x="79920" y="56202"/>
                        <a:pt x="14782" y="1219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6" name="フリーフォーム: 図形 1275">
                  <a:extLst>
                    <a:ext uri="{FF2B5EF4-FFF2-40B4-BE49-F238E27FC236}">
                      <a16:creationId xmlns:a16="http://schemas.microsoft.com/office/drawing/2014/main" id="{0D5DC578-7F83-4E93-30DE-93411A38F118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7" name="フリーフォーム: 図形 1276">
                  <a:extLst>
                    <a:ext uri="{FF2B5EF4-FFF2-40B4-BE49-F238E27FC236}">
                      <a16:creationId xmlns:a16="http://schemas.microsoft.com/office/drawing/2014/main" id="{CB516380-FE71-7A0A-8983-A31076907715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8" name="フリーフォーム: 図形 1277">
                  <a:extLst>
                    <a:ext uri="{FF2B5EF4-FFF2-40B4-BE49-F238E27FC236}">
                      <a16:creationId xmlns:a16="http://schemas.microsoft.com/office/drawing/2014/main" id="{D66A8290-895C-35A9-46F0-66AB685F3486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9" name="フリーフォーム: 図形 1278">
                  <a:extLst>
                    <a:ext uri="{FF2B5EF4-FFF2-40B4-BE49-F238E27FC236}">
                      <a16:creationId xmlns:a16="http://schemas.microsoft.com/office/drawing/2014/main" id="{999C8771-A510-A486-AB8F-AB226F15B787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0" name="フリーフォーム: 図形 1279">
                  <a:extLst>
                    <a:ext uri="{FF2B5EF4-FFF2-40B4-BE49-F238E27FC236}">
                      <a16:creationId xmlns:a16="http://schemas.microsoft.com/office/drawing/2014/main" id="{91A6E667-A5F7-FE55-58FC-831086629DD7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00FBDDA1-02A7-F58D-D4F1-43029B04C729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2" name="フリーフォーム: 図形 1281">
                  <a:extLst>
                    <a:ext uri="{FF2B5EF4-FFF2-40B4-BE49-F238E27FC236}">
                      <a16:creationId xmlns:a16="http://schemas.microsoft.com/office/drawing/2014/main" id="{C1E6D8BD-8D09-E36D-3E80-DE994E1A8001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3" name="フリーフォーム: 図形 1282">
                  <a:extLst>
                    <a:ext uri="{FF2B5EF4-FFF2-40B4-BE49-F238E27FC236}">
                      <a16:creationId xmlns:a16="http://schemas.microsoft.com/office/drawing/2014/main" id="{16F8CDDD-51B2-B899-1BA0-5660555C4D8C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8" name="グループ化 1267">
                <a:extLst>
                  <a:ext uri="{FF2B5EF4-FFF2-40B4-BE49-F238E27FC236}">
                    <a16:creationId xmlns:a16="http://schemas.microsoft.com/office/drawing/2014/main" id="{D2885EB3-F167-3D6A-5BEC-912A7CEAE13C}"/>
                  </a:ext>
                </a:extLst>
              </p:cNvPr>
              <p:cNvGrpSpPr/>
              <p:nvPr/>
            </p:nvGrpSpPr>
            <p:grpSpPr>
              <a:xfrm>
                <a:off x="5412162" y="2623689"/>
                <a:ext cx="1097405" cy="381477"/>
                <a:chOff x="5412162" y="2623689"/>
                <a:chExt cx="1097405" cy="381477"/>
              </a:xfrm>
            </p:grpSpPr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B558F2D6-148B-065F-F309-4B143A54F2AB}"/>
                    </a:ext>
                  </a:extLst>
                </p:cNvPr>
                <p:cNvSpPr/>
                <p:nvPr/>
              </p:nvSpPr>
              <p:spPr>
                <a:xfrm>
                  <a:off x="5412162" y="2623689"/>
                  <a:ext cx="433687" cy="381477"/>
                </a:xfrm>
                <a:custGeom>
                  <a:avLst/>
                  <a:gdLst>
                    <a:gd name="connsiteX0" fmla="*/ 75726 w 433687"/>
                    <a:gd name="connsiteY0" fmla="*/ 0 h 381477"/>
                    <a:gd name="connsiteX1" fmla="*/ 427420 w 433687"/>
                    <a:gd name="connsiteY1" fmla="*/ 112988 h 381477"/>
                    <a:gd name="connsiteX2" fmla="*/ 300573 w 433687"/>
                    <a:gd name="connsiteY2" fmla="*/ 364627 h 381477"/>
                    <a:gd name="connsiteX3" fmla="*/ 32277 w 433687"/>
                    <a:gd name="connsiteY3" fmla="*/ 278432 h 381477"/>
                    <a:gd name="connsiteX4" fmla="*/ 75726 w 433687"/>
                    <a:gd name="connsiteY4" fmla="*/ 0 h 38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3687" h="381477">
                      <a:moveTo>
                        <a:pt x="75726" y="0"/>
                      </a:moveTo>
                      <a:lnTo>
                        <a:pt x="427420" y="112988"/>
                      </a:lnTo>
                      <a:cubicBezTo>
                        <a:pt x="452840" y="216656"/>
                        <a:pt x="399030" y="323404"/>
                        <a:pt x="300573" y="364627"/>
                      </a:cubicBezTo>
                      <a:cubicBezTo>
                        <a:pt x="202116" y="405850"/>
                        <a:pt x="88302" y="369285"/>
                        <a:pt x="32277" y="278432"/>
                      </a:cubicBezTo>
                      <a:cubicBezTo>
                        <a:pt x="-23748" y="187578"/>
                        <a:pt x="-5316" y="69464"/>
                        <a:pt x="75726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5109AB47-868A-1C08-17AB-C747B58B26F6}"/>
                    </a:ext>
                  </a:extLst>
                </p:cNvPr>
                <p:cNvSpPr/>
                <p:nvPr/>
              </p:nvSpPr>
              <p:spPr>
                <a:xfrm>
                  <a:off x="6075879" y="2623689"/>
                  <a:ext cx="433688" cy="381477"/>
                </a:xfrm>
                <a:custGeom>
                  <a:avLst/>
                  <a:gdLst>
                    <a:gd name="connsiteX0" fmla="*/ 357962 w 433688"/>
                    <a:gd name="connsiteY0" fmla="*/ 0 h 381477"/>
                    <a:gd name="connsiteX1" fmla="*/ 401411 w 433688"/>
                    <a:gd name="connsiteY1" fmla="*/ 278432 h 381477"/>
                    <a:gd name="connsiteX2" fmla="*/ 133115 w 433688"/>
                    <a:gd name="connsiteY2" fmla="*/ 364627 h 381477"/>
                    <a:gd name="connsiteX3" fmla="*/ 6268 w 433688"/>
                    <a:gd name="connsiteY3" fmla="*/ 112988 h 381477"/>
                    <a:gd name="connsiteX4" fmla="*/ 357962 w 433688"/>
                    <a:gd name="connsiteY4" fmla="*/ 0 h 38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3688" h="381477">
                      <a:moveTo>
                        <a:pt x="357962" y="0"/>
                      </a:moveTo>
                      <a:cubicBezTo>
                        <a:pt x="439004" y="69464"/>
                        <a:pt x="457436" y="187578"/>
                        <a:pt x="401411" y="278432"/>
                      </a:cubicBezTo>
                      <a:cubicBezTo>
                        <a:pt x="345386" y="369285"/>
                        <a:pt x="231572" y="405850"/>
                        <a:pt x="133115" y="364627"/>
                      </a:cubicBezTo>
                      <a:cubicBezTo>
                        <a:pt x="34658" y="323404"/>
                        <a:pt x="-19152" y="216656"/>
                        <a:pt x="6268" y="112988"/>
                      </a:cubicBezTo>
                      <a:lnTo>
                        <a:pt x="357962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1" name="楕円 1270">
                  <a:extLst>
                    <a:ext uri="{FF2B5EF4-FFF2-40B4-BE49-F238E27FC236}">
                      <a16:creationId xmlns:a16="http://schemas.microsoft.com/office/drawing/2014/main" id="{94961BE6-D90D-6478-5256-0197AE477A83}"/>
                    </a:ext>
                  </a:extLst>
                </p:cNvPr>
                <p:cNvSpPr/>
                <p:nvPr/>
              </p:nvSpPr>
              <p:spPr>
                <a:xfrm>
                  <a:off x="5541271" y="2740298"/>
                  <a:ext cx="164204" cy="16420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2" name="楕円 1271">
                  <a:extLst>
                    <a:ext uri="{FF2B5EF4-FFF2-40B4-BE49-F238E27FC236}">
                      <a16:creationId xmlns:a16="http://schemas.microsoft.com/office/drawing/2014/main" id="{BFD7703E-8EDD-ABAC-312A-02E0288040F3}"/>
                    </a:ext>
                  </a:extLst>
                </p:cNvPr>
                <p:cNvSpPr/>
                <p:nvPr/>
              </p:nvSpPr>
              <p:spPr>
                <a:xfrm>
                  <a:off x="6217546" y="2740298"/>
                  <a:ext cx="164204" cy="16420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54E87AA8-CF4D-A85B-EC45-6EF2E98181CD}"/>
                </a:ext>
              </a:extLst>
            </p:cNvPr>
            <p:cNvGrpSpPr/>
            <p:nvPr/>
          </p:nvGrpSpPr>
          <p:grpSpPr>
            <a:xfrm>
              <a:off x="5118650" y="2088046"/>
              <a:ext cx="1734241" cy="1393548"/>
              <a:chOff x="5118650" y="3178922"/>
              <a:chExt cx="1734241" cy="1393548"/>
            </a:xfrm>
          </p:grpSpPr>
          <p:grpSp>
            <p:nvGrpSpPr>
              <p:cNvPr id="1253" name="グループ化 1252">
                <a:extLst>
                  <a:ext uri="{FF2B5EF4-FFF2-40B4-BE49-F238E27FC236}">
                    <a16:creationId xmlns:a16="http://schemas.microsoft.com/office/drawing/2014/main" id="{8C2A4B4F-ECEB-9F7B-D14C-B12C7D86885E}"/>
                  </a:ext>
                </a:extLst>
              </p:cNvPr>
              <p:cNvGrpSpPr/>
              <p:nvPr/>
            </p:nvGrpSpPr>
            <p:grpSpPr>
              <a:xfrm>
                <a:off x="5118650" y="3178922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257" name="楕円 33">
                  <a:extLst>
                    <a:ext uri="{FF2B5EF4-FFF2-40B4-BE49-F238E27FC236}">
                      <a16:creationId xmlns:a16="http://schemas.microsoft.com/office/drawing/2014/main" id="{8E904AD1-1D7A-B066-C43F-1C9415ED962C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8" name="フリーフォーム: 図形 1257">
                  <a:extLst>
                    <a:ext uri="{FF2B5EF4-FFF2-40B4-BE49-F238E27FC236}">
                      <a16:creationId xmlns:a16="http://schemas.microsoft.com/office/drawing/2014/main" id="{A489DAC0-898F-3FBE-BB6A-2A1E42148088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9" name="フリーフォーム: 図形 1258">
                  <a:extLst>
                    <a:ext uri="{FF2B5EF4-FFF2-40B4-BE49-F238E27FC236}">
                      <a16:creationId xmlns:a16="http://schemas.microsoft.com/office/drawing/2014/main" id="{93AFE27F-E684-92A2-4C79-9C0AB724850C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B671A057-0967-D416-3E3D-D5384A769721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1" name="フリーフォーム: 図形 1260">
                  <a:extLst>
                    <a:ext uri="{FF2B5EF4-FFF2-40B4-BE49-F238E27FC236}">
                      <a16:creationId xmlns:a16="http://schemas.microsoft.com/office/drawing/2014/main" id="{2CD03698-6A9E-91A3-2920-63C35EF0A737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6316C46D-4A2B-DC40-5923-6329B7AA4734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3" name="フリーフォーム: 図形 1262">
                  <a:extLst>
                    <a:ext uri="{FF2B5EF4-FFF2-40B4-BE49-F238E27FC236}">
                      <a16:creationId xmlns:a16="http://schemas.microsoft.com/office/drawing/2014/main" id="{98AE62D2-F176-BADD-ADB6-8E0D848D1987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B4C2ED66-5EB1-B506-CD5E-3DCE1F77597E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5" name="フリーフォーム: 図形 1264">
                  <a:extLst>
                    <a:ext uri="{FF2B5EF4-FFF2-40B4-BE49-F238E27FC236}">
                      <a16:creationId xmlns:a16="http://schemas.microsoft.com/office/drawing/2014/main" id="{DE2BA188-60FC-C4F6-FC99-5552AC5832DB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F70EA4F3-94DF-351E-D937-4205F69B307E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54" name="楕円 33">
                <a:extLst>
                  <a:ext uri="{FF2B5EF4-FFF2-40B4-BE49-F238E27FC236}">
                    <a16:creationId xmlns:a16="http://schemas.microsoft.com/office/drawing/2014/main" id="{A663A5DD-BD96-BC82-4DBB-109B4D439B72}"/>
                  </a:ext>
                </a:extLst>
              </p:cNvPr>
              <p:cNvSpPr/>
              <p:nvPr/>
            </p:nvSpPr>
            <p:spPr>
              <a:xfrm rot="10800000">
                <a:off x="5739910" y="4199755"/>
                <a:ext cx="477636" cy="204412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0404" h="1227892">
                    <a:moveTo>
                      <a:pt x="0" y="785303"/>
                    </a:moveTo>
                    <a:cubicBezTo>
                      <a:pt x="0" y="540868"/>
                      <a:pt x="221155" y="0"/>
                      <a:pt x="894973" y="0"/>
                    </a:cubicBezTo>
                    <a:cubicBezTo>
                      <a:pt x="1568791" y="0"/>
                      <a:pt x="1810404" y="540868"/>
                      <a:pt x="1810404" y="785303"/>
                    </a:cubicBezTo>
                    <a:cubicBezTo>
                      <a:pt x="1810404" y="1029738"/>
                      <a:pt x="1405131" y="1227892"/>
                      <a:pt x="905202" y="1227892"/>
                    </a:cubicBezTo>
                    <a:cubicBezTo>
                      <a:pt x="405273" y="1227892"/>
                      <a:pt x="0" y="1029738"/>
                      <a:pt x="0" y="785303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5" name="楕円 115">
                <a:extLst>
                  <a:ext uri="{FF2B5EF4-FFF2-40B4-BE49-F238E27FC236}">
                    <a16:creationId xmlns:a16="http://schemas.microsoft.com/office/drawing/2014/main" id="{DBC121D7-62DB-52A8-FCF3-58BDBEDF48F3}"/>
                  </a:ext>
                </a:extLst>
              </p:cNvPr>
              <p:cNvSpPr/>
              <p:nvPr/>
            </p:nvSpPr>
            <p:spPr>
              <a:xfrm>
                <a:off x="5382374" y="3755041"/>
                <a:ext cx="408826" cy="204412"/>
              </a:xfrm>
              <a:custGeom>
                <a:avLst/>
                <a:gdLst>
                  <a:gd name="connsiteX0" fmla="*/ 0 w 588270"/>
                  <a:gd name="connsiteY0" fmla="*/ 294135 h 588270"/>
                  <a:gd name="connsiteX1" fmla="*/ 294135 w 588270"/>
                  <a:gd name="connsiteY1" fmla="*/ 0 h 588270"/>
                  <a:gd name="connsiteX2" fmla="*/ 588270 w 588270"/>
                  <a:gd name="connsiteY2" fmla="*/ 294135 h 588270"/>
                  <a:gd name="connsiteX3" fmla="*/ 294135 w 588270"/>
                  <a:gd name="connsiteY3" fmla="*/ 588270 h 588270"/>
                  <a:gd name="connsiteX4" fmla="*/ 0 w 588270"/>
                  <a:gd name="connsiteY4" fmla="*/ 294135 h 588270"/>
                  <a:gd name="connsiteX0" fmla="*/ 294135 w 588270"/>
                  <a:gd name="connsiteY0" fmla="*/ 588270 h 679710"/>
                  <a:gd name="connsiteX1" fmla="*/ 0 w 588270"/>
                  <a:gd name="connsiteY1" fmla="*/ 294135 h 679710"/>
                  <a:gd name="connsiteX2" fmla="*/ 294135 w 588270"/>
                  <a:gd name="connsiteY2" fmla="*/ 0 h 679710"/>
                  <a:gd name="connsiteX3" fmla="*/ 588270 w 588270"/>
                  <a:gd name="connsiteY3" fmla="*/ 294135 h 679710"/>
                  <a:gd name="connsiteX4" fmla="*/ 385575 w 588270"/>
                  <a:gd name="connsiteY4" fmla="*/ 679710 h 679710"/>
                  <a:gd name="connsiteX0" fmla="*/ 0 w 588270"/>
                  <a:gd name="connsiteY0" fmla="*/ 294135 h 679710"/>
                  <a:gd name="connsiteX1" fmla="*/ 294135 w 588270"/>
                  <a:gd name="connsiteY1" fmla="*/ 0 h 679710"/>
                  <a:gd name="connsiteX2" fmla="*/ 588270 w 588270"/>
                  <a:gd name="connsiteY2" fmla="*/ 294135 h 679710"/>
                  <a:gd name="connsiteX3" fmla="*/ 385575 w 588270"/>
                  <a:gd name="connsiteY3" fmla="*/ 679710 h 679710"/>
                  <a:gd name="connsiteX0" fmla="*/ 0 w 588270"/>
                  <a:gd name="connsiteY0" fmla="*/ 294135 h 294135"/>
                  <a:gd name="connsiteX1" fmla="*/ 294135 w 588270"/>
                  <a:gd name="connsiteY1" fmla="*/ 0 h 294135"/>
                  <a:gd name="connsiteX2" fmla="*/ 588270 w 588270"/>
                  <a:gd name="connsiteY2" fmla="*/ 294135 h 2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8270" h="294135">
                    <a:moveTo>
                      <a:pt x="0" y="294135"/>
                    </a:moveTo>
                    <a:cubicBezTo>
                      <a:pt x="0" y="131689"/>
                      <a:pt x="131689" y="0"/>
                      <a:pt x="294135" y="0"/>
                    </a:cubicBezTo>
                    <a:cubicBezTo>
                      <a:pt x="456581" y="0"/>
                      <a:pt x="588270" y="131689"/>
                      <a:pt x="588270" y="294135"/>
                    </a:cubicBez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6" name="楕円 115">
                <a:extLst>
                  <a:ext uri="{FF2B5EF4-FFF2-40B4-BE49-F238E27FC236}">
                    <a16:creationId xmlns:a16="http://schemas.microsoft.com/office/drawing/2014/main" id="{44A260B6-FE5C-B6A0-9864-99AF2CAF862C}"/>
                  </a:ext>
                </a:extLst>
              </p:cNvPr>
              <p:cNvSpPr/>
              <p:nvPr/>
            </p:nvSpPr>
            <p:spPr>
              <a:xfrm>
                <a:off x="6182474" y="3755041"/>
                <a:ext cx="408826" cy="204412"/>
              </a:xfrm>
              <a:custGeom>
                <a:avLst/>
                <a:gdLst>
                  <a:gd name="connsiteX0" fmla="*/ 0 w 588270"/>
                  <a:gd name="connsiteY0" fmla="*/ 294135 h 588270"/>
                  <a:gd name="connsiteX1" fmla="*/ 294135 w 588270"/>
                  <a:gd name="connsiteY1" fmla="*/ 0 h 588270"/>
                  <a:gd name="connsiteX2" fmla="*/ 588270 w 588270"/>
                  <a:gd name="connsiteY2" fmla="*/ 294135 h 588270"/>
                  <a:gd name="connsiteX3" fmla="*/ 294135 w 588270"/>
                  <a:gd name="connsiteY3" fmla="*/ 588270 h 588270"/>
                  <a:gd name="connsiteX4" fmla="*/ 0 w 588270"/>
                  <a:gd name="connsiteY4" fmla="*/ 294135 h 588270"/>
                  <a:gd name="connsiteX0" fmla="*/ 294135 w 588270"/>
                  <a:gd name="connsiteY0" fmla="*/ 588270 h 679710"/>
                  <a:gd name="connsiteX1" fmla="*/ 0 w 588270"/>
                  <a:gd name="connsiteY1" fmla="*/ 294135 h 679710"/>
                  <a:gd name="connsiteX2" fmla="*/ 294135 w 588270"/>
                  <a:gd name="connsiteY2" fmla="*/ 0 h 679710"/>
                  <a:gd name="connsiteX3" fmla="*/ 588270 w 588270"/>
                  <a:gd name="connsiteY3" fmla="*/ 294135 h 679710"/>
                  <a:gd name="connsiteX4" fmla="*/ 385575 w 588270"/>
                  <a:gd name="connsiteY4" fmla="*/ 679710 h 679710"/>
                  <a:gd name="connsiteX0" fmla="*/ 0 w 588270"/>
                  <a:gd name="connsiteY0" fmla="*/ 294135 h 679710"/>
                  <a:gd name="connsiteX1" fmla="*/ 294135 w 588270"/>
                  <a:gd name="connsiteY1" fmla="*/ 0 h 679710"/>
                  <a:gd name="connsiteX2" fmla="*/ 588270 w 588270"/>
                  <a:gd name="connsiteY2" fmla="*/ 294135 h 679710"/>
                  <a:gd name="connsiteX3" fmla="*/ 385575 w 588270"/>
                  <a:gd name="connsiteY3" fmla="*/ 679710 h 679710"/>
                  <a:gd name="connsiteX0" fmla="*/ 0 w 588270"/>
                  <a:gd name="connsiteY0" fmla="*/ 294135 h 294135"/>
                  <a:gd name="connsiteX1" fmla="*/ 294135 w 588270"/>
                  <a:gd name="connsiteY1" fmla="*/ 0 h 294135"/>
                  <a:gd name="connsiteX2" fmla="*/ 588270 w 588270"/>
                  <a:gd name="connsiteY2" fmla="*/ 294135 h 2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8270" h="294135">
                    <a:moveTo>
                      <a:pt x="0" y="294135"/>
                    </a:moveTo>
                    <a:cubicBezTo>
                      <a:pt x="0" y="131689"/>
                      <a:pt x="131689" y="0"/>
                      <a:pt x="294135" y="0"/>
                    </a:cubicBezTo>
                    <a:cubicBezTo>
                      <a:pt x="456581" y="0"/>
                      <a:pt x="588270" y="131689"/>
                      <a:pt x="588270" y="294135"/>
                    </a:cubicBez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6" name="グループ化 1155">
              <a:extLst>
                <a:ext uri="{FF2B5EF4-FFF2-40B4-BE49-F238E27FC236}">
                  <a16:creationId xmlns:a16="http://schemas.microsoft.com/office/drawing/2014/main" id="{7E853177-4C4D-3BDB-C31A-22B28BA3B058}"/>
                </a:ext>
              </a:extLst>
            </p:cNvPr>
            <p:cNvGrpSpPr/>
            <p:nvPr/>
          </p:nvGrpSpPr>
          <p:grpSpPr>
            <a:xfrm>
              <a:off x="7131526" y="2102597"/>
              <a:ext cx="1734241" cy="1393548"/>
              <a:chOff x="7131526" y="2102597"/>
              <a:chExt cx="1734241" cy="1393548"/>
            </a:xfrm>
          </p:grpSpPr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9797498E-B2EC-8244-0830-6BC814572031}"/>
                  </a:ext>
                </a:extLst>
              </p:cNvPr>
              <p:cNvGrpSpPr/>
              <p:nvPr/>
            </p:nvGrpSpPr>
            <p:grpSpPr>
              <a:xfrm>
                <a:off x="7131526" y="2102597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242" name="楕円 33">
                  <a:extLst>
                    <a:ext uri="{FF2B5EF4-FFF2-40B4-BE49-F238E27FC236}">
                      <a16:creationId xmlns:a16="http://schemas.microsoft.com/office/drawing/2014/main" id="{6705AA1B-3275-0637-99DF-BF0BFAB62A54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CB08541E-0B55-2407-73D9-726193BFA2ED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4" name="フリーフォーム: 図形 1243">
                  <a:extLst>
                    <a:ext uri="{FF2B5EF4-FFF2-40B4-BE49-F238E27FC236}">
                      <a16:creationId xmlns:a16="http://schemas.microsoft.com/office/drawing/2014/main" id="{A233777A-D94C-8271-B883-08955E5F6C28}"/>
                    </a:ext>
                  </a:extLst>
                </p:cNvPr>
                <p:cNvSpPr/>
                <p:nvPr/>
              </p:nvSpPr>
              <p:spPr>
                <a:xfrm rot="10800000">
                  <a:off x="1677455" y="3183115"/>
                  <a:ext cx="485942" cy="81898"/>
                </a:xfrm>
                <a:custGeom>
                  <a:avLst/>
                  <a:gdLst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242971 w 485942"/>
                    <a:gd name="connsiteY8" fmla="*/ 0 h 163797"/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334411 w 485942"/>
                    <a:gd name="connsiteY8" fmla="*/ 91440 h 163797"/>
                    <a:gd name="connsiteX0" fmla="*/ 471160 w 485942"/>
                    <a:gd name="connsiteY0" fmla="*/ 39935 h 134030"/>
                    <a:gd name="connsiteX1" fmla="*/ 485942 w 485942"/>
                    <a:gd name="connsiteY1" fmla="*/ 52132 h 134030"/>
                    <a:gd name="connsiteX2" fmla="*/ 471160 w 485942"/>
                    <a:gd name="connsiteY2" fmla="*/ 64328 h 134030"/>
                    <a:gd name="connsiteX3" fmla="*/ 242971 w 485942"/>
                    <a:gd name="connsiteY3" fmla="*/ 134030 h 134030"/>
                    <a:gd name="connsiteX4" fmla="*/ 14782 w 485942"/>
                    <a:gd name="connsiteY4" fmla="*/ 64328 h 134030"/>
                    <a:gd name="connsiteX5" fmla="*/ 0 w 485942"/>
                    <a:gd name="connsiteY5" fmla="*/ 52132 h 134030"/>
                    <a:gd name="connsiteX6" fmla="*/ 14782 w 485942"/>
                    <a:gd name="connsiteY6" fmla="*/ 39935 h 134030"/>
                    <a:gd name="connsiteX7" fmla="*/ 334411 w 485942"/>
                    <a:gd name="connsiteY7" fmla="*/ 61673 h 134030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6" fmla="*/ 14782 w 485942"/>
                    <a:gd name="connsiteY6" fmla="*/ 0 h 94095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0" fmla="*/ 485942 w 485942"/>
                    <a:gd name="connsiteY0" fmla="*/ 0 h 81898"/>
                    <a:gd name="connsiteX1" fmla="*/ 471160 w 485942"/>
                    <a:gd name="connsiteY1" fmla="*/ 12196 h 81898"/>
                    <a:gd name="connsiteX2" fmla="*/ 242971 w 485942"/>
                    <a:gd name="connsiteY2" fmla="*/ 81898 h 81898"/>
                    <a:gd name="connsiteX3" fmla="*/ 14782 w 485942"/>
                    <a:gd name="connsiteY3" fmla="*/ 12196 h 81898"/>
                    <a:gd name="connsiteX4" fmla="*/ 0 w 485942"/>
                    <a:gd name="connsiteY4" fmla="*/ 0 h 8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42" h="81898">
                      <a:moveTo>
                        <a:pt x="485942" y="0"/>
                      </a:moveTo>
                      <a:lnTo>
                        <a:pt x="471160" y="12196"/>
                      </a:lnTo>
                      <a:cubicBezTo>
                        <a:pt x="406022" y="56202"/>
                        <a:pt x="327498" y="81898"/>
                        <a:pt x="242971" y="81898"/>
                      </a:cubicBezTo>
                      <a:cubicBezTo>
                        <a:pt x="158445" y="81898"/>
                        <a:pt x="79920" y="56202"/>
                        <a:pt x="14782" y="1219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5" name="フリーフォーム: 図形 1244">
                  <a:extLst>
                    <a:ext uri="{FF2B5EF4-FFF2-40B4-BE49-F238E27FC236}">
                      <a16:creationId xmlns:a16="http://schemas.microsoft.com/office/drawing/2014/main" id="{35A4A607-AF12-DCA7-2DF8-13F36D988091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F119830B-ADC8-0392-1F9D-99FB534B860D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141A88D0-3E97-C356-D9FD-DABC49F935EB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2AD3423C-AD5D-7969-A50E-2FED53F7D835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C6ABB236-D580-4671-D304-11E7727C6838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BDC3554B-B5BD-9B43-8270-4B92E2BC2A9E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4D4C3CDE-844C-5CC5-AF7C-A9D3EC3BF4C3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DA733126-BB05-0BC8-5699-D0F5914AEAE5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DF6BD487-6DE2-B1FD-01B0-6EC555EAECD8}"/>
                  </a:ext>
                </a:extLst>
              </p:cNvPr>
              <p:cNvSpPr/>
              <p:nvPr/>
            </p:nvSpPr>
            <p:spPr>
              <a:xfrm>
                <a:off x="8144140" y="2623689"/>
                <a:ext cx="527039" cy="492591"/>
              </a:xfrm>
              <a:custGeom>
                <a:avLst/>
                <a:gdLst>
                  <a:gd name="connsiteX0" fmla="*/ 75726 w 527039"/>
                  <a:gd name="connsiteY0" fmla="*/ 0 h 492591"/>
                  <a:gd name="connsiteX1" fmla="*/ 427420 w 527039"/>
                  <a:gd name="connsiteY1" fmla="*/ 112988 h 492591"/>
                  <a:gd name="connsiteX2" fmla="*/ 432170 w 527039"/>
                  <a:gd name="connsiteY2" fmla="*/ 190245 h 492591"/>
                  <a:gd name="connsiteX3" fmla="*/ 414689 w 527039"/>
                  <a:gd name="connsiteY3" fmla="*/ 248177 h 492591"/>
                  <a:gd name="connsiteX4" fmla="*/ 451724 w 527039"/>
                  <a:gd name="connsiteY4" fmla="*/ 255654 h 492591"/>
                  <a:gd name="connsiteX5" fmla="*/ 527039 w 527039"/>
                  <a:gd name="connsiteY5" fmla="*/ 369277 h 492591"/>
                  <a:gd name="connsiteX6" fmla="*/ 403725 w 527039"/>
                  <a:gd name="connsiteY6" fmla="*/ 492591 h 492591"/>
                  <a:gd name="connsiteX7" fmla="*/ 280411 w 527039"/>
                  <a:gd name="connsiteY7" fmla="*/ 369277 h 492591"/>
                  <a:gd name="connsiteX8" fmla="*/ 280452 w 527039"/>
                  <a:gd name="connsiteY8" fmla="*/ 369073 h 492591"/>
                  <a:gd name="connsiteX9" fmla="*/ 224994 w 527039"/>
                  <a:gd name="connsiteY9" fmla="*/ 381326 h 492591"/>
                  <a:gd name="connsiteX10" fmla="*/ 32277 w 527039"/>
                  <a:gd name="connsiteY10" fmla="*/ 278432 h 492591"/>
                  <a:gd name="connsiteX11" fmla="*/ 75726 w 527039"/>
                  <a:gd name="connsiteY11" fmla="*/ 0 h 49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27039" h="492591">
                    <a:moveTo>
                      <a:pt x="75726" y="0"/>
                    </a:moveTo>
                    <a:lnTo>
                      <a:pt x="427420" y="112988"/>
                    </a:lnTo>
                    <a:cubicBezTo>
                      <a:pt x="433775" y="138905"/>
                      <a:pt x="435178" y="165015"/>
                      <a:pt x="432170" y="190245"/>
                    </a:cubicBezTo>
                    <a:lnTo>
                      <a:pt x="414689" y="248177"/>
                    </a:lnTo>
                    <a:lnTo>
                      <a:pt x="451724" y="255654"/>
                    </a:lnTo>
                    <a:cubicBezTo>
                      <a:pt x="495983" y="274374"/>
                      <a:pt x="527039" y="318199"/>
                      <a:pt x="527039" y="369277"/>
                    </a:cubicBezTo>
                    <a:cubicBezTo>
                      <a:pt x="527039" y="437381"/>
                      <a:pt x="471829" y="492591"/>
                      <a:pt x="403725" y="492591"/>
                    </a:cubicBezTo>
                    <a:cubicBezTo>
                      <a:pt x="335621" y="492591"/>
                      <a:pt x="280411" y="437381"/>
                      <a:pt x="280411" y="369277"/>
                    </a:cubicBezTo>
                    <a:lnTo>
                      <a:pt x="280452" y="369073"/>
                    </a:lnTo>
                    <a:lnTo>
                      <a:pt x="224994" y="381326"/>
                    </a:lnTo>
                    <a:cubicBezTo>
                      <a:pt x="148821" y="384175"/>
                      <a:pt x="74296" y="346572"/>
                      <a:pt x="32277" y="278432"/>
                    </a:cubicBezTo>
                    <a:cubicBezTo>
                      <a:pt x="-23748" y="187578"/>
                      <a:pt x="-5316" y="69464"/>
                      <a:pt x="75726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9" name="フリーフォーム: 図形 1238">
                <a:extLst>
                  <a:ext uri="{FF2B5EF4-FFF2-40B4-BE49-F238E27FC236}">
                    <a16:creationId xmlns:a16="http://schemas.microsoft.com/office/drawing/2014/main" id="{8438988D-C6B0-5EE4-ACFE-391C798E400D}"/>
                  </a:ext>
                </a:extLst>
              </p:cNvPr>
              <p:cNvSpPr/>
              <p:nvPr/>
            </p:nvSpPr>
            <p:spPr>
              <a:xfrm>
                <a:off x="7422079" y="2623689"/>
                <a:ext cx="433688" cy="381477"/>
              </a:xfrm>
              <a:custGeom>
                <a:avLst/>
                <a:gdLst>
                  <a:gd name="connsiteX0" fmla="*/ 357962 w 433688"/>
                  <a:gd name="connsiteY0" fmla="*/ 0 h 381477"/>
                  <a:gd name="connsiteX1" fmla="*/ 401411 w 433688"/>
                  <a:gd name="connsiteY1" fmla="*/ 278432 h 381477"/>
                  <a:gd name="connsiteX2" fmla="*/ 133115 w 433688"/>
                  <a:gd name="connsiteY2" fmla="*/ 364627 h 381477"/>
                  <a:gd name="connsiteX3" fmla="*/ 6268 w 433688"/>
                  <a:gd name="connsiteY3" fmla="*/ 112988 h 381477"/>
                  <a:gd name="connsiteX4" fmla="*/ 357962 w 433688"/>
                  <a:gd name="connsiteY4" fmla="*/ 0 h 38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3688" h="381477">
                    <a:moveTo>
                      <a:pt x="357962" y="0"/>
                    </a:moveTo>
                    <a:cubicBezTo>
                      <a:pt x="439004" y="69464"/>
                      <a:pt x="457436" y="187578"/>
                      <a:pt x="401411" y="278432"/>
                    </a:cubicBezTo>
                    <a:cubicBezTo>
                      <a:pt x="345386" y="369285"/>
                      <a:pt x="231572" y="405850"/>
                      <a:pt x="133115" y="364627"/>
                    </a:cubicBezTo>
                    <a:cubicBezTo>
                      <a:pt x="34658" y="323404"/>
                      <a:pt x="-19152" y="216656"/>
                      <a:pt x="6268" y="112988"/>
                    </a:cubicBezTo>
                    <a:lnTo>
                      <a:pt x="35796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0" name="楕円 1239">
                <a:extLst>
                  <a:ext uri="{FF2B5EF4-FFF2-40B4-BE49-F238E27FC236}">
                    <a16:creationId xmlns:a16="http://schemas.microsoft.com/office/drawing/2014/main" id="{768F5F34-1DA0-B4D5-0B7E-F53F46204D4A}"/>
                  </a:ext>
                </a:extLst>
              </p:cNvPr>
              <p:cNvSpPr/>
              <p:nvPr/>
            </p:nvSpPr>
            <p:spPr>
              <a:xfrm>
                <a:off x="8273249" y="2740298"/>
                <a:ext cx="164204" cy="16420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1" name="楕円 1240">
                <a:extLst>
                  <a:ext uri="{FF2B5EF4-FFF2-40B4-BE49-F238E27FC236}">
                    <a16:creationId xmlns:a16="http://schemas.microsoft.com/office/drawing/2014/main" id="{CE9216BF-C22A-38E3-527E-868EAEE80AD6}"/>
                  </a:ext>
                </a:extLst>
              </p:cNvPr>
              <p:cNvSpPr/>
              <p:nvPr/>
            </p:nvSpPr>
            <p:spPr>
              <a:xfrm>
                <a:off x="7563746" y="2740298"/>
                <a:ext cx="164204" cy="16420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7" name="グループ化 1156">
              <a:extLst>
                <a:ext uri="{FF2B5EF4-FFF2-40B4-BE49-F238E27FC236}">
                  <a16:creationId xmlns:a16="http://schemas.microsoft.com/office/drawing/2014/main" id="{C1A4BA61-6004-2F80-7E83-38E1AE4B024B}"/>
                </a:ext>
              </a:extLst>
            </p:cNvPr>
            <p:cNvGrpSpPr/>
            <p:nvPr/>
          </p:nvGrpSpPr>
          <p:grpSpPr>
            <a:xfrm>
              <a:off x="3096419" y="3179677"/>
              <a:ext cx="1734241" cy="1393548"/>
              <a:chOff x="3096419" y="4245722"/>
              <a:chExt cx="1734241" cy="1393548"/>
            </a:xfrm>
          </p:grpSpPr>
          <p:grpSp>
            <p:nvGrpSpPr>
              <p:cNvPr id="1221" name="グループ化 1220">
                <a:extLst>
                  <a:ext uri="{FF2B5EF4-FFF2-40B4-BE49-F238E27FC236}">
                    <a16:creationId xmlns:a16="http://schemas.microsoft.com/office/drawing/2014/main" id="{4F16A0AD-BC7C-2080-3CAA-321A6ABC2545}"/>
                  </a:ext>
                </a:extLst>
              </p:cNvPr>
              <p:cNvGrpSpPr/>
              <p:nvPr/>
            </p:nvGrpSpPr>
            <p:grpSpPr>
              <a:xfrm>
                <a:off x="3096419" y="4245722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227" name="楕円 33">
                  <a:extLst>
                    <a:ext uri="{FF2B5EF4-FFF2-40B4-BE49-F238E27FC236}">
                      <a16:creationId xmlns:a16="http://schemas.microsoft.com/office/drawing/2014/main" id="{D9BDFAA6-3185-2F3A-7C64-E53B6E1278A5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8" name="フリーフォーム: 図形 1227">
                  <a:extLst>
                    <a:ext uri="{FF2B5EF4-FFF2-40B4-BE49-F238E27FC236}">
                      <a16:creationId xmlns:a16="http://schemas.microsoft.com/office/drawing/2014/main" id="{017DE5C6-90B3-2A86-204E-D55E578D3889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C6C130A2-068C-8EEB-FF34-42CED9700DFE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0" name="フリーフォーム: 図形 1229">
                  <a:extLst>
                    <a:ext uri="{FF2B5EF4-FFF2-40B4-BE49-F238E27FC236}">
                      <a16:creationId xmlns:a16="http://schemas.microsoft.com/office/drawing/2014/main" id="{5D43A6BC-87C0-EE4F-2985-22C0EB016DF8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1" name="フリーフォーム: 図形 1230">
                  <a:extLst>
                    <a:ext uri="{FF2B5EF4-FFF2-40B4-BE49-F238E27FC236}">
                      <a16:creationId xmlns:a16="http://schemas.microsoft.com/office/drawing/2014/main" id="{5D695898-739C-DCE4-FE5E-F1249782902E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7A06800B-B4B5-5BCE-3059-A9BCC5FD5466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4B28598C-A48A-8744-12D7-A8FAF5FC205D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DAF7BB51-F1FA-2727-6BFC-8E1ACBC63C97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24F1F4F6-CE6D-F73F-1329-AF92AB2C60C5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B6E5CE66-92D3-CD38-70A5-293FC0C7C991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22" name="楕円 1221">
                <a:extLst>
                  <a:ext uri="{FF2B5EF4-FFF2-40B4-BE49-F238E27FC236}">
                    <a16:creationId xmlns:a16="http://schemas.microsoft.com/office/drawing/2014/main" id="{E6CF8CAE-248C-B159-BAB2-65270292393D}"/>
                  </a:ext>
                </a:extLst>
              </p:cNvPr>
              <p:cNvSpPr/>
              <p:nvPr/>
            </p:nvSpPr>
            <p:spPr>
              <a:xfrm>
                <a:off x="3347035" y="4665318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3" name="楕円 1222">
                <a:extLst>
                  <a:ext uri="{FF2B5EF4-FFF2-40B4-BE49-F238E27FC236}">
                    <a16:creationId xmlns:a16="http://schemas.microsoft.com/office/drawing/2014/main" id="{7A80D146-8B43-CB72-6E3F-46F3F2198EAA}"/>
                  </a:ext>
                </a:extLst>
              </p:cNvPr>
              <p:cNvSpPr/>
              <p:nvPr/>
            </p:nvSpPr>
            <p:spPr>
              <a:xfrm>
                <a:off x="4085222" y="4665318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4" name="楕円 1223">
                <a:extLst>
                  <a:ext uri="{FF2B5EF4-FFF2-40B4-BE49-F238E27FC236}">
                    <a16:creationId xmlns:a16="http://schemas.microsoft.com/office/drawing/2014/main" id="{4ED2933F-C723-1660-9F5E-A88381FDC8A0}"/>
                  </a:ext>
                </a:extLst>
              </p:cNvPr>
              <p:cNvSpPr/>
              <p:nvPr/>
            </p:nvSpPr>
            <p:spPr>
              <a:xfrm>
                <a:off x="3543924" y="4857750"/>
                <a:ext cx="110774" cy="1107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5" name="楕円 1224">
                <a:extLst>
                  <a:ext uri="{FF2B5EF4-FFF2-40B4-BE49-F238E27FC236}">
                    <a16:creationId xmlns:a16="http://schemas.microsoft.com/office/drawing/2014/main" id="{00C3FEF3-E71C-B83C-5790-01A5A929BB16}"/>
                  </a:ext>
                </a:extLst>
              </p:cNvPr>
              <p:cNvSpPr/>
              <p:nvPr/>
            </p:nvSpPr>
            <p:spPr>
              <a:xfrm>
                <a:off x="4282111" y="4857750"/>
                <a:ext cx="110774" cy="1107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6" name="楕円 1225">
                <a:extLst>
                  <a:ext uri="{FF2B5EF4-FFF2-40B4-BE49-F238E27FC236}">
                    <a16:creationId xmlns:a16="http://schemas.microsoft.com/office/drawing/2014/main" id="{E4F15BC6-7A5A-1A5C-ECD5-6FBFC1197040}"/>
                  </a:ext>
                </a:extLst>
              </p:cNvPr>
              <p:cNvSpPr/>
              <p:nvPr/>
            </p:nvSpPr>
            <p:spPr>
              <a:xfrm>
                <a:off x="3801777" y="5163525"/>
                <a:ext cx="292792" cy="375628"/>
              </a:xfrm>
              <a:prstGeom prst="ellipse">
                <a:avLst/>
              </a:pr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8" name="グループ化 1157">
              <a:extLst>
                <a:ext uri="{FF2B5EF4-FFF2-40B4-BE49-F238E27FC236}">
                  <a16:creationId xmlns:a16="http://schemas.microsoft.com/office/drawing/2014/main" id="{F022FD0C-7142-7E62-BFDB-3667454ECF1F}"/>
                </a:ext>
              </a:extLst>
            </p:cNvPr>
            <p:cNvGrpSpPr/>
            <p:nvPr/>
          </p:nvGrpSpPr>
          <p:grpSpPr>
            <a:xfrm>
              <a:off x="3096419" y="4270893"/>
              <a:ext cx="1734241" cy="1393548"/>
              <a:chOff x="3096419" y="4718917"/>
              <a:chExt cx="1734241" cy="1393548"/>
            </a:xfrm>
          </p:grpSpPr>
          <p:grpSp>
            <p:nvGrpSpPr>
              <p:cNvPr id="1207" name="グループ化 1206">
                <a:extLst>
                  <a:ext uri="{FF2B5EF4-FFF2-40B4-BE49-F238E27FC236}">
                    <a16:creationId xmlns:a16="http://schemas.microsoft.com/office/drawing/2014/main" id="{C9576878-99D0-816B-FFBD-DD31C06C5DE4}"/>
                  </a:ext>
                </a:extLst>
              </p:cNvPr>
              <p:cNvGrpSpPr/>
              <p:nvPr/>
            </p:nvGrpSpPr>
            <p:grpSpPr>
              <a:xfrm>
                <a:off x="3096419" y="4718917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211" name="楕円 33">
                  <a:extLst>
                    <a:ext uri="{FF2B5EF4-FFF2-40B4-BE49-F238E27FC236}">
                      <a16:creationId xmlns:a16="http://schemas.microsoft.com/office/drawing/2014/main" id="{C768FF4B-2FCE-59EF-667F-F015E69B48C3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9D40EC19-3B07-B0DB-3E95-1D91DFE4FE97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C0DFD306-6E65-092C-D683-9E705D0B5C7F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46FE0DAE-7872-7F7E-9E1F-012518F4C3C6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8B0A5DCC-AF4C-C8C9-B246-97EA06C3F18B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6" name="フリーフォーム: 図形 1215">
                  <a:extLst>
                    <a:ext uri="{FF2B5EF4-FFF2-40B4-BE49-F238E27FC236}">
                      <a16:creationId xmlns:a16="http://schemas.microsoft.com/office/drawing/2014/main" id="{11D3888E-F5BF-9AD8-5186-6367893DC0A7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FC6261DF-6C12-5FBD-2146-6C4F963750B7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8" name="フリーフォーム: 図形 1217">
                  <a:extLst>
                    <a:ext uri="{FF2B5EF4-FFF2-40B4-BE49-F238E27FC236}">
                      <a16:creationId xmlns:a16="http://schemas.microsoft.com/office/drawing/2014/main" id="{AACAA6D8-4D79-ADEB-1C86-B94B94177E4F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9" name="フリーフォーム: 図形 1218">
                  <a:extLst>
                    <a:ext uri="{FF2B5EF4-FFF2-40B4-BE49-F238E27FC236}">
                      <a16:creationId xmlns:a16="http://schemas.microsoft.com/office/drawing/2014/main" id="{5C768722-C205-9946-CB5E-64D03BC4F947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0" name="フリーフォーム: 図形 1219">
                  <a:extLst>
                    <a:ext uri="{FF2B5EF4-FFF2-40B4-BE49-F238E27FC236}">
                      <a16:creationId xmlns:a16="http://schemas.microsoft.com/office/drawing/2014/main" id="{9ED7A5F5-68D1-66AE-D070-97915C6EA0E6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08" name="フリーフォーム: 図形 1207">
                <a:extLst>
                  <a:ext uri="{FF2B5EF4-FFF2-40B4-BE49-F238E27FC236}">
                    <a16:creationId xmlns:a16="http://schemas.microsoft.com/office/drawing/2014/main" id="{7937074A-7F1F-E8A2-6B72-3E5460286D5F}"/>
                  </a:ext>
                </a:extLst>
              </p:cNvPr>
              <p:cNvSpPr/>
              <p:nvPr/>
            </p:nvSpPr>
            <p:spPr>
              <a:xfrm>
                <a:off x="3347404" y="5353396"/>
                <a:ext cx="443546" cy="71092"/>
              </a:xfrm>
              <a:custGeom>
                <a:avLst/>
                <a:gdLst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242971 w 485942"/>
                  <a:gd name="connsiteY8" fmla="*/ 0 h 163797"/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334411 w 485942"/>
                  <a:gd name="connsiteY8" fmla="*/ 91440 h 163797"/>
                  <a:gd name="connsiteX0" fmla="*/ 471160 w 485942"/>
                  <a:gd name="connsiteY0" fmla="*/ 39935 h 134030"/>
                  <a:gd name="connsiteX1" fmla="*/ 485942 w 485942"/>
                  <a:gd name="connsiteY1" fmla="*/ 52132 h 134030"/>
                  <a:gd name="connsiteX2" fmla="*/ 471160 w 485942"/>
                  <a:gd name="connsiteY2" fmla="*/ 64328 h 134030"/>
                  <a:gd name="connsiteX3" fmla="*/ 242971 w 485942"/>
                  <a:gd name="connsiteY3" fmla="*/ 134030 h 134030"/>
                  <a:gd name="connsiteX4" fmla="*/ 14782 w 485942"/>
                  <a:gd name="connsiteY4" fmla="*/ 64328 h 134030"/>
                  <a:gd name="connsiteX5" fmla="*/ 0 w 485942"/>
                  <a:gd name="connsiteY5" fmla="*/ 52132 h 134030"/>
                  <a:gd name="connsiteX6" fmla="*/ 14782 w 485942"/>
                  <a:gd name="connsiteY6" fmla="*/ 39935 h 134030"/>
                  <a:gd name="connsiteX7" fmla="*/ 334411 w 485942"/>
                  <a:gd name="connsiteY7" fmla="*/ 61673 h 134030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6" fmla="*/ 14782 w 485942"/>
                  <a:gd name="connsiteY6" fmla="*/ 0 h 94095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0" fmla="*/ 485942 w 485942"/>
                  <a:gd name="connsiteY0" fmla="*/ 0 h 81898"/>
                  <a:gd name="connsiteX1" fmla="*/ 471160 w 485942"/>
                  <a:gd name="connsiteY1" fmla="*/ 12196 h 81898"/>
                  <a:gd name="connsiteX2" fmla="*/ 242971 w 485942"/>
                  <a:gd name="connsiteY2" fmla="*/ 81898 h 81898"/>
                  <a:gd name="connsiteX3" fmla="*/ 14782 w 485942"/>
                  <a:gd name="connsiteY3" fmla="*/ 12196 h 81898"/>
                  <a:gd name="connsiteX4" fmla="*/ 0 w 485942"/>
                  <a:gd name="connsiteY4" fmla="*/ 0 h 8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5942" h="81898">
                    <a:moveTo>
                      <a:pt x="485942" y="0"/>
                    </a:moveTo>
                    <a:lnTo>
                      <a:pt x="471160" y="12196"/>
                    </a:lnTo>
                    <a:cubicBezTo>
                      <a:pt x="406022" y="56202"/>
                      <a:pt x="327498" y="81898"/>
                      <a:pt x="242971" y="81898"/>
                    </a:cubicBezTo>
                    <a:cubicBezTo>
                      <a:pt x="158445" y="81898"/>
                      <a:pt x="79920" y="56202"/>
                      <a:pt x="14782" y="12196"/>
                    </a:cubicBezTo>
                    <a:lnTo>
                      <a:pt x="0" y="0"/>
                    </a:ln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9" name="フリーフォーム: 図形 1208">
                <a:extLst>
                  <a:ext uri="{FF2B5EF4-FFF2-40B4-BE49-F238E27FC236}">
                    <a16:creationId xmlns:a16="http://schemas.microsoft.com/office/drawing/2014/main" id="{B7BD5784-BA5B-EC6F-561C-54E273D9351F}"/>
                  </a:ext>
                </a:extLst>
              </p:cNvPr>
              <p:cNvSpPr/>
              <p:nvPr/>
            </p:nvSpPr>
            <p:spPr>
              <a:xfrm>
                <a:off x="4171317" y="5353396"/>
                <a:ext cx="443546" cy="71092"/>
              </a:xfrm>
              <a:custGeom>
                <a:avLst/>
                <a:gdLst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242971 w 485942"/>
                  <a:gd name="connsiteY8" fmla="*/ 0 h 163797"/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334411 w 485942"/>
                  <a:gd name="connsiteY8" fmla="*/ 91440 h 163797"/>
                  <a:gd name="connsiteX0" fmla="*/ 471160 w 485942"/>
                  <a:gd name="connsiteY0" fmla="*/ 39935 h 134030"/>
                  <a:gd name="connsiteX1" fmla="*/ 485942 w 485942"/>
                  <a:gd name="connsiteY1" fmla="*/ 52132 h 134030"/>
                  <a:gd name="connsiteX2" fmla="*/ 471160 w 485942"/>
                  <a:gd name="connsiteY2" fmla="*/ 64328 h 134030"/>
                  <a:gd name="connsiteX3" fmla="*/ 242971 w 485942"/>
                  <a:gd name="connsiteY3" fmla="*/ 134030 h 134030"/>
                  <a:gd name="connsiteX4" fmla="*/ 14782 w 485942"/>
                  <a:gd name="connsiteY4" fmla="*/ 64328 h 134030"/>
                  <a:gd name="connsiteX5" fmla="*/ 0 w 485942"/>
                  <a:gd name="connsiteY5" fmla="*/ 52132 h 134030"/>
                  <a:gd name="connsiteX6" fmla="*/ 14782 w 485942"/>
                  <a:gd name="connsiteY6" fmla="*/ 39935 h 134030"/>
                  <a:gd name="connsiteX7" fmla="*/ 334411 w 485942"/>
                  <a:gd name="connsiteY7" fmla="*/ 61673 h 134030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6" fmla="*/ 14782 w 485942"/>
                  <a:gd name="connsiteY6" fmla="*/ 0 h 94095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0" fmla="*/ 485942 w 485942"/>
                  <a:gd name="connsiteY0" fmla="*/ 0 h 81898"/>
                  <a:gd name="connsiteX1" fmla="*/ 471160 w 485942"/>
                  <a:gd name="connsiteY1" fmla="*/ 12196 h 81898"/>
                  <a:gd name="connsiteX2" fmla="*/ 242971 w 485942"/>
                  <a:gd name="connsiteY2" fmla="*/ 81898 h 81898"/>
                  <a:gd name="connsiteX3" fmla="*/ 14782 w 485942"/>
                  <a:gd name="connsiteY3" fmla="*/ 12196 h 81898"/>
                  <a:gd name="connsiteX4" fmla="*/ 0 w 485942"/>
                  <a:gd name="connsiteY4" fmla="*/ 0 h 8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5942" h="81898">
                    <a:moveTo>
                      <a:pt x="485942" y="0"/>
                    </a:moveTo>
                    <a:lnTo>
                      <a:pt x="471160" y="12196"/>
                    </a:lnTo>
                    <a:cubicBezTo>
                      <a:pt x="406022" y="56202"/>
                      <a:pt x="327498" y="81898"/>
                      <a:pt x="242971" y="81898"/>
                    </a:cubicBezTo>
                    <a:cubicBezTo>
                      <a:pt x="158445" y="81898"/>
                      <a:pt x="79920" y="56202"/>
                      <a:pt x="14782" y="12196"/>
                    </a:cubicBezTo>
                    <a:lnTo>
                      <a:pt x="0" y="0"/>
                    </a:ln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0" name="フリーフォーム: 図形 1209">
                <a:extLst>
                  <a:ext uri="{FF2B5EF4-FFF2-40B4-BE49-F238E27FC236}">
                    <a16:creationId xmlns:a16="http://schemas.microsoft.com/office/drawing/2014/main" id="{8096370D-9C58-E202-B91B-0B263803EB14}"/>
                  </a:ext>
                </a:extLst>
              </p:cNvPr>
              <p:cNvSpPr/>
              <p:nvPr/>
            </p:nvSpPr>
            <p:spPr>
              <a:xfrm>
                <a:off x="3738379" y="5742062"/>
                <a:ext cx="443546" cy="71092"/>
              </a:xfrm>
              <a:custGeom>
                <a:avLst/>
                <a:gdLst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242971 w 485942"/>
                  <a:gd name="connsiteY8" fmla="*/ 0 h 163797"/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334411 w 485942"/>
                  <a:gd name="connsiteY8" fmla="*/ 91440 h 163797"/>
                  <a:gd name="connsiteX0" fmla="*/ 471160 w 485942"/>
                  <a:gd name="connsiteY0" fmla="*/ 39935 h 134030"/>
                  <a:gd name="connsiteX1" fmla="*/ 485942 w 485942"/>
                  <a:gd name="connsiteY1" fmla="*/ 52132 h 134030"/>
                  <a:gd name="connsiteX2" fmla="*/ 471160 w 485942"/>
                  <a:gd name="connsiteY2" fmla="*/ 64328 h 134030"/>
                  <a:gd name="connsiteX3" fmla="*/ 242971 w 485942"/>
                  <a:gd name="connsiteY3" fmla="*/ 134030 h 134030"/>
                  <a:gd name="connsiteX4" fmla="*/ 14782 w 485942"/>
                  <a:gd name="connsiteY4" fmla="*/ 64328 h 134030"/>
                  <a:gd name="connsiteX5" fmla="*/ 0 w 485942"/>
                  <a:gd name="connsiteY5" fmla="*/ 52132 h 134030"/>
                  <a:gd name="connsiteX6" fmla="*/ 14782 w 485942"/>
                  <a:gd name="connsiteY6" fmla="*/ 39935 h 134030"/>
                  <a:gd name="connsiteX7" fmla="*/ 334411 w 485942"/>
                  <a:gd name="connsiteY7" fmla="*/ 61673 h 134030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6" fmla="*/ 14782 w 485942"/>
                  <a:gd name="connsiteY6" fmla="*/ 0 h 94095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0" fmla="*/ 485942 w 485942"/>
                  <a:gd name="connsiteY0" fmla="*/ 0 h 81898"/>
                  <a:gd name="connsiteX1" fmla="*/ 471160 w 485942"/>
                  <a:gd name="connsiteY1" fmla="*/ 12196 h 81898"/>
                  <a:gd name="connsiteX2" fmla="*/ 242971 w 485942"/>
                  <a:gd name="connsiteY2" fmla="*/ 81898 h 81898"/>
                  <a:gd name="connsiteX3" fmla="*/ 14782 w 485942"/>
                  <a:gd name="connsiteY3" fmla="*/ 12196 h 81898"/>
                  <a:gd name="connsiteX4" fmla="*/ 0 w 485942"/>
                  <a:gd name="connsiteY4" fmla="*/ 0 h 8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5942" h="81898">
                    <a:moveTo>
                      <a:pt x="485942" y="0"/>
                    </a:moveTo>
                    <a:lnTo>
                      <a:pt x="471160" y="12196"/>
                    </a:lnTo>
                    <a:cubicBezTo>
                      <a:pt x="406022" y="56202"/>
                      <a:pt x="327498" y="81898"/>
                      <a:pt x="242971" y="81898"/>
                    </a:cubicBezTo>
                    <a:cubicBezTo>
                      <a:pt x="158445" y="81898"/>
                      <a:pt x="79920" y="56202"/>
                      <a:pt x="14782" y="12196"/>
                    </a:cubicBezTo>
                    <a:lnTo>
                      <a:pt x="0" y="0"/>
                    </a:ln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9" name="グループ化 1158">
              <a:extLst>
                <a:ext uri="{FF2B5EF4-FFF2-40B4-BE49-F238E27FC236}">
                  <a16:creationId xmlns:a16="http://schemas.microsoft.com/office/drawing/2014/main" id="{7B1F0DF1-ECE7-7D56-6E07-CBEE1F46C7F0}"/>
                </a:ext>
              </a:extLst>
            </p:cNvPr>
            <p:cNvGrpSpPr/>
            <p:nvPr/>
          </p:nvGrpSpPr>
          <p:grpSpPr>
            <a:xfrm>
              <a:off x="5108798" y="3184652"/>
              <a:ext cx="1734241" cy="1393548"/>
              <a:chOff x="5108798" y="4270893"/>
              <a:chExt cx="1734241" cy="1393548"/>
            </a:xfrm>
          </p:grpSpPr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C2E4D61B-D2A8-5E08-54AA-E2E28C1FEAE7}"/>
                  </a:ext>
                </a:extLst>
              </p:cNvPr>
              <p:cNvGrpSpPr/>
              <p:nvPr/>
            </p:nvGrpSpPr>
            <p:grpSpPr>
              <a:xfrm>
                <a:off x="5108798" y="4270893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197" name="楕円 33">
                  <a:extLst>
                    <a:ext uri="{FF2B5EF4-FFF2-40B4-BE49-F238E27FC236}">
                      <a16:creationId xmlns:a16="http://schemas.microsoft.com/office/drawing/2014/main" id="{5A3E0F1D-116B-3B42-D652-E38F401EFE41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8A4D3777-7619-7BDA-BAC3-5D1A6BB22211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35CE2DBA-247D-846E-A446-E8E865AA7729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E3DC6F7C-0AC7-C054-0D31-73EEEC658DD6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FD2CD85A-1304-DC70-3980-7F1FDC4BFCAA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F5F0D568-290E-BF78-9159-15B6D1B2590D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8D4412EB-9750-1BDB-4E69-93D2B0C2BDDE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E955F29B-6FCE-BE4B-DFB5-58A7034C25FC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E978A091-4133-9D4F-C3D0-CB7446594B5B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91B67D64-E751-5264-FAB3-65E052443C50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94" name="楕円 1193">
                <a:extLst>
                  <a:ext uri="{FF2B5EF4-FFF2-40B4-BE49-F238E27FC236}">
                    <a16:creationId xmlns:a16="http://schemas.microsoft.com/office/drawing/2014/main" id="{9DBE13C6-8C5F-ED39-6BDB-322CD0EC3B71}"/>
                  </a:ext>
                </a:extLst>
              </p:cNvPr>
              <p:cNvSpPr/>
              <p:nvPr/>
            </p:nvSpPr>
            <p:spPr>
              <a:xfrm>
                <a:off x="5481741" y="4864101"/>
                <a:ext cx="223790" cy="22378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5" name="楕円 1194">
                <a:extLst>
                  <a:ext uri="{FF2B5EF4-FFF2-40B4-BE49-F238E27FC236}">
                    <a16:creationId xmlns:a16="http://schemas.microsoft.com/office/drawing/2014/main" id="{F9486B86-A181-8D46-652B-2C7C8C090D20}"/>
                  </a:ext>
                </a:extLst>
              </p:cNvPr>
              <p:cNvSpPr/>
              <p:nvPr/>
            </p:nvSpPr>
            <p:spPr>
              <a:xfrm>
                <a:off x="6273363" y="4864101"/>
                <a:ext cx="223790" cy="22378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6" name="楕円 33">
                <a:extLst>
                  <a:ext uri="{FF2B5EF4-FFF2-40B4-BE49-F238E27FC236}">
                    <a16:creationId xmlns:a16="http://schemas.microsoft.com/office/drawing/2014/main" id="{47616102-7C23-BA2F-A097-BD572558EBC6}"/>
                  </a:ext>
                </a:extLst>
              </p:cNvPr>
              <p:cNvSpPr/>
              <p:nvPr/>
            </p:nvSpPr>
            <p:spPr>
              <a:xfrm rot="10800000">
                <a:off x="5503973" y="5365130"/>
                <a:ext cx="985726" cy="156108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1537949 h 1980538"/>
                  <a:gd name="connsiteX1" fmla="*/ 905323 w 1810404"/>
                  <a:gd name="connsiteY1" fmla="*/ 0 h 1980538"/>
                  <a:gd name="connsiteX2" fmla="*/ 1810404 w 1810404"/>
                  <a:gd name="connsiteY2" fmla="*/ 1537949 h 1980538"/>
                  <a:gd name="connsiteX3" fmla="*/ 905202 w 1810404"/>
                  <a:gd name="connsiteY3" fmla="*/ 1980538 h 1980538"/>
                  <a:gd name="connsiteX4" fmla="*/ 0 w 1810404"/>
                  <a:gd name="connsiteY4" fmla="*/ 1537949 h 1980538"/>
                  <a:gd name="connsiteX0" fmla="*/ 2 w 1810406"/>
                  <a:gd name="connsiteY0" fmla="*/ 1537949 h 1591770"/>
                  <a:gd name="connsiteX1" fmla="*/ 905325 w 1810406"/>
                  <a:gd name="connsiteY1" fmla="*/ 0 h 1591770"/>
                  <a:gd name="connsiteX2" fmla="*/ 1810406 w 1810406"/>
                  <a:gd name="connsiteY2" fmla="*/ 1537949 h 1591770"/>
                  <a:gd name="connsiteX3" fmla="*/ 900030 w 1810406"/>
                  <a:gd name="connsiteY3" fmla="*/ 1114995 h 1591770"/>
                  <a:gd name="connsiteX4" fmla="*/ 2 w 1810406"/>
                  <a:gd name="connsiteY4" fmla="*/ 1537949 h 1591770"/>
                  <a:gd name="connsiteX0" fmla="*/ 2 w 1814472"/>
                  <a:gd name="connsiteY0" fmla="*/ 1537949 h 1719755"/>
                  <a:gd name="connsiteX1" fmla="*/ 905325 w 1814472"/>
                  <a:gd name="connsiteY1" fmla="*/ 0 h 1719755"/>
                  <a:gd name="connsiteX2" fmla="*/ 1810406 w 1814472"/>
                  <a:gd name="connsiteY2" fmla="*/ 1537949 h 1719755"/>
                  <a:gd name="connsiteX3" fmla="*/ 900030 w 1814472"/>
                  <a:gd name="connsiteY3" fmla="*/ 1114995 h 1719755"/>
                  <a:gd name="connsiteX4" fmla="*/ 2 w 1814472"/>
                  <a:gd name="connsiteY4" fmla="*/ 1537949 h 1719755"/>
                  <a:gd name="connsiteX0" fmla="*/ 5797 w 1820269"/>
                  <a:gd name="connsiteY0" fmla="*/ 1537949 h 1741896"/>
                  <a:gd name="connsiteX1" fmla="*/ 911120 w 1820269"/>
                  <a:gd name="connsiteY1" fmla="*/ 0 h 1741896"/>
                  <a:gd name="connsiteX2" fmla="*/ 1816201 w 1820269"/>
                  <a:gd name="connsiteY2" fmla="*/ 1537949 h 1741896"/>
                  <a:gd name="connsiteX3" fmla="*/ 905825 w 1820269"/>
                  <a:gd name="connsiteY3" fmla="*/ 1114995 h 1741896"/>
                  <a:gd name="connsiteX4" fmla="*/ 5797 w 1820269"/>
                  <a:gd name="connsiteY4" fmla="*/ 1537949 h 1741896"/>
                  <a:gd name="connsiteX0" fmla="*/ 3915 w 1818385"/>
                  <a:gd name="connsiteY0" fmla="*/ 1537949 h 1719755"/>
                  <a:gd name="connsiteX1" fmla="*/ 909238 w 1818385"/>
                  <a:gd name="connsiteY1" fmla="*/ 0 h 1719755"/>
                  <a:gd name="connsiteX2" fmla="*/ 1814319 w 1818385"/>
                  <a:gd name="connsiteY2" fmla="*/ 1537949 h 1719755"/>
                  <a:gd name="connsiteX3" fmla="*/ 903943 w 1818385"/>
                  <a:gd name="connsiteY3" fmla="*/ 1114995 h 1719755"/>
                  <a:gd name="connsiteX4" fmla="*/ 3915 w 1818385"/>
                  <a:gd name="connsiteY4" fmla="*/ 1537949 h 1719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8385" h="1719755">
                    <a:moveTo>
                      <a:pt x="3915" y="1537949"/>
                    </a:moveTo>
                    <a:cubicBezTo>
                      <a:pt x="-36599" y="1051054"/>
                      <a:pt x="235420" y="0"/>
                      <a:pt x="909238" y="0"/>
                    </a:cubicBezTo>
                    <a:cubicBezTo>
                      <a:pt x="1583056" y="0"/>
                      <a:pt x="1855715" y="954822"/>
                      <a:pt x="1814319" y="1537949"/>
                    </a:cubicBezTo>
                    <a:cubicBezTo>
                      <a:pt x="1772923" y="2121076"/>
                      <a:pt x="1403872" y="1114995"/>
                      <a:pt x="903943" y="1114995"/>
                    </a:cubicBezTo>
                    <a:cubicBezTo>
                      <a:pt x="404014" y="1114995"/>
                      <a:pt x="44429" y="2024844"/>
                      <a:pt x="3915" y="1537949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367BE3DE-8FA2-D96B-963B-117FCDAB7696}"/>
                </a:ext>
              </a:extLst>
            </p:cNvPr>
            <p:cNvGrpSpPr/>
            <p:nvPr/>
          </p:nvGrpSpPr>
          <p:grpSpPr>
            <a:xfrm>
              <a:off x="7137623" y="3165993"/>
              <a:ext cx="1734241" cy="1393548"/>
              <a:chOff x="1053306" y="2102597"/>
              <a:chExt cx="1734241" cy="1393548"/>
            </a:xfrm>
          </p:grpSpPr>
          <p:sp>
            <p:nvSpPr>
              <p:cNvPr id="1183" name="楕円 33">
                <a:extLst>
                  <a:ext uri="{FF2B5EF4-FFF2-40B4-BE49-F238E27FC236}">
                    <a16:creationId xmlns:a16="http://schemas.microsoft.com/office/drawing/2014/main" id="{9F29CD15-58AB-0853-D5DD-DCB51F12288C}"/>
                  </a:ext>
                </a:extLst>
              </p:cNvPr>
              <p:cNvSpPr/>
              <p:nvPr/>
            </p:nvSpPr>
            <p:spPr>
              <a:xfrm>
                <a:off x="1053306" y="2158129"/>
                <a:ext cx="1734241" cy="1338016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0404" h="1227892">
                    <a:moveTo>
                      <a:pt x="0" y="785303"/>
                    </a:moveTo>
                    <a:cubicBezTo>
                      <a:pt x="0" y="540868"/>
                      <a:pt x="221155" y="0"/>
                      <a:pt x="894973" y="0"/>
                    </a:cubicBezTo>
                    <a:cubicBezTo>
                      <a:pt x="1568791" y="0"/>
                      <a:pt x="1810404" y="540868"/>
                      <a:pt x="1810404" y="785303"/>
                    </a:cubicBezTo>
                    <a:cubicBezTo>
                      <a:pt x="1810404" y="1029738"/>
                      <a:pt x="1405131" y="1227892"/>
                      <a:pt x="905202" y="1227892"/>
                    </a:cubicBezTo>
                    <a:cubicBezTo>
                      <a:pt x="405273" y="1227892"/>
                      <a:pt x="0" y="1029738"/>
                      <a:pt x="0" y="78530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F9CBD1B4-6CB6-B77C-CFAE-D44429B6205E}"/>
                  </a:ext>
                </a:extLst>
              </p:cNvPr>
              <p:cNvSpPr/>
              <p:nvPr/>
            </p:nvSpPr>
            <p:spPr>
              <a:xfrm>
                <a:off x="1216397" y="2102597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87101B16-B31A-C979-615B-D17ADD69798F}"/>
                  </a:ext>
                </a:extLst>
              </p:cNvPr>
              <p:cNvSpPr/>
              <p:nvPr/>
            </p:nvSpPr>
            <p:spPr>
              <a:xfrm>
                <a:off x="1650039" y="2281031"/>
                <a:ext cx="77688" cy="63053"/>
              </a:xfrm>
              <a:custGeom>
                <a:avLst/>
                <a:gdLst>
                  <a:gd name="connsiteX0" fmla="*/ 72235 w 171263"/>
                  <a:gd name="connsiteY0" fmla="*/ 0 h 182288"/>
                  <a:gd name="connsiteX1" fmla="*/ 171263 w 171263"/>
                  <a:gd name="connsiteY1" fmla="*/ 57173 h 182288"/>
                  <a:gd name="connsiteX2" fmla="*/ 99028 w 171263"/>
                  <a:gd name="connsiteY2" fmla="*/ 182288 h 182288"/>
                  <a:gd name="connsiteX3" fmla="*/ 0 w 171263"/>
                  <a:gd name="connsiteY3" fmla="*/ 125115 h 182288"/>
                  <a:gd name="connsiteX4" fmla="*/ 72235 w 171263"/>
                  <a:gd name="connsiteY4" fmla="*/ 0 h 18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263" h="182288">
                    <a:moveTo>
                      <a:pt x="72235" y="0"/>
                    </a:moveTo>
                    <a:lnTo>
                      <a:pt x="171263" y="57173"/>
                    </a:lnTo>
                    <a:lnTo>
                      <a:pt x="99028" y="182288"/>
                    </a:lnTo>
                    <a:lnTo>
                      <a:pt x="0" y="125115"/>
                    </a:lnTo>
                    <a:lnTo>
                      <a:pt x="72235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0E9B9AC6-A3F2-2CCA-409F-16E8A239CE74}"/>
                  </a:ext>
                </a:extLst>
              </p:cNvPr>
              <p:cNvSpPr/>
              <p:nvPr/>
            </p:nvSpPr>
            <p:spPr>
              <a:xfrm>
                <a:off x="2066442" y="2203737"/>
                <a:ext cx="95683" cy="60582"/>
              </a:xfrm>
              <a:custGeom>
                <a:avLst/>
                <a:gdLst>
                  <a:gd name="connsiteX0" fmla="*/ 174150 w 210934"/>
                  <a:gd name="connsiteY0" fmla="*/ 0 h 175144"/>
                  <a:gd name="connsiteX1" fmla="*/ 210934 w 210934"/>
                  <a:gd name="connsiteY1" fmla="*/ 123109 h 175144"/>
                  <a:gd name="connsiteX2" fmla="*/ 36784 w 210934"/>
                  <a:gd name="connsiteY2" fmla="*/ 175144 h 175144"/>
                  <a:gd name="connsiteX3" fmla="*/ 0 w 210934"/>
                  <a:gd name="connsiteY3" fmla="*/ 52036 h 175144"/>
                  <a:gd name="connsiteX4" fmla="*/ 174150 w 210934"/>
                  <a:gd name="connsiteY4" fmla="*/ 0 h 175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934" h="175144">
                    <a:moveTo>
                      <a:pt x="174150" y="0"/>
                    </a:moveTo>
                    <a:lnTo>
                      <a:pt x="210934" y="123109"/>
                    </a:lnTo>
                    <a:lnTo>
                      <a:pt x="36784" y="175144"/>
                    </a:lnTo>
                    <a:lnTo>
                      <a:pt x="0" y="52036"/>
                    </a:lnTo>
                    <a:lnTo>
                      <a:pt x="174150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13C2472B-3D1F-ECBE-040E-B23995B9A3DB}"/>
                  </a:ext>
                </a:extLst>
              </p:cNvPr>
              <p:cNvSpPr/>
              <p:nvPr/>
            </p:nvSpPr>
            <p:spPr>
              <a:xfrm>
                <a:off x="1822806" y="2227179"/>
                <a:ext cx="79668" cy="54702"/>
              </a:xfrm>
              <a:custGeom>
                <a:avLst/>
                <a:gdLst>
                  <a:gd name="connsiteX0" fmla="*/ 40547 w 175629"/>
                  <a:gd name="connsiteY0" fmla="*/ 0 h 158146"/>
                  <a:gd name="connsiteX1" fmla="*/ 175629 w 175629"/>
                  <a:gd name="connsiteY1" fmla="*/ 51229 h 158146"/>
                  <a:gd name="connsiteX2" fmla="*/ 135082 w 175629"/>
                  <a:gd name="connsiteY2" fmla="*/ 158146 h 158146"/>
                  <a:gd name="connsiteX3" fmla="*/ 0 w 175629"/>
                  <a:gd name="connsiteY3" fmla="*/ 106917 h 158146"/>
                  <a:gd name="connsiteX4" fmla="*/ 40547 w 175629"/>
                  <a:gd name="connsiteY4" fmla="*/ 0 h 15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629" h="158146">
                    <a:moveTo>
                      <a:pt x="40547" y="0"/>
                    </a:moveTo>
                    <a:lnTo>
                      <a:pt x="175629" y="51229"/>
                    </a:lnTo>
                    <a:lnTo>
                      <a:pt x="135082" y="158146"/>
                    </a:lnTo>
                    <a:lnTo>
                      <a:pt x="0" y="106917"/>
                    </a:lnTo>
                    <a:lnTo>
                      <a:pt x="40547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A0079063-ED18-C73E-FB40-45AEF00A8903}"/>
                  </a:ext>
                </a:extLst>
              </p:cNvPr>
              <p:cNvSpPr/>
              <p:nvPr/>
            </p:nvSpPr>
            <p:spPr>
              <a:xfrm>
                <a:off x="1484773" y="2247527"/>
                <a:ext cx="101441" cy="67009"/>
              </a:xfrm>
              <a:custGeom>
                <a:avLst/>
                <a:gdLst>
                  <a:gd name="connsiteX0" fmla="*/ 169558 w 223627"/>
                  <a:gd name="connsiteY0" fmla="*/ 0 h 193726"/>
                  <a:gd name="connsiteX1" fmla="*/ 223627 w 223627"/>
                  <a:gd name="connsiteY1" fmla="*/ 111514 h 193726"/>
                  <a:gd name="connsiteX2" fmla="*/ 54069 w 223627"/>
                  <a:gd name="connsiteY2" fmla="*/ 193726 h 193726"/>
                  <a:gd name="connsiteX3" fmla="*/ 0 w 223627"/>
                  <a:gd name="connsiteY3" fmla="*/ 82212 h 193726"/>
                  <a:gd name="connsiteX4" fmla="*/ 169558 w 223627"/>
                  <a:gd name="connsiteY4" fmla="*/ 0 h 193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627" h="193726">
                    <a:moveTo>
                      <a:pt x="169558" y="0"/>
                    </a:moveTo>
                    <a:lnTo>
                      <a:pt x="223627" y="111514"/>
                    </a:lnTo>
                    <a:lnTo>
                      <a:pt x="54069" y="193726"/>
                    </a:lnTo>
                    <a:lnTo>
                      <a:pt x="0" y="82212"/>
                    </a:lnTo>
                    <a:lnTo>
                      <a:pt x="169558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A1EA6CDB-C32A-BDBC-4371-ADF4CE2DECBF}"/>
                  </a:ext>
                </a:extLst>
              </p:cNvPr>
              <p:cNvSpPr/>
              <p:nvPr/>
            </p:nvSpPr>
            <p:spPr>
              <a:xfrm>
                <a:off x="2271291" y="2244809"/>
                <a:ext cx="100875" cy="77936"/>
              </a:xfrm>
              <a:custGeom>
                <a:avLst/>
                <a:gdLst>
                  <a:gd name="connsiteX0" fmla="*/ 72535 w 222378"/>
                  <a:gd name="connsiteY0" fmla="*/ 0 h 225314"/>
                  <a:gd name="connsiteX1" fmla="*/ 222378 w 222378"/>
                  <a:gd name="connsiteY1" fmla="*/ 69963 h 225314"/>
                  <a:gd name="connsiteX2" fmla="*/ 149844 w 222378"/>
                  <a:gd name="connsiteY2" fmla="*/ 225314 h 225314"/>
                  <a:gd name="connsiteX3" fmla="*/ 0 w 222378"/>
                  <a:gd name="connsiteY3" fmla="*/ 155351 h 225314"/>
                  <a:gd name="connsiteX4" fmla="*/ 72535 w 222378"/>
                  <a:gd name="connsiteY4" fmla="*/ 0 h 225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378" h="225314">
                    <a:moveTo>
                      <a:pt x="72535" y="0"/>
                    </a:moveTo>
                    <a:lnTo>
                      <a:pt x="222378" y="69963"/>
                    </a:lnTo>
                    <a:lnTo>
                      <a:pt x="149844" y="225314"/>
                    </a:lnTo>
                    <a:lnTo>
                      <a:pt x="0" y="155351"/>
                    </a:lnTo>
                    <a:lnTo>
                      <a:pt x="72535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D3326818-FA08-2F03-E8F9-AB3B86B9CEDA}"/>
                  </a:ext>
                </a:extLst>
              </p:cNvPr>
              <p:cNvSpPr/>
              <p:nvPr/>
            </p:nvSpPr>
            <p:spPr>
              <a:xfrm>
                <a:off x="2121825" y="2320271"/>
                <a:ext cx="74197" cy="55647"/>
              </a:xfrm>
              <a:custGeom>
                <a:avLst/>
                <a:gdLst>
                  <a:gd name="connsiteX0" fmla="*/ 97798 w 163566"/>
                  <a:gd name="connsiteY0" fmla="*/ 0 h 160877"/>
                  <a:gd name="connsiteX1" fmla="*/ 163566 w 163566"/>
                  <a:gd name="connsiteY1" fmla="*/ 86634 h 160877"/>
                  <a:gd name="connsiteX2" fmla="*/ 65767 w 163566"/>
                  <a:gd name="connsiteY2" fmla="*/ 160877 h 160877"/>
                  <a:gd name="connsiteX3" fmla="*/ 0 w 163566"/>
                  <a:gd name="connsiteY3" fmla="*/ 74243 h 160877"/>
                  <a:gd name="connsiteX4" fmla="*/ 97798 w 163566"/>
                  <a:gd name="connsiteY4" fmla="*/ 0 h 160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566" h="160877">
                    <a:moveTo>
                      <a:pt x="97798" y="0"/>
                    </a:moveTo>
                    <a:lnTo>
                      <a:pt x="163566" y="86634"/>
                    </a:lnTo>
                    <a:lnTo>
                      <a:pt x="65767" y="160877"/>
                    </a:lnTo>
                    <a:lnTo>
                      <a:pt x="0" y="74243"/>
                    </a:lnTo>
                    <a:lnTo>
                      <a:pt x="97798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ED07BAAB-BB73-2BF6-6671-BBA202BDA699}"/>
                  </a:ext>
                </a:extLst>
              </p:cNvPr>
              <p:cNvSpPr/>
              <p:nvPr/>
            </p:nvSpPr>
            <p:spPr>
              <a:xfrm>
                <a:off x="1695266" y="2162842"/>
                <a:ext cx="95257" cy="71186"/>
              </a:xfrm>
              <a:custGeom>
                <a:avLst/>
                <a:gdLst>
                  <a:gd name="connsiteX0" fmla="*/ 45020 w 209994"/>
                  <a:gd name="connsiteY0" fmla="*/ 0 h 205800"/>
                  <a:gd name="connsiteX1" fmla="*/ 209994 w 209994"/>
                  <a:gd name="connsiteY1" fmla="*/ 46674 h 205800"/>
                  <a:gd name="connsiteX2" fmla="*/ 164974 w 209994"/>
                  <a:gd name="connsiteY2" fmla="*/ 205800 h 205800"/>
                  <a:gd name="connsiteX3" fmla="*/ 0 w 209994"/>
                  <a:gd name="connsiteY3" fmla="*/ 159126 h 205800"/>
                  <a:gd name="connsiteX4" fmla="*/ 45020 w 209994"/>
                  <a:gd name="connsiteY4" fmla="*/ 0 h 20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994" h="205800">
                    <a:moveTo>
                      <a:pt x="45020" y="0"/>
                    </a:moveTo>
                    <a:lnTo>
                      <a:pt x="209994" y="46674"/>
                    </a:lnTo>
                    <a:lnTo>
                      <a:pt x="164974" y="205800"/>
                    </a:lnTo>
                    <a:lnTo>
                      <a:pt x="0" y="159126"/>
                    </a:lnTo>
                    <a:lnTo>
                      <a:pt x="45020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A059E419-DFBA-B976-57C3-C1920CB54952}"/>
                  </a:ext>
                </a:extLst>
              </p:cNvPr>
              <p:cNvSpPr/>
              <p:nvPr/>
            </p:nvSpPr>
            <p:spPr>
              <a:xfrm>
                <a:off x="1941392" y="2187691"/>
                <a:ext cx="75551" cy="57118"/>
              </a:xfrm>
              <a:custGeom>
                <a:avLst/>
                <a:gdLst>
                  <a:gd name="connsiteX0" fmla="*/ 66978 w 166553"/>
                  <a:gd name="connsiteY0" fmla="*/ 0 h 165129"/>
                  <a:gd name="connsiteX1" fmla="*/ 166553 w 166553"/>
                  <a:gd name="connsiteY1" fmla="*/ 94710 h 165129"/>
                  <a:gd name="connsiteX2" fmla="*/ 99575 w 166553"/>
                  <a:gd name="connsiteY2" fmla="*/ 165129 h 165129"/>
                  <a:gd name="connsiteX3" fmla="*/ 0 w 166553"/>
                  <a:gd name="connsiteY3" fmla="*/ 70420 h 165129"/>
                  <a:gd name="connsiteX4" fmla="*/ 66978 w 166553"/>
                  <a:gd name="connsiteY4" fmla="*/ 0 h 165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553" h="165129">
                    <a:moveTo>
                      <a:pt x="66978" y="0"/>
                    </a:moveTo>
                    <a:lnTo>
                      <a:pt x="166553" y="94710"/>
                    </a:lnTo>
                    <a:lnTo>
                      <a:pt x="99575" y="165129"/>
                    </a:lnTo>
                    <a:lnTo>
                      <a:pt x="0" y="70420"/>
                    </a:lnTo>
                    <a:lnTo>
                      <a:pt x="66978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61" name="四角形: 角を丸くする 1160">
              <a:extLst>
                <a:ext uri="{FF2B5EF4-FFF2-40B4-BE49-F238E27FC236}">
                  <a16:creationId xmlns:a16="http://schemas.microsoft.com/office/drawing/2014/main" id="{6F4AF089-4D24-4AE8-B6A5-E99C5CB32C30}"/>
                </a:ext>
              </a:extLst>
            </p:cNvPr>
            <p:cNvSpPr/>
            <p:nvPr/>
          </p:nvSpPr>
          <p:spPr>
            <a:xfrm>
              <a:off x="7340600" y="3729066"/>
              <a:ext cx="546100" cy="188884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2" name="四角形: 角を丸くする 1161">
              <a:extLst>
                <a:ext uri="{FF2B5EF4-FFF2-40B4-BE49-F238E27FC236}">
                  <a16:creationId xmlns:a16="http://schemas.microsoft.com/office/drawing/2014/main" id="{14733025-41EC-640F-8A15-407DD9F009B0}"/>
                </a:ext>
              </a:extLst>
            </p:cNvPr>
            <p:cNvSpPr/>
            <p:nvPr/>
          </p:nvSpPr>
          <p:spPr>
            <a:xfrm>
              <a:off x="8115300" y="3729066"/>
              <a:ext cx="546100" cy="188884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3" name="楕円 1162">
              <a:extLst>
                <a:ext uri="{FF2B5EF4-FFF2-40B4-BE49-F238E27FC236}">
                  <a16:creationId xmlns:a16="http://schemas.microsoft.com/office/drawing/2014/main" id="{B4BC2963-4295-E069-A14F-61420BC944E0}"/>
                </a:ext>
              </a:extLst>
            </p:cNvPr>
            <p:cNvSpPr/>
            <p:nvPr/>
          </p:nvSpPr>
          <p:spPr>
            <a:xfrm>
              <a:off x="7379041" y="3780553"/>
              <a:ext cx="95898" cy="9589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4" name="楕円 1163">
              <a:extLst>
                <a:ext uri="{FF2B5EF4-FFF2-40B4-BE49-F238E27FC236}">
                  <a16:creationId xmlns:a16="http://schemas.microsoft.com/office/drawing/2014/main" id="{43789936-86F7-E055-689B-9BE991408D87}"/>
                </a:ext>
              </a:extLst>
            </p:cNvPr>
            <p:cNvSpPr/>
            <p:nvPr/>
          </p:nvSpPr>
          <p:spPr>
            <a:xfrm>
              <a:off x="8153741" y="3780553"/>
              <a:ext cx="95898" cy="9589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5" name="二等辺三角形 21">
              <a:extLst>
                <a:ext uri="{FF2B5EF4-FFF2-40B4-BE49-F238E27FC236}">
                  <a16:creationId xmlns:a16="http://schemas.microsoft.com/office/drawing/2014/main" id="{6D1E72C5-3E7E-BCAB-93B4-38F61064E6F3}"/>
                </a:ext>
              </a:extLst>
            </p:cNvPr>
            <p:cNvSpPr/>
            <p:nvPr/>
          </p:nvSpPr>
          <p:spPr>
            <a:xfrm rot="10800000" flipH="1">
              <a:off x="7757699" y="4198059"/>
              <a:ext cx="481801" cy="180110"/>
            </a:xfrm>
            <a:custGeom>
              <a:avLst/>
              <a:gdLst>
                <a:gd name="connsiteX0" fmla="*/ 0 w 364617"/>
                <a:gd name="connsiteY0" fmla="*/ 314325 h 314325"/>
                <a:gd name="connsiteX1" fmla="*/ 182309 w 364617"/>
                <a:gd name="connsiteY1" fmla="*/ 0 h 314325"/>
                <a:gd name="connsiteX2" fmla="*/ 364617 w 364617"/>
                <a:gd name="connsiteY2" fmla="*/ 314325 h 314325"/>
                <a:gd name="connsiteX3" fmla="*/ 0 w 364617"/>
                <a:gd name="connsiteY3" fmla="*/ 314325 h 314325"/>
                <a:gd name="connsiteX0" fmla="*/ 0 w 364617"/>
                <a:gd name="connsiteY0" fmla="*/ 314325 h 438150"/>
                <a:gd name="connsiteX1" fmla="*/ 182309 w 364617"/>
                <a:gd name="connsiteY1" fmla="*/ 0 h 438150"/>
                <a:gd name="connsiteX2" fmla="*/ 364617 w 364617"/>
                <a:gd name="connsiteY2" fmla="*/ 314325 h 438150"/>
                <a:gd name="connsiteX3" fmla="*/ 180975 w 364617"/>
                <a:gd name="connsiteY3" fmla="*/ 438150 h 438150"/>
                <a:gd name="connsiteX4" fmla="*/ 0 w 364617"/>
                <a:gd name="connsiteY4" fmla="*/ 314325 h 438150"/>
                <a:gd name="connsiteX0" fmla="*/ 180975 w 364617"/>
                <a:gd name="connsiteY0" fmla="*/ 438150 h 529590"/>
                <a:gd name="connsiteX1" fmla="*/ 0 w 364617"/>
                <a:gd name="connsiteY1" fmla="*/ 314325 h 529590"/>
                <a:gd name="connsiteX2" fmla="*/ 182309 w 364617"/>
                <a:gd name="connsiteY2" fmla="*/ 0 h 529590"/>
                <a:gd name="connsiteX3" fmla="*/ 364617 w 364617"/>
                <a:gd name="connsiteY3" fmla="*/ 314325 h 529590"/>
                <a:gd name="connsiteX4" fmla="*/ 272415 w 364617"/>
                <a:gd name="connsiteY4" fmla="*/ 529590 h 529590"/>
                <a:gd name="connsiteX0" fmla="*/ 180975 w 364617"/>
                <a:gd name="connsiteY0" fmla="*/ 438150 h 438150"/>
                <a:gd name="connsiteX1" fmla="*/ 0 w 364617"/>
                <a:gd name="connsiteY1" fmla="*/ 314325 h 438150"/>
                <a:gd name="connsiteX2" fmla="*/ 182309 w 364617"/>
                <a:gd name="connsiteY2" fmla="*/ 0 h 438150"/>
                <a:gd name="connsiteX3" fmla="*/ 364617 w 364617"/>
                <a:gd name="connsiteY3" fmla="*/ 314325 h 438150"/>
                <a:gd name="connsiteX0" fmla="*/ 0 w 364617"/>
                <a:gd name="connsiteY0" fmla="*/ 314325 h 314325"/>
                <a:gd name="connsiteX1" fmla="*/ 182309 w 364617"/>
                <a:gd name="connsiteY1" fmla="*/ 0 h 314325"/>
                <a:gd name="connsiteX2" fmla="*/ 364617 w 364617"/>
                <a:gd name="connsiteY2" fmla="*/ 31432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4617" h="314325">
                  <a:moveTo>
                    <a:pt x="0" y="314325"/>
                  </a:moveTo>
                  <a:lnTo>
                    <a:pt x="182309" y="0"/>
                  </a:lnTo>
                  <a:lnTo>
                    <a:pt x="364617" y="314325"/>
                  </a:lnTo>
                </a:path>
              </a:pathLst>
            </a:custGeom>
            <a:noFill/>
            <a:ln w="127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66" name="グループ化 1165">
              <a:extLst>
                <a:ext uri="{FF2B5EF4-FFF2-40B4-BE49-F238E27FC236}">
                  <a16:creationId xmlns:a16="http://schemas.microsoft.com/office/drawing/2014/main" id="{77C8016B-92FE-51E7-07B5-377ED3080984}"/>
                </a:ext>
              </a:extLst>
            </p:cNvPr>
            <p:cNvGrpSpPr/>
            <p:nvPr/>
          </p:nvGrpSpPr>
          <p:grpSpPr>
            <a:xfrm>
              <a:off x="5108798" y="4247327"/>
              <a:ext cx="1734241" cy="1393548"/>
              <a:chOff x="5108798" y="4247327"/>
              <a:chExt cx="1734241" cy="1393548"/>
            </a:xfrm>
          </p:grpSpPr>
          <p:grpSp>
            <p:nvGrpSpPr>
              <p:cNvPr id="1167" name="グループ化 1166">
                <a:extLst>
                  <a:ext uri="{FF2B5EF4-FFF2-40B4-BE49-F238E27FC236}">
                    <a16:creationId xmlns:a16="http://schemas.microsoft.com/office/drawing/2014/main" id="{16B222E8-5735-F5AF-12B8-2AF19F8796F5}"/>
                  </a:ext>
                </a:extLst>
              </p:cNvPr>
              <p:cNvGrpSpPr/>
              <p:nvPr/>
            </p:nvGrpSpPr>
            <p:grpSpPr>
              <a:xfrm>
                <a:off x="5108798" y="4247327"/>
                <a:ext cx="1734241" cy="1393548"/>
                <a:chOff x="5108798" y="4247327"/>
                <a:chExt cx="1734241" cy="1393548"/>
              </a:xfrm>
            </p:grpSpPr>
            <p:grpSp>
              <p:nvGrpSpPr>
                <p:cNvPr id="1169" name="グループ化 1168">
                  <a:extLst>
                    <a:ext uri="{FF2B5EF4-FFF2-40B4-BE49-F238E27FC236}">
                      <a16:creationId xmlns:a16="http://schemas.microsoft.com/office/drawing/2014/main" id="{7A20FC1E-6CB1-D796-4F1E-69CCCF644034}"/>
                    </a:ext>
                  </a:extLst>
                </p:cNvPr>
                <p:cNvGrpSpPr/>
                <p:nvPr/>
              </p:nvGrpSpPr>
              <p:grpSpPr>
                <a:xfrm>
                  <a:off x="5108798" y="4247327"/>
                  <a:ext cx="1734241" cy="1393548"/>
                  <a:chOff x="1053306" y="2102597"/>
                  <a:chExt cx="1734241" cy="1393548"/>
                </a:xfrm>
              </p:grpSpPr>
              <p:sp>
                <p:nvSpPr>
                  <p:cNvPr id="1173" name="楕円 33">
                    <a:extLst>
                      <a:ext uri="{FF2B5EF4-FFF2-40B4-BE49-F238E27FC236}">
                        <a16:creationId xmlns:a16="http://schemas.microsoft.com/office/drawing/2014/main" id="{2585072F-3B55-908B-CA0E-CD02C91A4955}"/>
                      </a:ext>
                    </a:extLst>
                  </p:cNvPr>
                  <p:cNvSpPr/>
                  <p:nvPr/>
                </p:nvSpPr>
                <p:spPr>
                  <a:xfrm>
                    <a:off x="1053306" y="2158129"/>
                    <a:ext cx="1734241" cy="1338016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4" name="フリーフォーム: 図形 1173">
                    <a:extLst>
                      <a:ext uri="{FF2B5EF4-FFF2-40B4-BE49-F238E27FC236}">
                        <a16:creationId xmlns:a16="http://schemas.microsoft.com/office/drawing/2014/main" id="{5639B36F-ACA3-1663-C99D-ED5E307E67F8}"/>
                      </a:ext>
                    </a:extLst>
                  </p:cNvPr>
                  <p:cNvSpPr/>
                  <p:nvPr/>
                </p:nvSpPr>
                <p:spPr>
                  <a:xfrm>
                    <a:off x="1216397" y="2102597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5" name="フリーフォーム: 図形 1174">
                    <a:extLst>
                      <a:ext uri="{FF2B5EF4-FFF2-40B4-BE49-F238E27FC236}">
                        <a16:creationId xmlns:a16="http://schemas.microsoft.com/office/drawing/2014/main" id="{0D962F19-4D71-D0B4-94B6-F16E70519CD4}"/>
                      </a:ext>
                    </a:extLst>
                  </p:cNvPr>
                  <p:cNvSpPr/>
                  <p:nvPr/>
                </p:nvSpPr>
                <p:spPr>
                  <a:xfrm>
                    <a:off x="1650039" y="2281031"/>
                    <a:ext cx="77688" cy="63053"/>
                  </a:xfrm>
                  <a:custGeom>
                    <a:avLst/>
                    <a:gdLst>
                      <a:gd name="connsiteX0" fmla="*/ 72235 w 171263"/>
                      <a:gd name="connsiteY0" fmla="*/ 0 h 182288"/>
                      <a:gd name="connsiteX1" fmla="*/ 171263 w 171263"/>
                      <a:gd name="connsiteY1" fmla="*/ 57173 h 182288"/>
                      <a:gd name="connsiteX2" fmla="*/ 99028 w 171263"/>
                      <a:gd name="connsiteY2" fmla="*/ 182288 h 182288"/>
                      <a:gd name="connsiteX3" fmla="*/ 0 w 171263"/>
                      <a:gd name="connsiteY3" fmla="*/ 125115 h 182288"/>
                      <a:gd name="connsiteX4" fmla="*/ 72235 w 171263"/>
                      <a:gd name="connsiteY4" fmla="*/ 0 h 182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263" h="182288">
                        <a:moveTo>
                          <a:pt x="72235" y="0"/>
                        </a:moveTo>
                        <a:lnTo>
                          <a:pt x="171263" y="57173"/>
                        </a:lnTo>
                        <a:lnTo>
                          <a:pt x="99028" y="182288"/>
                        </a:lnTo>
                        <a:lnTo>
                          <a:pt x="0" y="125115"/>
                        </a:lnTo>
                        <a:lnTo>
                          <a:pt x="72235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6" name="フリーフォーム: 図形 1175">
                    <a:extLst>
                      <a:ext uri="{FF2B5EF4-FFF2-40B4-BE49-F238E27FC236}">
                        <a16:creationId xmlns:a16="http://schemas.microsoft.com/office/drawing/2014/main" id="{6A222334-7A32-D26D-C6AD-308D31C12697}"/>
                      </a:ext>
                    </a:extLst>
                  </p:cNvPr>
                  <p:cNvSpPr/>
                  <p:nvPr/>
                </p:nvSpPr>
                <p:spPr>
                  <a:xfrm>
                    <a:off x="2066442" y="2203737"/>
                    <a:ext cx="95683" cy="60582"/>
                  </a:xfrm>
                  <a:custGeom>
                    <a:avLst/>
                    <a:gdLst>
                      <a:gd name="connsiteX0" fmla="*/ 174150 w 210934"/>
                      <a:gd name="connsiteY0" fmla="*/ 0 h 175144"/>
                      <a:gd name="connsiteX1" fmla="*/ 210934 w 210934"/>
                      <a:gd name="connsiteY1" fmla="*/ 123109 h 175144"/>
                      <a:gd name="connsiteX2" fmla="*/ 36784 w 210934"/>
                      <a:gd name="connsiteY2" fmla="*/ 175144 h 175144"/>
                      <a:gd name="connsiteX3" fmla="*/ 0 w 210934"/>
                      <a:gd name="connsiteY3" fmla="*/ 52036 h 175144"/>
                      <a:gd name="connsiteX4" fmla="*/ 174150 w 210934"/>
                      <a:gd name="connsiteY4" fmla="*/ 0 h 175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934" h="175144">
                        <a:moveTo>
                          <a:pt x="174150" y="0"/>
                        </a:moveTo>
                        <a:lnTo>
                          <a:pt x="210934" y="123109"/>
                        </a:lnTo>
                        <a:lnTo>
                          <a:pt x="36784" y="175144"/>
                        </a:lnTo>
                        <a:lnTo>
                          <a:pt x="0" y="52036"/>
                        </a:lnTo>
                        <a:lnTo>
                          <a:pt x="174150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7" name="フリーフォーム: 図形 1176">
                    <a:extLst>
                      <a:ext uri="{FF2B5EF4-FFF2-40B4-BE49-F238E27FC236}">
                        <a16:creationId xmlns:a16="http://schemas.microsoft.com/office/drawing/2014/main" id="{71947F43-CF19-3038-8381-8F7A7D7E81B3}"/>
                      </a:ext>
                    </a:extLst>
                  </p:cNvPr>
                  <p:cNvSpPr/>
                  <p:nvPr/>
                </p:nvSpPr>
                <p:spPr>
                  <a:xfrm>
                    <a:off x="1822806" y="2227179"/>
                    <a:ext cx="79668" cy="54702"/>
                  </a:xfrm>
                  <a:custGeom>
                    <a:avLst/>
                    <a:gdLst>
                      <a:gd name="connsiteX0" fmla="*/ 40547 w 175629"/>
                      <a:gd name="connsiteY0" fmla="*/ 0 h 158146"/>
                      <a:gd name="connsiteX1" fmla="*/ 175629 w 175629"/>
                      <a:gd name="connsiteY1" fmla="*/ 51229 h 158146"/>
                      <a:gd name="connsiteX2" fmla="*/ 135082 w 175629"/>
                      <a:gd name="connsiteY2" fmla="*/ 158146 h 158146"/>
                      <a:gd name="connsiteX3" fmla="*/ 0 w 175629"/>
                      <a:gd name="connsiteY3" fmla="*/ 106917 h 158146"/>
                      <a:gd name="connsiteX4" fmla="*/ 40547 w 175629"/>
                      <a:gd name="connsiteY4" fmla="*/ 0 h 158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629" h="158146">
                        <a:moveTo>
                          <a:pt x="40547" y="0"/>
                        </a:moveTo>
                        <a:lnTo>
                          <a:pt x="175629" y="51229"/>
                        </a:lnTo>
                        <a:lnTo>
                          <a:pt x="135082" y="158146"/>
                        </a:lnTo>
                        <a:lnTo>
                          <a:pt x="0" y="106917"/>
                        </a:lnTo>
                        <a:lnTo>
                          <a:pt x="40547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8" name="フリーフォーム: 図形 1177">
                    <a:extLst>
                      <a:ext uri="{FF2B5EF4-FFF2-40B4-BE49-F238E27FC236}">
                        <a16:creationId xmlns:a16="http://schemas.microsoft.com/office/drawing/2014/main" id="{B6316526-EF74-9D3C-E7E4-235B7F89521C}"/>
                      </a:ext>
                    </a:extLst>
                  </p:cNvPr>
                  <p:cNvSpPr/>
                  <p:nvPr/>
                </p:nvSpPr>
                <p:spPr>
                  <a:xfrm>
                    <a:off x="1484773" y="2247527"/>
                    <a:ext cx="101441" cy="67009"/>
                  </a:xfrm>
                  <a:custGeom>
                    <a:avLst/>
                    <a:gdLst>
                      <a:gd name="connsiteX0" fmla="*/ 169558 w 223627"/>
                      <a:gd name="connsiteY0" fmla="*/ 0 h 193726"/>
                      <a:gd name="connsiteX1" fmla="*/ 223627 w 223627"/>
                      <a:gd name="connsiteY1" fmla="*/ 111514 h 193726"/>
                      <a:gd name="connsiteX2" fmla="*/ 54069 w 223627"/>
                      <a:gd name="connsiteY2" fmla="*/ 193726 h 193726"/>
                      <a:gd name="connsiteX3" fmla="*/ 0 w 223627"/>
                      <a:gd name="connsiteY3" fmla="*/ 82212 h 193726"/>
                      <a:gd name="connsiteX4" fmla="*/ 169558 w 223627"/>
                      <a:gd name="connsiteY4" fmla="*/ 0 h 193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3627" h="193726">
                        <a:moveTo>
                          <a:pt x="169558" y="0"/>
                        </a:moveTo>
                        <a:lnTo>
                          <a:pt x="223627" y="111514"/>
                        </a:lnTo>
                        <a:lnTo>
                          <a:pt x="54069" y="193726"/>
                        </a:lnTo>
                        <a:lnTo>
                          <a:pt x="0" y="82212"/>
                        </a:lnTo>
                        <a:lnTo>
                          <a:pt x="169558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9" name="フリーフォーム: 図形 1178">
                    <a:extLst>
                      <a:ext uri="{FF2B5EF4-FFF2-40B4-BE49-F238E27FC236}">
                        <a16:creationId xmlns:a16="http://schemas.microsoft.com/office/drawing/2014/main" id="{4184ABCB-467B-8866-823F-6020BAB7D06A}"/>
                      </a:ext>
                    </a:extLst>
                  </p:cNvPr>
                  <p:cNvSpPr/>
                  <p:nvPr/>
                </p:nvSpPr>
                <p:spPr>
                  <a:xfrm>
                    <a:off x="2271291" y="2244809"/>
                    <a:ext cx="100875" cy="77936"/>
                  </a:xfrm>
                  <a:custGeom>
                    <a:avLst/>
                    <a:gdLst>
                      <a:gd name="connsiteX0" fmla="*/ 72535 w 222378"/>
                      <a:gd name="connsiteY0" fmla="*/ 0 h 225314"/>
                      <a:gd name="connsiteX1" fmla="*/ 222378 w 222378"/>
                      <a:gd name="connsiteY1" fmla="*/ 69963 h 225314"/>
                      <a:gd name="connsiteX2" fmla="*/ 149844 w 222378"/>
                      <a:gd name="connsiteY2" fmla="*/ 225314 h 225314"/>
                      <a:gd name="connsiteX3" fmla="*/ 0 w 222378"/>
                      <a:gd name="connsiteY3" fmla="*/ 155351 h 225314"/>
                      <a:gd name="connsiteX4" fmla="*/ 72535 w 222378"/>
                      <a:gd name="connsiteY4" fmla="*/ 0 h 225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2378" h="225314">
                        <a:moveTo>
                          <a:pt x="72535" y="0"/>
                        </a:moveTo>
                        <a:lnTo>
                          <a:pt x="222378" y="69963"/>
                        </a:lnTo>
                        <a:lnTo>
                          <a:pt x="149844" y="225314"/>
                        </a:lnTo>
                        <a:lnTo>
                          <a:pt x="0" y="155351"/>
                        </a:lnTo>
                        <a:lnTo>
                          <a:pt x="72535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0" name="フリーフォーム: 図形 1179">
                    <a:extLst>
                      <a:ext uri="{FF2B5EF4-FFF2-40B4-BE49-F238E27FC236}">
                        <a16:creationId xmlns:a16="http://schemas.microsoft.com/office/drawing/2014/main" id="{4D74595B-9E74-C6FD-3251-61F0C44E2BC3}"/>
                      </a:ext>
                    </a:extLst>
                  </p:cNvPr>
                  <p:cNvSpPr/>
                  <p:nvPr/>
                </p:nvSpPr>
                <p:spPr>
                  <a:xfrm>
                    <a:off x="2121825" y="2320271"/>
                    <a:ext cx="74197" cy="55647"/>
                  </a:xfrm>
                  <a:custGeom>
                    <a:avLst/>
                    <a:gdLst>
                      <a:gd name="connsiteX0" fmla="*/ 97798 w 163566"/>
                      <a:gd name="connsiteY0" fmla="*/ 0 h 160877"/>
                      <a:gd name="connsiteX1" fmla="*/ 163566 w 163566"/>
                      <a:gd name="connsiteY1" fmla="*/ 86634 h 160877"/>
                      <a:gd name="connsiteX2" fmla="*/ 65767 w 163566"/>
                      <a:gd name="connsiteY2" fmla="*/ 160877 h 160877"/>
                      <a:gd name="connsiteX3" fmla="*/ 0 w 163566"/>
                      <a:gd name="connsiteY3" fmla="*/ 74243 h 160877"/>
                      <a:gd name="connsiteX4" fmla="*/ 97798 w 163566"/>
                      <a:gd name="connsiteY4" fmla="*/ 0 h 160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566" h="160877">
                        <a:moveTo>
                          <a:pt x="97798" y="0"/>
                        </a:moveTo>
                        <a:lnTo>
                          <a:pt x="163566" y="86634"/>
                        </a:lnTo>
                        <a:lnTo>
                          <a:pt x="65767" y="160877"/>
                        </a:lnTo>
                        <a:lnTo>
                          <a:pt x="0" y="74243"/>
                        </a:lnTo>
                        <a:lnTo>
                          <a:pt x="97798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1" name="フリーフォーム: 図形 1180">
                    <a:extLst>
                      <a:ext uri="{FF2B5EF4-FFF2-40B4-BE49-F238E27FC236}">
                        <a16:creationId xmlns:a16="http://schemas.microsoft.com/office/drawing/2014/main" id="{F5FBAE64-283C-AF09-FF4B-10D35CF37C7C}"/>
                      </a:ext>
                    </a:extLst>
                  </p:cNvPr>
                  <p:cNvSpPr/>
                  <p:nvPr/>
                </p:nvSpPr>
                <p:spPr>
                  <a:xfrm>
                    <a:off x="1695266" y="2162842"/>
                    <a:ext cx="95257" cy="71186"/>
                  </a:xfrm>
                  <a:custGeom>
                    <a:avLst/>
                    <a:gdLst>
                      <a:gd name="connsiteX0" fmla="*/ 45020 w 209994"/>
                      <a:gd name="connsiteY0" fmla="*/ 0 h 205800"/>
                      <a:gd name="connsiteX1" fmla="*/ 209994 w 209994"/>
                      <a:gd name="connsiteY1" fmla="*/ 46674 h 205800"/>
                      <a:gd name="connsiteX2" fmla="*/ 164974 w 209994"/>
                      <a:gd name="connsiteY2" fmla="*/ 205800 h 205800"/>
                      <a:gd name="connsiteX3" fmla="*/ 0 w 209994"/>
                      <a:gd name="connsiteY3" fmla="*/ 159126 h 205800"/>
                      <a:gd name="connsiteX4" fmla="*/ 45020 w 209994"/>
                      <a:gd name="connsiteY4" fmla="*/ 0 h 205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9994" h="205800">
                        <a:moveTo>
                          <a:pt x="45020" y="0"/>
                        </a:moveTo>
                        <a:lnTo>
                          <a:pt x="209994" y="46674"/>
                        </a:lnTo>
                        <a:lnTo>
                          <a:pt x="164974" y="205800"/>
                        </a:lnTo>
                        <a:lnTo>
                          <a:pt x="0" y="159126"/>
                        </a:lnTo>
                        <a:lnTo>
                          <a:pt x="45020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2" name="フリーフォーム: 図形 1181">
                    <a:extLst>
                      <a:ext uri="{FF2B5EF4-FFF2-40B4-BE49-F238E27FC236}">
                        <a16:creationId xmlns:a16="http://schemas.microsoft.com/office/drawing/2014/main" id="{37252252-A48B-EA1A-B95C-65099A67230C}"/>
                      </a:ext>
                    </a:extLst>
                  </p:cNvPr>
                  <p:cNvSpPr/>
                  <p:nvPr/>
                </p:nvSpPr>
                <p:spPr>
                  <a:xfrm>
                    <a:off x="1941392" y="2187691"/>
                    <a:ext cx="75551" cy="57118"/>
                  </a:xfrm>
                  <a:custGeom>
                    <a:avLst/>
                    <a:gdLst>
                      <a:gd name="connsiteX0" fmla="*/ 66978 w 166553"/>
                      <a:gd name="connsiteY0" fmla="*/ 0 h 165129"/>
                      <a:gd name="connsiteX1" fmla="*/ 166553 w 166553"/>
                      <a:gd name="connsiteY1" fmla="*/ 94710 h 165129"/>
                      <a:gd name="connsiteX2" fmla="*/ 99575 w 166553"/>
                      <a:gd name="connsiteY2" fmla="*/ 165129 h 165129"/>
                      <a:gd name="connsiteX3" fmla="*/ 0 w 166553"/>
                      <a:gd name="connsiteY3" fmla="*/ 70420 h 165129"/>
                      <a:gd name="connsiteX4" fmla="*/ 66978 w 166553"/>
                      <a:gd name="connsiteY4" fmla="*/ 0 h 1651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553" h="165129">
                        <a:moveTo>
                          <a:pt x="66978" y="0"/>
                        </a:moveTo>
                        <a:lnTo>
                          <a:pt x="166553" y="94710"/>
                        </a:lnTo>
                        <a:lnTo>
                          <a:pt x="99575" y="165129"/>
                        </a:lnTo>
                        <a:lnTo>
                          <a:pt x="0" y="70420"/>
                        </a:lnTo>
                        <a:lnTo>
                          <a:pt x="66978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70" name="四角形: 角を丸くする 1169">
                  <a:extLst>
                    <a:ext uri="{FF2B5EF4-FFF2-40B4-BE49-F238E27FC236}">
                      <a16:creationId xmlns:a16="http://schemas.microsoft.com/office/drawing/2014/main" id="{EE226A7F-7AF4-E15E-D55B-8C81CAB15756}"/>
                    </a:ext>
                  </a:extLst>
                </p:cNvPr>
                <p:cNvSpPr/>
                <p:nvPr/>
              </p:nvSpPr>
              <p:spPr>
                <a:xfrm>
                  <a:off x="5638800" y="5207000"/>
                  <a:ext cx="692150" cy="1079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1" name="四角形: 角を丸くする 1170">
                  <a:extLst>
                    <a:ext uri="{FF2B5EF4-FFF2-40B4-BE49-F238E27FC236}">
                      <a16:creationId xmlns:a16="http://schemas.microsoft.com/office/drawing/2014/main" id="{3C22501B-69CB-8484-43C5-C6355CCA0C8E}"/>
                    </a:ext>
                  </a:extLst>
                </p:cNvPr>
                <p:cNvSpPr/>
                <p:nvPr/>
              </p:nvSpPr>
              <p:spPr>
                <a:xfrm>
                  <a:off x="5638800" y="5321300"/>
                  <a:ext cx="692150" cy="1079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2" name="楕円 1171">
                  <a:extLst>
                    <a:ext uri="{FF2B5EF4-FFF2-40B4-BE49-F238E27FC236}">
                      <a16:creationId xmlns:a16="http://schemas.microsoft.com/office/drawing/2014/main" id="{4A67B3F1-082D-B939-0CD2-0FE390EC1D9B}"/>
                    </a:ext>
                  </a:extLst>
                </p:cNvPr>
                <p:cNvSpPr/>
                <p:nvPr/>
              </p:nvSpPr>
              <p:spPr>
                <a:xfrm>
                  <a:off x="5473688" y="4845051"/>
                  <a:ext cx="215900" cy="4657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8" name="楕円 1167">
                <a:extLst>
                  <a:ext uri="{FF2B5EF4-FFF2-40B4-BE49-F238E27FC236}">
                    <a16:creationId xmlns:a16="http://schemas.microsoft.com/office/drawing/2014/main" id="{0439928A-5129-A57F-17D1-D62B6E2F405B}"/>
                  </a:ext>
                </a:extLst>
              </p:cNvPr>
              <p:cNvSpPr/>
              <p:nvPr/>
            </p:nvSpPr>
            <p:spPr>
              <a:xfrm>
                <a:off x="6223000" y="4845051"/>
                <a:ext cx="215900" cy="46572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342" name="グループ化 1341">
            <a:extLst>
              <a:ext uri="{FF2B5EF4-FFF2-40B4-BE49-F238E27FC236}">
                <a16:creationId xmlns:a16="http://schemas.microsoft.com/office/drawing/2014/main" id="{30254760-2BD0-DA8B-E377-2C86E2C23EFA}"/>
              </a:ext>
            </a:extLst>
          </p:cNvPr>
          <p:cNvGrpSpPr/>
          <p:nvPr/>
        </p:nvGrpSpPr>
        <p:grpSpPr>
          <a:xfrm>
            <a:off x="712629" y="4119922"/>
            <a:ext cx="2524682" cy="1613003"/>
            <a:chOff x="712629" y="4119922"/>
            <a:chExt cx="2524682" cy="1613003"/>
          </a:xfrm>
        </p:grpSpPr>
        <p:grpSp>
          <p:nvGrpSpPr>
            <p:cNvPr id="1343" name="グループ化 1342">
              <a:extLst>
                <a:ext uri="{FF2B5EF4-FFF2-40B4-BE49-F238E27FC236}">
                  <a16:creationId xmlns:a16="http://schemas.microsoft.com/office/drawing/2014/main" id="{3C1FCFB1-4CC3-5382-06F2-A7D3201F685B}"/>
                </a:ext>
              </a:extLst>
            </p:cNvPr>
            <p:cNvGrpSpPr/>
            <p:nvPr/>
          </p:nvGrpSpPr>
          <p:grpSpPr>
            <a:xfrm>
              <a:off x="712629" y="4215548"/>
              <a:ext cx="2524682" cy="1517377"/>
              <a:chOff x="1266988" y="1523999"/>
              <a:chExt cx="7591262" cy="4562477"/>
            </a:xfrm>
          </p:grpSpPr>
          <p:sp>
            <p:nvSpPr>
              <p:cNvPr id="1489" name="フリーフォーム: 図形 1488">
                <a:extLst>
                  <a:ext uri="{FF2B5EF4-FFF2-40B4-BE49-F238E27FC236}">
                    <a16:creationId xmlns:a16="http://schemas.microsoft.com/office/drawing/2014/main" id="{C34F87AB-AAD7-AA69-E1FE-6A12410E88E8}"/>
                  </a:ext>
                </a:extLst>
              </p:cNvPr>
              <p:cNvSpPr/>
              <p:nvPr/>
            </p:nvSpPr>
            <p:spPr>
              <a:xfrm>
                <a:off x="1266988" y="1524000"/>
                <a:ext cx="7591262" cy="4562476"/>
              </a:xfrm>
              <a:custGeom>
                <a:avLst/>
                <a:gdLst>
                  <a:gd name="connsiteX0" fmla="*/ 1492698 w 7591262"/>
                  <a:gd name="connsiteY0" fmla="*/ 0 h 4829175"/>
                  <a:gd name="connsiteX1" fmla="*/ 6100608 w 7591262"/>
                  <a:gd name="connsiteY1" fmla="*/ 0 h 4829175"/>
                  <a:gd name="connsiteX2" fmla="*/ 6671649 w 7591262"/>
                  <a:gd name="connsiteY2" fmla="*/ 357646 h 4829175"/>
                  <a:gd name="connsiteX3" fmla="*/ 7583724 w 7591262"/>
                  <a:gd name="connsiteY3" fmla="*/ 3919746 h 4829175"/>
                  <a:gd name="connsiteX4" fmla="*/ 7587388 w 7591262"/>
                  <a:gd name="connsiteY4" fmla="*/ 3987801 h 4829175"/>
                  <a:gd name="connsiteX5" fmla="*/ 7591262 w 7591262"/>
                  <a:gd name="connsiteY5" fmla="*/ 3987801 h 4829175"/>
                  <a:gd name="connsiteX6" fmla="*/ 7591262 w 7591262"/>
                  <a:gd name="connsiteY6" fmla="*/ 4311651 h 4829175"/>
                  <a:gd name="connsiteX7" fmla="*/ 7587388 w 7591262"/>
                  <a:gd name="connsiteY7" fmla="*/ 4311651 h 4829175"/>
                  <a:gd name="connsiteX8" fmla="*/ 7589161 w 7591262"/>
                  <a:gd name="connsiteY8" fmla="*/ 4344577 h 4829175"/>
                  <a:gd name="connsiteX9" fmla="*/ 6963981 w 7591262"/>
                  <a:gd name="connsiteY9" fmla="*/ 4829175 h 4829175"/>
                  <a:gd name="connsiteX10" fmla="*/ 629325 w 7591262"/>
                  <a:gd name="connsiteY10" fmla="*/ 4829175 h 4829175"/>
                  <a:gd name="connsiteX11" fmla="*/ 1410 w 7591262"/>
                  <a:gd name="connsiteY11" fmla="*/ 4347604 h 4829175"/>
                  <a:gd name="connsiteX12" fmla="*/ 4235 w 7591262"/>
                  <a:gd name="connsiteY12" fmla="*/ 4311651 h 4829175"/>
                  <a:gd name="connsiteX13" fmla="*/ 0 w 7591262"/>
                  <a:gd name="connsiteY13" fmla="*/ 4311651 h 4829175"/>
                  <a:gd name="connsiteX14" fmla="*/ 0 w 7591262"/>
                  <a:gd name="connsiteY14" fmla="*/ 3987801 h 4829175"/>
                  <a:gd name="connsiteX15" fmla="*/ 4235 w 7591262"/>
                  <a:gd name="connsiteY15" fmla="*/ 3987801 h 4829175"/>
                  <a:gd name="connsiteX16" fmla="*/ 9581 w 7591262"/>
                  <a:gd name="connsiteY16" fmla="*/ 3919746 h 4829175"/>
                  <a:gd name="connsiteX17" fmla="*/ 921658 w 7591262"/>
                  <a:gd name="connsiteY17" fmla="*/ 357646 h 4829175"/>
                  <a:gd name="connsiteX18" fmla="*/ 1492698 w 7591262"/>
                  <a:gd name="connsiteY18" fmla="*/ 0 h 4829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1262" h="4829175">
                    <a:moveTo>
                      <a:pt x="1492698" y="0"/>
                    </a:moveTo>
                    <a:lnTo>
                      <a:pt x="6100608" y="0"/>
                    </a:lnTo>
                    <a:cubicBezTo>
                      <a:pt x="6357313" y="0"/>
                      <a:pt x="6577566" y="147472"/>
                      <a:pt x="6671649" y="357646"/>
                    </a:cubicBezTo>
                    <a:cubicBezTo>
                      <a:pt x="6975674" y="1545013"/>
                      <a:pt x="7520934" y="3655669"/>
                      <a:pt x="7583724" y="3919746"/>
                    </a:cubicBezTo>
                    <a:lnTo>
                      <a:pt x="7587388" y="3987801"/>
                    </a:lnTo>
                    <a:lnTo>
                      <a:pt x="7591262" y="3987801"/>
                    </a:lnTo>
                    <a:lnTo>
                      <a:pt x="7591262" y="4311651"/>
                    </a:lnTo>
                    <a:lnTo>
                      <a:pt x="7587388" y="4311651"/>
                    </a:lnTo>
                    <a:lnTo>
                      <a:pt x="7589161" y="4344577"/>
                    </a:lnTo>
                    <a:cubicBezTo>
                      <a:pt x="7561419" y="4583025"/>
                      <a:pt x="7263472" y="4829175"/>
                      <a:pt x="6963981" y="4829175"/>
                    </a:cubicBezTo>
                    <a:lnTo>
                      <a:pt x="629325" y="4829175"/>
                    </a:lnTo>
                    <a:cubicBezTo>
                      <a:pt x="329835" y="4829175"/>
                      <a:pt x="24595" y="4591099"/>
                      <a:pt x="1410" y="4347604"/>
                    </a:cubicBezTo>
                    <a:lnTo>
                      <a:pt x="4235" y="4311651"/>
                    </a:lnTo>
                    <a:lnTo>
                      <a:pt x="0" y="4311651"/>
                    </a:lnTo>
                    <a:lnTo>
                      <a:pt x="0" y="3987801"/>
                    </a:lnTo>
                    <a:lnTo>
                      <a:pt x="4235" y="3987801"/>
                    </a:lnTo>
                    <a:lnTo>
                      <a:pt x="9581" y="3919746"/>
                    </a:lnTo>
                    <a:cubicBezTo>
                      <a:pt x="81897" y="3645125"/>
                      <a:pt x="617633" y="1545013"/>
                      <a:pt x="921658" y="357646"/>
                    </a:cubicBezTo>
                    <a:cubicBezTo>
                      <a:pt x="1015741" y="147472"/>
                      <a:pt x="1235993" y="0"/>
                      <a:pt x="149269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0" name="フリーフォーム: 図形 1489">
                <a:extLst>
                  <a:ext uri="{FF2B5EF4-FFF2-40B4-BE49-F238E27FC236}">
                    <a16:creationId xmlns:a16="http://schemas.microsoft.com/office/drawing/2014/main" id="{6857E7B3-14EF-8D91-4752-37C6EC22F35A}"/>
                  </a:ext>
                </a:extLst>
              </p:cNvPr>
              <p:cNvSpPr/>
              <p:nvPr/>
            </p:nvSpPr>
            <p:spPr>
              <a:xfrm>
                <a:off x="1266988" y="1523999"/>
                <a:ext cx="7591262" cy="4256511"/>
              </a:xfrm>
              <a:custGeom>
                <a:avLst/>
                <a:gdLst>
                  <a:gd name="connsiteX0" fmla="*/ 1439873 w 7353300"/>
                  <a:gd name="connsiteY0" fmla="*/ 0 h 4629150"/>
                  <a:gd name="connsiteX1" fmla="*/ 5913427 w 7353300"/>
                  <a:gd name="connsiteY1" fmla="*/ 0 h 4629150"/>
                  <a:gd name="connsiteX2" fmla="*/ 6467818 w 7353300"/>
                  <a:gd name="connsiteY2" fmla="*/ 367475 h 4629150"/>
                  <a:gd name="connsiteX3" fmla="*/ 6474973 w 7353300"/>
                  <a:gd name="connsiteY3" fmla="*/ 390526 h 4629150"/>
                  <a:gd name="connsiteX4" fmla="*/ 6480572 w 7353300"/>
                  <a:gd name="connsiteY4" fmla="*/ 390526 h 4629150"/>
                  <a:gd name="connsiteX5" fmla="*/ 7353300 w 7353300"/>
                  <a:gd name="connsiteY5" fmla="*/ 3881437 h 4629150"/>
                  <a:gd name="connsiteX6" fmla="*/ 7353300 w 7353300"/>
                  <a:gd name="connsiteY6" fmla="*/ 3881438 h 4629150"/>
                  <a:gd name="connsiteX7" fmla="*/ 7353300 w 7353300"/>
                  <a:gd name="connsiteY7" fmla="*/ 4027477 h 4629150"/>
                  <a:gd name="connsiteX8" fmla="*/ 6751627 w 7353300"/>
                  <a:gd name="connsiteY8" fmla="*/ 4629150 h 4629150"/>
                  <a:gd name="connsiteX9" fmla="*/ 601673 w 7353300"/>
                  <a:gd name="connsiteY9" fmla="*/ 4629150 h 4629150"/>
                  <a:gd name="connsiteX10" fmla="*/ 0 w 7353300"/>
                  <a:gd name="connsiteY10" fmla="*/ 4027477 h 4629150"/>
                  <a:gd name="connsiteX11" fmla="*/ 0 w 7353300"/>
                  <a:gd name="connsiteY11" fmla="*/ 3881438 h 4629150"/>
                  <a:gd name="connsiteX12" fmla="*/ 0 w 7353300"/>
                  <a:gd name="connsiteY12" fmla="*/ 3881437 h 4629150"/>
                  <a:gd name="connsiteX13" fmla="*/ 1 w 7353300"/>
                  <a:gd name="connsiteY13" fmla="*/ 3881437 h 4629150"/>
                  <a:gd name="connsiteX14" fmla="*/ 872728 w 7353300"/>
                  <a:gd name="connsiteY14" fmla="*/ 390526 h 4629150"/>
                  <a:gd name="connsiteX15" fmla="*/ 878327 w 7353300"/>
                  <a:gd name="connsiteY15" fmla="*/ 390526 h 4629150"/>
                  <a:gd name="connsiteX16" fmla="*/ 885483 w 7353300"/>
                  <a:gd name="connsiteY16" fmla="*/ 367475 h 4629150"/>
                  <a:gd name="connsiteX17" fmla="*/ 1439873 w 7353300"/>
                  <a:gd name="connsiteY17" fmla="*/ 0 h 4629150"/>
                  <a:gd name="connsiteX0" fmla="*/ 1439873 w 7353300"/>
                  <a:gd name="connsiteY0" fmla="*/ 0 h 4629150"/>
                  <a:gd name="connsiteX1" fmla="*/ 5913427 w 7353300"/>
                  <a:gd name="connsiteY1" fmla="*/ 0 h 4629150"/>
                  <a:gd name="connsiteX2" fmla="*/ 6467818 w 7353300"/>
                  <a:gd name="connsiteY2" fmla="*/ 367475 h 4629150"/>
                  <a:gd name="connsiteX3" fmla="*/ 6474973 w 7353300"/>
                  <a:gd name="connsiteY3" fmla="*/ 390526 h 4629150"/>
                  <a:gd name="connsiteX4" fmla="*/ 6480572 w 7353300"/>
                  <a:gd name="connsiteY4" fmla="*/ 390526 h 4629150"/>
                  <a:gd name="connsiteX5" fmla="*/ 7353300 w 7353300"/>
                  <a:gd name="connsiteY5" fmla="*/ 3881437 h 4629150"/>
                  <a:gd name="connsiteX6" fmla="*/ 7353300 w 7353300"/>
                  <a:gd name="connsiteY6" fmla="*/ 3881438 h 4629150"/>
                  <a:gd name="connsiteX7" fmla="*/ 7353300 w 7353300"/>
                  <a:gd name="connsiteY7" fmla="*/ 4027477 h 4629150"/>
                  <a:gd name="connsiteX8" fmla="*/ 6751627 w 7353300"/>
                  <a:gd name="connsiteY8" fmla="*/ 4629150 h 4629150"/>
                  <a:gd name="connsiteX9" fmla="*/ 601673 w 7353300"/>
                  <a:gd name="connsiteY9" fmla="*/ 4629150 h 4629150"/>
                  <a:gd name="connsiteX10" fmla="*/ 0 w 7353300"/>
                  <a:gd name="connsiteY10" fmla="*/ 4027477 h 4629150"/>
                  <a:gd name="connsiteX11" fmla="*/ 0 w 7353300"/>
                  <a:gd name="connsiteY11" fmla="*/ 3881438 h 4629150"/>
                  <a:gd name="connsiteX12" fmla="*/ 0 w 7353300"/>
                  <a:gd name="connsiteY12" fmla="*/ 3881437 h 4629150"/>
                  <a:gd name="connsiteX13" fmla="*/ 1 w 7353300"/>
                  <a:gd name="connsiteY13" fmla="*/ 3881437 h 4629150"/>
                  <a:gd name="connsiteX14" fmla="*/ 872728 w 7353300"/>
                  <a:gd name="connsiteY14" fmla="*/ 390526 h 4629150"/>
                  <a:gd name="connsiteX15" fmla="*/ 885483 w 7353300"/>
                  <a:gd name="connsiteY15" fmla="*/ 367475 h 4629150"/>
                  <a:gd name="connsiteX16" fmla="*/ 1439873 w 7353300"/>
                  <a:gd name="connsiteY16" fmla="*/ 0 h 4629150"/>
                  <a:gd name="connsiteX0" fmla="*/ 1439873 w 7353300"/>
                  <a:gd name="connsiteY0" fmla="*/ 0 h 4629150"/>
                  <a:gd name="connsiteX1" fmla="*/ 5913427 w 7353300"/>
                  <a:gd name="connsiteY1" fmla="*/ 0 h 4629150"/>
                  <a:gd name="connsiteX2" fmla="*/ 6467818 w 7353300"/>
                  <a:gd name="connsiteY2" fmla="*/ 367475 h 4629150"/>
                  <a:gd name="connsiteX3" fmla="*/ 6474973 w 7353300"/>
                  <a:gd name="connsiteY3" fmla="*/ 390526 h 4629150"/>
                  <a:gd name="connsiteX4" fmla="*/ 6480572 w 7353300"/>
                  <a:gd name="connsiteY4" fmla="*/ 390526 h 4629150"/>
                  <a:gd name="connsiteX5" fmla="*/ 7353300 w 7353300"/>
                  <a:gd name="connsiteY5" fmla="*/ 3881437 h 4629150"/>
                  <a:gd name="connsiteX6" fmla="*/ 7353300 w 7353300"/>
                  <a:gd name="connsiteY6" fmla="*/ 3881438 h 4629150"/>
                  <a:gd name="connsiteX7" fmla="*/ 7353300 w 7353300"/>
                  <a:gd name="connsiteY7" fmla="*/ 4027477 h 4629150"/>
                  <a:gd name="connsiteX8" fmla="*/ 6751627 w 7353300"/>
                  <a:gd name="connsiteY8" fmla="*/ 4629150 h 4629150"/>
                  <a:gd name="connsiteX9" fmla="*/ 601673 w 7353300"/>
                  <a:gd name="connsiteY9" fmla="*/ 4629150 h 4629150"/>
                  <a:gd name="connsiteX10" fmla="*/ 0 w 7353300"/>
                  <a:gd name="connsiteY10" fmla="*/ 4027477 h 4629150"/>
                  <a:gd name="connsiteX11" fmla="*/ 0 w 7353300"/>
                  <a:gd name="connsiteY11" fmla="*/ 3881438 h 4629150"/>
                  <a:gd name="connsiteX12" fmla="*/ 0 w 7353300"/>
                  <a:gd name="connsiteY12" fmla="*/ 3881437 h 4629150"/>
                  <a:gd name="connsiteX13" fmla="*/ 1 w 7353300"/>
                  <a:gd name="connsiteY13" fmla="*/ 3881437 h 4629150"/>
                  <a:gd name="connsiteX14" fmla="*/ 885483 w 7353300"/>
                  <a:gd name="connsiteY14" fmla="*/ 367475 h 4629150"/>
                  <a:gd name="connsiteX15" fmla="*/ 1439873 w 7353300"/>
                  <a:gd name="connsiteY15" fmla="*/ 0 h 4629150"/>
                  <a:gd name="connsiteX0" fmla="*/ 1439873 w 7353300"/>
                  <a:gd name="connsiteY0" fmla="*/ 0 h 4629150"/>
                  <a:gd name="connsiteX1" fmla="*/ 5913427 w 7353300"/>
                  <a:gd name="connsiteY1" fmla="*/ 0 h 4629150"/>
                  <a:gd name="connsiteX2" fmla="*/ 6467818 w 7353300"/>
                  <a:gd name="connsiteY2" fmla="*/ 367475 h 4629150"/>
                  <a:gd name="connsiteX3" fmla="*/ 6474973 w 7353300"/>
                  <a:gd name="connsiteY3" fmla="*/ 390526 h 4629150"/>
                  <a:gd name="connsiteX4" fmla="*/ 7353300 w 7353300"/>
                  <a:gd name="connsiteY4" fmla="*/ 3881437 h 4629150"/>
                  <a:gd name="connsiteX5" fmla="*/ 7353300 w 7353300"/>
                  <a:gd name="connsiteY5" fmla="*/ 3881438 h 4629150"/>
                  <a:gd name="connsiteX6" fmla="*/ 7353300 w 7353300"/>
                  <a:gd name="connsiteY6" fmla="*/ 4027477 h 4629150"/>
                  <a:gd name="connsiteX7" fmla="*/ 6751627 w 7353300"/>
                  <a:gd name="connsiteY7" fmla="*/ 4629150 h 4629150"/>
                  <a:gd name="connsiteX8" fmla="*/ 601673 w 7353300"/>
                  <a:gd name="connsiteY8" fmla="*/ 4629150 h 4629150"/>
                  <a:gd name="connsiteX9" fmla="*/ 0 w 7353300"/>
                  <a:gd name="connsiteY9" fmla="*/ 4027477 h 4629150"/>
                  <a:gd name="connsiteX10" fmla="*/ 0 w 7353300"/>
                  <a:gd name="connsiteY10" fmla="*/ 3881438 h 4629150"/>
                  <a:gd name="connsiteX11" fmla="*/ 0 w 7353300"/>
                  <a:gd name="connsiteY11" fmla="*/ 3881437 h 4629150"/>
                  <a:gd name="connsiteX12" fmla="*/ 1 w 7353300"/>
                  <a:gd name="connsiteY12" fmla="*/ 3881437 h 4629150"/>
                  <a:gd name="connsiteX13" fmla="*/ 885483 w 7353300"/>
                  <a:gd name="connsiteY13" fmla="*/ 367475 h 4629150"/>
                  <a:gd name="connsiteX14" fmla="*/ 1439873 w 7353300"/>
                  <a:gd name="connsiteY14" fmla="*/ 0 h 4629150"/>
                  <a:gd name="connsiteX0" fmla="*/ 1439873 w 7353300"/>
                  <a:gd name="connsiteY0" fmla="*/ 0 h 4629150"/>
                  <a:gd name="connsiteX1" fmla="*/ 5913427 w 7353300"/>
                  <a:gd name="connsiteY1" fmla="*/ 0 h 4629150"/>
                  <a:gd name="connsiteX2" fmla="*/ 6467818 w 7353300"/>
                  <a:gd name="connsiteY2" fmla="*/ 367475 h 4629150"/>
                  <a:gd name="connsiteX3" fmla="*/ 7353300 w 7353300"/>
                  <a:gd name="connsiteY3" fmla="*/ 3881437 h 4629150"/>
                  <a:gd name="connsiteX4" fmla="*/ 7353300 w 7353300"/>
                  <a:gd name="connsiteY4" fmla="*/ 3881438 h 4629150"/>
                  <a:gd name="connsiteX5" fmla="*/ 7353300 w 7353300"/>
                  <a:gd name="connsiteY5" fmla="*/ 4027477 h 4629150"/>
                  <a:gd name="connsiteX6" fmla="*/ 6751627 w 7353300"/>
                  <a:gd name="connsiteY6" fmla="*/ 4629150 h 4629150"/>
                  <a:gd name="connsiteX7" fmla="*/ 601673 w 7353300"/>
                  <a:gd name="connsiteY7" fmla="*/ 4629150 h 4629150"/>
                  <a:gd name="connsiteX8" fmla="*/ 0 w 7353300"/>
                  <a:gd name="connsiteY8" fmla="*/ 4027477 h 4629150"/>
                  <a:gd name="connsiteX9" fmla="*/ 0 w 7353300"/>
                  <a:gd name="connsiteY9" fmla="*/ 3881438 h 4629150"/>
                  <a:gd name="connsiteX10" fmla="*/ 0 w 7353300"/>
                  <a:gd name="connsiteY10" fmla="*/ 3881437 h 4629150"/>
                  <a:gd name="connsiteX11" fmla="*/ 1 w 7353300"/>
                  <a:gd name="connsiteY11" fmla="*/ 3881437 h 4629150"/>
                  <a:gd name="connsiteX12" fmla="*/ 885483 w 7353300"/>
                  <a:gd name="connsiteY12" fmla="*/ 367475 h 4629150"/>
                  <a:gd name="connsiteX13" fmla="*/ 1439873 w 7353300"/>
                  <a:gd name="connsiteY13" fmla="*/ 0 h 4629150"/>
                  <a:gd name="connsiteX0" fmla="*/ 1439873 w 7353300"/>
                  <a:gd name="connsiteY0" fmla="*/ 0 h 4629150"/>
                  <a:gd name="connsiteX1" fmla="*/ 5913427 w 7353300"/>
                  <a:gd name="connsiteY1" fmla="*/ 0 h 4629150"/>
                  <a:gd name="connsiteX2" fmla="*/ 6467818 w 7353300"/>
                  <a:gd name="connsiteY2" fmla="*/ 367475 h 4629150"/>
                  <a:gd name="connsiteX3" fmla="*/ 7353300 w 7353300"/>
                  <a:gd name="connsiteY3" fmla="*/ 3881437 h 4629150"/>
                  <a:gd name="connsiteX4" fmla="*/ 7353300 w 7353300"/>
                  <a:gd name="connsiteY4" fmla="*/ 3881438 h 4629150"/>
                  <a:gd name="connsiteX5" fmla="*/ 7353300 w 7353300"/>
                  <a:gd name="connsiteY5" fmla="*/ 4027477 h 4629150"/>
                  <a:gd name="connsiteX6" fmla="*/ 6751627 w 7353300"/>
                  <a:gd name="connsiteY6" fmla="*/ 4629150 h 4629150"/>
                  <a:gd name="connsiteX7" fmla="*/ 601673 w 7353300"/>
                  <a:gd name="connsiteY7" fmla="*/ 4629150 h 4629150"/>
                  <a:gd name="connsiteX8" fmla="*/ 0 w 7353300"/>
                  <a:gd name="connsiteY8" fmla="*/ 4027477 h 4629150"/>
                  <a:gd name="connsiteX9" fmla="*/ 0 w 7353300"/>
                  <a:gd name="connsiteY9" fmla="*/ 3881438 h 4629150"/>
                  <a:gd name="connsiteX10" fmla="*/ 0 w 7353300"/>
                  <a:gd name="connsiteY10" fmla="*/ 3881437 h 4629150"/>
                  <a:gd name="connsiteX11" fmla="*/ 885483 w 7353300"/>
                  <a:gd name="connsiteY11" fmla="*/ 367475 h 4629150"/>
                  <a:gd name="connsiteX12" fmla="*/ 1439873 w 7353300"/>
                  <a:gd name="connsiteY12" fmla="*/ 0 h 4629150"/>
                  <a:gd name="connsiteX0" fmla="*/ 1439873 w 7353300"/>
                  <a:gd name="connsiteY0" fmla="*/ 0 h 4629150"/>
                  <a:gd name="connsiteX1" fmla="*/ 5913427 w 7353300"/>
                  <a:gd name="connsiteY1" fmla="*/ 0 h 4629150"/>
                  <a:gd name="connsiteX2" fmla="*/ 6467818 w 7353300"/>
                  <a:gd name="connsiteY2" fmla="*/ 367475 h 4629150"/>
                  <a:gd name="connsiteX3" fmla="*/ 7353300 w 7353300"/>
                  <a:gd name="connsiteY3" fmla="*/ 3881437 h 4629150"/>
                  <a:gd name="connsiteX4" fmla="*/ 7353300 w 7353300"/>
                  <a:gd name="connsiteY4" fmla="*/ 4027477 h 4629150"/>
                  <a:gd name="connsiteX5" fmla="*/ 6751627 w 7353300"/>
                  <a:gd name="connsiteY5" fmla="*/ 4629150 h 4629150"/>
                  <a:gd name="connsiteX6" fmla="*/ 601673 w 7353300"/>
                  <a:gd name="connsiteY6" fmla="*/ 4629150 h 4629150"/>
                  <a:gd name="connsiteX7" fmla="*/ 0 w 7353300"/>
                  <a:gd name="connsiteY7" fmla="*/ 4027477 h 4629150"/>
                  <a:gd name="connsiteX8" fmla="*/ 0 w 7353300"/>
                  <a:gd name="connsiteY8" fmla="*/ 3881438 h 4629150"/>
                  <a:gd name="connsiteX9" fmla="*/ 0 w 7353300"/>
                  <a:gd name="connsiteY9" fmla="*/ 3881437 h 4629150"/>
                  <a:gd name="connsiteX10" fmla="*/ 885483 w 7353300"/>
                  <a:gd name="connsiteY10" fmla="*/ 367475 h 4629150"/>
                  <a:gd name="connsiteX11" fmla="*/ 1439873 w 7353300"/>
                  <a:gd name="connsiteY11" fmla="*/ 0 h 4629150"/>
                  <a:gd name="connsiteX0" fmla="*/ 1439873 w 7353300"/>
                  <a:gd name="connsiteY0" fmla="*/ 0 h 4629150"/>
                  <a:gd name="connsiteX1" fmla="*/ 5913427 w 7353300"/>
                  <a:gd name="connsiteY1" fmla="*/ 0 h 4629150"/>
                  <a:gd name="connsiteX2" fmla="*/ 6467818 w 7353300"/>
                  <a:gd name="connsiteY2" fmla="*/ 367475 h 4629150"/>
                  <a:gd name="connsiteX3" fmla="*/ 7353300 w 7353300"/>
                  <a:gd name="connsiteY3" fmla="*/ 3881437 h 4629150"/>
                  <a:gd name="connsiteX4" fmla="*/ 7353300 w 7353300"/>
                  <a:gd name="connsiteY4" fmla="*/ 4027477 h 4629150"/>
                  <a:gd name="connsiteX5" fmla="*/ 6751627 w 7353300"/>
                  <a:gd name="connsiteY5" fmla="*/ 4629150 h 4629150"/>
                  <a:gd name="connsiteX6" fmla="*/ 601673 w 7353300"/>
                  <a:gd name="connsiteY6" fmla="*/ 4629150 h 4629150"/>
                  <a:gd name="connsiteX7" fmla="*/ 0 w 7353300"/>
                  <a:gd name="connsiteY7" fmla="*/ 4027477 h 4629150"/>
                  <a:gd name="connsiteX8" fmla="*/ 0 w 7353300"/>
                  <a:gd name="connsiteY8" fmla="*/ 3881438 h 4629150"/>
                  <a:gd name="connsiteX9" fmla="*/ 885483 w 7353300"/>
                  <a:gd name="connsiteY9" fmla="*/ 367475 h 4629150"/>
                  <a:gd name="connsiteX10" fmla="*/ 1439873 w 7353300"/>
                  <a:gd name="connsiteY10" fmla="*/ 0 h 4629150"/>
                  <a:gd name="connsiteX0" fmla="*/ 1439873 w 7353300"/>
                  <a:gd name="connsiteY0" fmla="*/ 0 h 4629150"/>
                  <a:gd name="connsiteX1" fmla="*/ 5913427 w 7353300"/>
                  <a:gd name="connsiteY1" fmla="*/ 0 h 4629150"/>
                  <a:gd name="connsiteX2" fmla="*/ 6467818 w 7353300"/>
                  <a:gd name="connsiteY2" fmla="*/ 367475 h 4629150"/>
                  <a:gd name="connsiteX3" fmla="*/ 7353300 w 7353300"/>
                  <a:gd name="connsiteY3" fmla="*/ 3881437 h 4629150"/>
                  <a:gd name="connsiteX4" fmla="*/ 7353300 w 7353300"/>
                  <a:gd name="connsiteY4" fmla="*/ 4027477 h 4629150"/>
                  <a:gd name="connsiteX5" fmla="*/ 6751627 w 7353300"/>
                  <a:gd name="connsiteY5" fmla="*/ 4629150 h 4629150"/>
                  <a:gd name="connsiteX6" fmla="*/ 601673 w 7353300"/>
                  <a:gd name="connsiteY6" fmla="*/ 4629150 h 4629150"/>
                  <a:gd name="connsiteX7" fmla="*/ 0 w 7353300"/>
                  <a:gd name="connsiteY7" fmla="*/ 4027477 h 4629150"/>
                  <a:gd name="connsiteX8" fmla="*/ 885483 w 7353300"/>
                  <a:gd name="connsiteY8" fmla="*/ 367475 h 4629150"/>
                  <a:gd name="connsiteX9" fmla="*/ 1439873 w 7353300"/>
                  <a:gd name="connsiteY9" fmla="*/ 0 h 4629150"/>
                  <a:gd name="connsiteX0" fmla="*/ 1439873 w 7353300"/>
                  <a:gd name="connsiteY0" fmla="*/ 0 h 4629150"/>
                  <a:gd name="connsiteX1" fmla="*/ 5913427 w 7353300"/>
                  <a:gd name="connsiteY1" fmla="*/ 0 h 4629150"/>
                  <a:gd name="connsiteX2" fmla="*/ 6467818 w 7353300"/>
                  <a:gd name="connsiteY2" fmla="*/ 367475 h 4629150"/>
                  <a:gd name="connsiteX3" fmla="*/ 7353300 w 7353300"/>
                  <a:gd name="connsiteY3" fmla="*/ 4027477 h 4629150"/>
                  <a:gd name="connsiteX4" fmla="*/ 6751627 w 7353300"/>
                  <a:gd name="connsiteY4" fmla="*/ 4629150 h 4629150"/>
                  <a:gd name="connsiteX5" fmla="*/ 601673 w 7353300"/>
                  <a:gd name="connsiteY5" fmla="*/ 4629150 h 4629150"/>
                  <a:gd name="connsiteX6" fmla="*/ 0 w 7353300"/>
                  <a:gd name="connsiteY6" fmla="*/ 4027477 h 4629150"/>
                  <a:gd name="connsiteX7" fmla="*/ 885483 w 7353300"/>
                  <a:gd name="connsiteY7" fmla="*/ 367475 h 4629150"/>
                  <a:gd name="connsiteX8" fmla="*/ 1439873 w 7353300"/>
                  <a:gd name="connsiteY8" fmla="*/ 0 h 4629150"/>
                  <a:gd name="connsiteX0" fmla="*/ 1447191 w 7360618"/>
                  <a:gd name="connsiteY0" fmla="*/ 0 h 4629150"/>
                  <a:gd name="connsiteX1" fmla="*/ 5920745 w 7360618"/>
                  <a:gd name="connsiteY1" fmla="*/ 0 h 4629150"/>
                  <a:gd name="connsiteX2" fmla="*/ 6475136 w 7360618"/>
                  <a:gd name="connsiteY2" fmla="*/ 367475 h 4629150"/>
                  <a:gd name="connsiteX3" fmla="*/ 7360618 w 7360618"/>
                  <a:gd name="connsiteY3" fmla="*/ 4027477 h 4629150"/>
                  <a:gd name="connsiteX4" fmla="*/ 6758945 w 7360618"/>
                  <a:gd name="connsiteY4" fmla="*/ 4629150 h 4629150"/>
                  <a:gd name="connsiteX5" fmla="*/ 608991 w 7360618"/>
                  <a:gd name="connsiteY5" fmla="*/ 4629150 h 4629150"/>
                  <a:gd name="connsiteX6" fmla="*/ 7318 w 7360618"/>
                  <a:gd name="connsiteY6" fmla="*/ 4027477 h 4629150"/>
                  <a:gd name="connsiteX7" fmla="*/ 892801 w 7360618"/>
                  <a:gd name="connsiteY7" fmla="*/ 367475 h 4629150"/>
                  <a:gd name="connsiteX8" fmla="*/ 1447191 w 7360618"/>
                  <a:gd name="connsiteY8" fmla="*/ 0 h 4629150"/>
                  <a:gd name="connsiteX0" fmla="*/ 1447191 w 7367936"/>
                  <a:gd name="connsiteY0" fmla="*/ 0 h 4629150"/>
                  <a:gd name="connsiteX1" fmla="*/ 5920745 w 7367936"/>
                  <a:gd name="connsiteY1" fmla="*/ 0 h 4629150"/>
                  <a:gd name="connsiteX2" fmla="*/ 6475136 w 7367936"/>
                  <a:gd name="connsiteY2" fmla="*/ 367475 h 4629150"/>
                  <a:gd name="connsiteX3" fmla="*/ 7360618 w 7367936"/>
                  <a:gd name="connsiteY3" fmla="*/ 4027477 h 4629150"/>
                  <a:gd name="connsiteX4" fmla="*/ 6758945 w 7367936"/>
                  <a:gd name="connsiteY4" fmla="*/ 4629150 h 4629150"/>
                  <a:gd name="connsiteX5" fmla="*/ 608991 w 7367936"/>
                  <a:gd name="connsiteY5" fmla="*/ 4629150 h 4629150"/>
                  <a:gd name="connsiteX6" fmla="*/ 7318 w 7367936"/>
                  <a:gd name="connsiteY6" fmla="*/ 4027477 h 4629150"/>
                  <a:gd name="connsiteX7" fmla="*/ 892801 w 7367936"/>
                  <a:gd name="connsiteY7" fmla="*/ 367475 h 4629150"/>
                  <a:gd name="connsiteX8" fmla="*/ 1447191 w 7367936"/>
                  <a:gd name="connsiteY8" fmla="*/ 0 h 4629150"/>
                  <a:gd name="connsiteX0" fmla="*/ 1449175 w 7369920"/>
                  <a:gd name="connsiteY0" fmla="*/ 0 h 4629150"/>
                  <a:gd name="connsiteX1" fmla="*/ 5922729 w 7369920"/>
                  <a:gd name="connsiteY1" fmla="*/ 0 h 4629150"/>
                  <a:gd name="connsiteX2" fmla="*/ 6477120 w 7369920"/>
                  <a:gd name="connsiteY2" fmla="*/ 367475 h 4629150"/>
                  <a:gd name="connsiteX3" fmla="*/ 7362602 w 7369920"/>
                  <a:gd name="connsiteY3" fmla="*/ 4027477 h 4629150"/>
                  <a:gd name="connsiteX4" fmla="*/ 6760929 w 7369920"/>
                  <a:gd name="connsiteY4" fmla="*/ 4629150 h 4629150"/>
                  <a:gd name="connsiteX5" fmla="*/ 610975 w 7369920"/>
                  <a:gd name="connsiteY5" fmla="*/ 4629150 h 4629150"/>
                  <a:gd name="connsiteX6" fmla="*/ 9302 w 7369920"/>
                  <a:gd name="connsiteY6" fmla="*/ 4027477 h 4629150"/>
                  <a:gd name="connsiteX7" fmla="*/ 894785 w 7369920"/>
                  <a:gd name="connsiteY7" fmla="*/ 367475 h 4629150"/>
                  <a:gd name="connsiteX8" fmla="*/ 1449175 w 7369920"/>
                  <a:gd name="connsiteY8" fmla="*/ 0 h 462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69920" h="4629150">
                    <a:moveTo>
                      <a:pt x="1449175" y="0"/>
                    </a:moveTo>
                    <a:lnTo>
                      <a:pt x="5922729" y="0"/>
                    </a:lnTo>
                    <a:cubicBezTo>
                      <a:pt x="6171950" y="0"/>
                      <a:pt x="6385781" y="151525"/>
                      <a:pt x="6477120" y="367475"/>
                    </a:cubicBezTo>
                    <a:cubicBezTo>
                      <a:pt x="6772281" y="1587476"/>
                      <a:pt x="7301642" y="3756142"/>
                      <a:pt x="7362602" y="4027477"/>
                    </a:cubicBezTo>
                    <a:cubicBezTo>
                      <a:pt x="7423562" y="4298812"/>
                      <a:pt x="7093224" y="4629150"/>
                      <a:pt x="6760929" y="4629150"/>
                    </a:cubicBezTo>
                    <a:lnTo>
                      <a:pt x="610975" y="4629150"/>
                    </a:lnTo>
                    <a:cubicBezTo>
                      <a:pt x="278680" y="4629150"/>
                      <a:pt x="-60905" y="4309646"/>
                      <a:pt x="9302" y="4027477"/>
                    </a:cubicBezTo>
                    <a:cubicBezTo>
                      <a:pt x="79509" y="3745308"/>
                      <a:pt x="599624" y="1587476"/>
                      <a:pt x="894785" y="367475"/>
                    </a:cubicBezTo>
                    <a:cubicBezTo>
                      <a:pt x="986124" y="151525"/>
                      <a:pt x="1199954" y="0"/>
                      <a:pt x="1449175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1" name="楕円 1490">
                <a:extLst>
                  <a:ext uri="{FF2B5EF4-FFF2-40B4-BE49-F238E27FC236}">
                    <a16:creationId xmlns:a16="http://schemas.microsoft.com/office/drawing/2014/main" id="{34D8DCA1-0D85-19B0-27B8-F76574AA94F8}"/>
                  </a:ext>
                </a:extLst>
              </p:cNvPr>
              <p:cNvSpPr/>
              <p:nvPr/>
            </p:nvSpPr>
            <p:spPr>
              <a:xfrm>
                <a:off x="4202819" y="1728049"/>
                <a:ext cx="1778359" cy="895673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2" name="楕円 1491">
                <a:extLst>
                  <a:ext uri="{FF2B5EF4-FFF2-40B4-BE49-F238E27FC236}">
                    <a16:creationId xmlns:a16="http://schemas.microsoft.com/office/drawing/2014/main" id="{ADD3C873-5291-5832-FDC2-CBB28FDD2877}"/>
                  </a:ext>
                </a:extLst>
              </p:cNvPr>
              <p:cNvSpPr/>
              <p:nvPr/>
            </p:nvSpPr>
            <p:spPr>
              <a:xfrm>
                <a:off x="6090095" y="1728049"/>
                <a:ext cx="1778359" cy="895673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3" name="楕円 1492">
                <a:extLst>
                  <a:ext uri="{FF2B5EF4-FFF2-40B4-BE49-F238E27FC236}">
                    <a16:creationId xmlns:a16="http://schemas.microsoft.com/office/drawing/2014/main" id="{D5DCFE13-210C-814D-EBF8-5A4F531141DB}"/>
                  </a:ext>
                </a:extLst>
              </p:cNvPr>
              <p:cNvSpPr/>
              <p:nvPr/>
            </p:nvSpPr>
            <p:spPr>
              <a:xfrm>
                <a:off x="2326394" y="1728049"/>
                <a:ext cx="1778359" cy="895673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4" name="楕円 1493">
                <a:extLst>
                  <a:ext uri="{FF2B5EF4-FFF2-40B4-BE49-F238E27FC236}">
                    <a16:creationId xmlns:a16="http://schemas.microsoft.com/office/drawing/2014/main" id="{A550387C-98AF-F241-EDF4-F503E93D2623}"/>
                  </a:ext>
                </a:extLst>
              </p:cNvPr>
              <p:cNvSpPr/>
              <p:nvPr/>
            </p:nvSpPr>
            <p:spPr>
              <a:xfrm>
                <a:off x="1926809" y="2954658"/>
                <a:ext cx="2008531" cy="10115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5" name="楕円 1494">
                <a:extLst>
                  <a:ext uri="{FF2B5EF4-FFF2-40B4-BE49-F238E27FC236}">
                    <a16:creationId xmlns:a16="http://schemas.microsoft.com/office/drawing/2014/main" id="{A5BAB241-59AE-0631-85E7-3F5A8D1A078F}"/>
                  </a:ext>
                </a:extLst>
              </p:cNvPr>
              <p:cNvSpPr/>
              <p:nvPr/>
            </p:nvSpPr>
            <p:spPr>
              <a:xfrm>
                <a:off x="4058354" y="2954658"/>
                <a:ext cx="2008531" cy="10115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6" name="楕円 1495">
                <a:extLst>
                  <a:ext uri="{FF2B5EF4-FFF2-40B4-BE49-F238E27FC236}">
                    <a16:creationId xmlns:a16="http://schemas.microsoft.com/office/drawing/2014/main" id="{DC870D63-8BD2-BA9F-5324-A3E161A9E5A2}"/>
                  </a:ext>
                </a:extLst>
              </p:cNvPr>
              <p:cNvSpPr/>
              <p:nvPr/>
            </p:nvSpPr>
            <p:spPr>
              <a:xfrm>
                <a:off x="6189898" y="2954658"/>
                <a:ext cx="2008531" cy="10115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7" name="楕円 1496">
                <a:extLst>
                  <a:ext uri="{FF2B5EF4-FFF2-40B4-BE49-F238E27FC236}">
                    <a16:creationId xmlns:a16="http://schemas.microsoft.com/office/drawing/2014/main" id="{C7BBD5D2-5DCE-C882-25A3-0D562B11C65E}"/>
                  </a:ext>
                </a:extLst>
              </p:cNvPr>
              <p:cNvSpPr/>
              <p:nvPr/>
            </p:nvSpPr>
            <p:spPr>
              <a:xfrm>
                <a:off x="1603550" y="4455336"/>
                <a:ext cx="2215583" cy="111588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8" name="楕円 1497">
                <a:extLst>
                  <a:ext uri="{FF2B5EF4-FFF2-40B4-BE49-F238E27FC236}">
                    <a16:creationId xmlns:a16="http://schemas.microsoft.com/office/drawing/2014/main" id="{1BA8CE4C-7624-7CA9-E089-2EAB298DCA40}"/>
                  </a:ext>
                </a:extLst>
              </p:cNvPr>
              <p:cNvSpPr/>
              <p:nvPr/>
            </p:nvSpPr>
            <p:spPr>
              <a:xfrm>
                <a:off x="3954828" y="4455336"/>
                <a:ext cx="2215583" cy="111588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9" name="楕円 1498">
                <a:extLst>
                  <a:ext uri="{FF2B5EF4-FFF2-40B4-BE49-F238E27FC236}">
                    <a16:creationId xmlns:a16="http://schemas.microsoft.com/office/drawing/2014/main" id="{68D4FD88-203A-E3CC-4876-9AC0F93E674C}"/>
                  </a:ext>
                </a:extLst>
              </p:cNvPr>
              <p:cNvSpPr/>
              <p:nvPr/>
            </p:nvSpPr>
            <p:spPr>
              <a:xfrm>
                <a:off x="6306105" y="4455336"/>
                <a:ext cx="2215583" cy="111588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44" name="グループ化 1343">
              <a:extLst>
                <a:ext uri="{FF2B5EF4-FFF2-40B4-BE49-F238E27FC236}">
                  <a16:creationId xmlns:a16="http://schemas.microsoft.com/office/drawing/2014/main" id="{E2070746-F88F-1B0F-6EAA-B9E99133ED46}"/>
                </a:ext>
              </a:extLst>
            </p:cNvPr>
            <p:cNvGrpSpPr/>
            <p:nvPr/>
          </p:nvGrpSpPr>
          <p:grpSpPr>
            <a:xfrm>
              <a:off x="1080863" y="4126578"/>
              <a:ext cx="566560" cy="455260"/>
              <a:chOff x="1053306" y="2102597"/>
              <a:chExt cx="1734241" cy="1393548"/>
            </a:xfrm>
          </p:grpSpPr>
          <p:sp>
            <p:nvSpPr>
              <p:cNvPr id="1476" name="楕円 33">
                <a:extLst>
                  <a:ext uri="{FF2B5EF4-FFF2-40B4-BE49-F238E27FC236}">
                    <a16:creationId xmlns:a16="http://schemas.microsoft.com/office/drawing/2014/main" id="{F91B42EC-61C2-B574-0DD9-8808D2B3DC6C}"/>
                  </a:ext>
                </a:extLst>
              </p:cNvPr>
              <p:cNvSpPr/>
              <p:nvPr/>
            </p:nvSpPr>
            <p:spPr>
              <a:xfrm>
                <a:off x="1053306" y="2158129"/>
                <a:ext cx="1734241" cy="1338016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0404" h="1227892">
                    <a:moveTo>
                      <a:pt x="0" y="785303"/>
                    </a:moveTo>
                    <a:cubicBezTo>
                      <a:pt x="0" y="540868"/>
                      <a:pt x="221155" y="0"/>
                      <a:pt x="894973" y="0"/>
                    </a:cubicBezTo>
                    <a:cubicBezTo>
                      <a:pt x="1568791" y="0"/>
                      <a:pt x="1810404" y="540868"/>
                      <a:pt x="1810404" y="785303"/>
                    </a:cubicBezTo>
                    <a:cubicBezTo>
                      <a:pt x="1810404" y="1029738"/>
                      <a:pt x="1405131" y="1227892"/>
                      <a:pt x="905202" y="1227892"/>
                    </a:cubicBezTo>
                    <a:cubicBezTo>
                      <a:pt x="405273" y="1227892"/>
                      <a:pt x="0" y="1029738"/>
                      <a:pt x="0" y="78530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7" name="フリーフォーム: 図形 1476">
                <a:extLst>
                  <a:ext uri="{FF2B5EF4-FFF2-40B4-BE49-F238E27FC236}">
                    <a16:creationId xmlns:a16="http://schemas.microsoft.com/office/drawing/2014/main" id="{6953EBE2-44E1-3DBD-F5D7-80A212455750}"/>
                  </a:ext>
                </a:extLst>
              </p:cNvPr>
              <p:cNvSpPr/>
              <p:nvPr/>
            </p:nvSpPr>
            <p:spPr>
              <a:xfrm>
                <a:off x="1216397" y="2102597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8" name="楕円 1477">
                <a:extLst>
                  <a:ext uri="{FF2B5EF4-FFF2-40B4-BE49-F238E27FC236}">
                    <a16:creationId xmlns:a16="http://schemas.microsoft.com/office/drawing/2014/main" id="{30C5F247-D5C6-D6FE-4CAA-2ED1F285185E}"/>
                  </a:ext>
                </a:extLst>
              </p:cNvPr>
              <p:cNvSpPr/>
              <p:nvPr/>
            </p:nvSpPr>
            <p:spPr>
              <a:xfrm>
                <a:off x="1502059" y="2659211"/>
                <a:ext cx="133350" cy="26987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9" name="楕円 1478">
                <a:extLst>
                  <a:ext uri="{FF2B5EF4-FFF2-40B4-BE49-F238E27FC236}">
                    <a16:creationId xmlns:a16="http://schemas.microsoft.com/office/drawing/2014/main" id="{B920A2DE-1C94-5B92-6D3E-5FF0D8C2DB32}"/>
                  </a:ext>
                </a:extLst>
              </p:cNvPr>
              <p:cNvSpPr/>
              <p:nvPr/>
            </p:nvSpPr>
            <p:spPr>
              <a:xfrm>
                <a:off x="2149759" y="2659211"/>
                <a:ext cx="133350" cy="269875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0" name="フリーフォーム: 図形 1479">
                <a:extLst>
                  <a:ext uri="{FF2B5EF4-FFF2-40B4-BE49-F238E27FC236}">
                    <a16:creationId xmlns:a16="http://schemas.microsoft.com/office/drawing/2014/main" id="{D5586B1B-C666-9DCE-9802-5B906EC89141}"/>
                  </a:ext>
                </a:extLst>
              </p:cNvPr>
              <p:cNvSpPr/>
              <p:nvPr/>
            </p:nvSpPr>
            <p:spPr>
              <a:xfrm>
                <a:off x="1677455" y="3183115"/>
                <a:ext cx="485942" cy="81898"/>
              </a:xfrm>
              <a:custGeom>
                <a:avLst/>
                <a:gdLst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242971 w 485942"/>
                  <a:gd name="connsiteY8" fmla="*/ 0 h 163797"/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334411 w 485942"/>
                  <a:gd name="connsiteY8" fmla="*/ 91440 h 163797"/>
                  <a:gd name="connsiteX0" fmla="*/ 471160 w 485942"/>
                  <a:gd name="connsiteY0" fmla="*/ 39935 h 134030"/>
                  <a:gd name="connsiteX1" fmla="*/ 485942 w 485942"/>
                  <a:gd name="connsiteY1" fmla="*/ 52132 h 134030"/>
                  <a:gd name="connsiteX2" fmla="*/ 471160 w 485942"/>
                  <a:gd name="connsiteY2" fmla="*/ 64328 h 134030"/>
                  <a:gd name="connsiteX3" fmla="*/ 242971 w 485942"/>
                  <a:gd name="connsiteY3" fmla="*/ 134030 h 134030"/>
                  <a:gd name="connsiteX4" fmla="*/ 14782 w 485942"/>
                  <a:gd name="connsiteY4" fmla="*/ 64328 h 134030"/>
                  <a:gd name="connsiteX5" fmla="*/ 0 w 485942"/>
                  <a:gd name="connsiteY5" fmla="*/ 52132 h 134030"/>
                  <a:gd name="connsiteX6" fmla="*/ 14782 w 485942"/>
                  <a:gd name="connsiteY6" fmla="*/ 39935 h 134030"/>
                  <a:gd name="connsiteX7" fmla="*/ 334411 w 485942"/>
                  <a:gd name="connsiteY7" fmla="*/ 61673 h 134030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6" fmla="*/ 14782 w 485942"/>
                  <a:gd name="connsiteY6" fmla="*/ 0 h 94095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0" fmla="*/ 485942 w 485942"/>
                  <a:gd name="connsiteY0" fmla="*/ 0 h 81898"/>
                  <a:gd name="connsiteX1" fmla="*/ 471160 w 485942"/>
                  <a:gd name="connsiteY1" fmla="*/ 12196 h 81898"/>
                  <a:gd name="connsiteX2" fmla="*/ 242971 w 485942"/>
                  <a:gd name="connsiteY2" fmla="*/ 81898 h 81898"/>
                  <a:gd name="connsiteX3" fmla="*/ 14782 w 485942"/>
                  <a:gd name="connsiteY3" fmla="*/ 12196 h 81898"/>
                  <a:gd name="connsiteX4" fmla="*/ 0 w 485942"/>
                  <a:gd name="connsiteY4" fmla="*/ 0 h 8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5942" h="81898">
                    <a:moveTo>
                      <a:pt x="485942" y="0"/>
                    </a:moveTo>
                    <a:lnTo>
                      <a:pt x="471160" y="12196"/>
                    </a:lnTo>
                    <a:cubicBezTo>
                      <a:pt x="406022" y="56202"/>
                      <a:pt x="327498" y="81898"/>
                      <a:pt x="242971" y="81898"/>
                    </a:cubicBezTo>
                    <a:cubicBezTo>
                      <a:pt x="158445" y="81898"/>
                      <a:pt x="79920" y="56202"/>
                      <a:pt x="14782" y="12196"/>
                    </a:cubicBezTo>
                    <a:lnTo>
                      <a:pt x="0" y="0"/>
                    </a:ln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1" name="フリーフォーム: 図形 1480">
                <a:extLst>
                  <a:ext uri="{FF2B5EF4-FFF2-40B4-BE49-F238E27FC236}">
                    <a16:creationId xmlns:a16="http://schemas.microsoft.com/office/drawing/2014/main" id="{83A379F1-214F-5302-0FDE-BD7BAA3442FB}"/>
                  </a:ext>
                </a:extLst>
              </p:cNvPr>
              <p:cNvSpPr/>
              <p:nvPr/>
            </p:nvSpPr>
            <p:spPr>
              <a:xfrm>
                <a:off x="1650039" y="2281031"/>
                <a:ext cx="77688" cy="63053"/>
              </a:xfrm>
              <a:custGeom>
                <a:avLst/>
                <a:gdLst>
                  <a:gd name="connsiteX0" fmla="*/ 72235 w 171263"/>
                  <a:gd name="connsiteY0" fmla="*/ 0 h 182288"/>
                  <a:gd name="connsiteX1" fmla="*/ 171263 w 171263"/>
                  <a:gd name="connsiteY1" fmla="*/ 57173 h 182288"/>
                  <a:gd name="connsiteX2" fmla="*/ 99028 w 171263"/>
                  <a:gd name="connsiteY2" fmla="*/ 182288 h 182288"/>
                  <a:gd name="connsiteX3" fmla="*/ 0 w 171263"/>
                  <a:gd name="connsiteY3" fmla="*/ 125115 h 182288"/>
                  <a:gd name="connsiteX4" fmla="*/ 72235 w 171263"/>
                  <a:gd name="connsiteY4" fmla="*/ 0 h 18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263" h="182288">
                    <a:moveTo>
                      <a:pt x="72235" y="0"/>
                    </a:moveTo>
                    <a:lnTo>
                      <a:pt x="171263" y="57173"/>
                    </a:lnTo>
                    <a:lnTo>
                      <a:pt x="99028" y="182288"/>
                    </a:lnTo>
                    <a:lnTo>
                      <a:pt x="0" y="125115"/>
                    </a:lnTo>
                    <a:lnTo>
                      <a:pt x="72235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2" name="フリーフォーム: 図形 1481">
                <a:extLst>
                  <a:ext uri="{FF2B5EF4-FFF2-40B4-BE49-F238E27FC236}">
                    <a16:creationId xmlns:a16="http://schemas.microsoft.com/office/drawing/2014/main" id="{B53445D2-BFB8-EED3-1BAC-382DE5420AE0}"/>
                  </a:ext>
                </a:extLst>
              </p:cNvPr>
              <p:cNvSpPr/>
              <p:nvPr/>
            </p:nvSpPr>
            <p:spPr>
              <a:xfrm>
                <a:off x="2066442" y="2203737"/>
                <a:ext cx="95683" cy="60582"/>
              </a:xfrm>
              <a:custGeom>
                <a:avLst/>
                <a:gdLst>
                  <a:gd name="connsiteX0" fmla="*/ 174150 w 210934"/>
                  <a:gd name="connsiteY0" fmla="*/ 0 h 175144"/>
                  <a:gd name="connsiteX1" fmla="*/ 210934 w 210934"/>
                  <a:gd name="connsiteY1" fmla="*/ 123109 h 175144"/>
                  <a:gd name="connsiteX2" fmla="*/ 36784 w 210934"/>
                  <a:gd name="connsiteY2" fmla="*/ 175144 h 175144"/>
                  <a:gd name="connsiteX3" fmla="*/ 0 w 210934"/>
                  <a:gd name="connsiteY3" fmla="*/ 52036 h 175144"/>
                  <a:gd name="connsiteX4" fmla="*/ 174150 w 210934"/>
                  <a:gd name="connsiteY4" fmla="*/ 0 h 175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934" h="175144">
                    <a:moveTo>
                      <a:pt x="174150" y="0"/>
                    </a:moveTo>
                    <a:lnTo>
                      <a:pt x="210934" y="123109"/>
                    </a:lnTo>
                    <a:lnTo>
                      <a:pt x="36784" y="175144"/>
                    </a:lnTo>
                    <a:lnTo>
                      <a:pt x="0" y="52036"/>
                    </a:lnTo>
                    <a:lnTo>
                      <a:pt x="174150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3" name="フリーフォーム: 図形 1482">
                <a:extLst>
                  <a:ext uri="{FF2B5EF4-FFF2-40B4-BE49-F238E27FC236}">
                    <a16:creationId xmlns:a16="http://schemas.microsoft.com/office/drawing/2014/main" id="{FD487307-4008-2195-F437-B1EFDFE43780}"/>
                  </a:ext>
                </a:extLst>
              </p:cNvPr>
              <p:cNvSpPr/>
              <p:nvPr/>
            </p:nvSpPr>
            <p:spPr>
              <a:xfrm>
                <a:off x="1822806" y="2227179"/>
                <a:ext cx="79668" cy="54702"/>
              </a:xfrm>
              <a:custGeom>
                <a:avLst/>
                <a:gdLst>
                  <a:gd name="connsiteX0" fmla="*/ 40547 w 175629"/>
                  <a:gd name="connsiteY0" fmla="*/ 0 h 158146"/>
                  <a:gd name="connsiteX1" fmla="*/ 175629 w 175629"/>
                  <a:gd name="connsiteY1" fmla="*/ 51229 h 158146"/>
                  <a:gd name="connsiteX2" fmla="*/ 135082 w 175629"/>
                  <a:gd name="connsiteY2" fmla="*/ 158146 h 158146"/>
                  <a:gd name="connsiteX3" fmla="*/ 0 w 175629"/>
                  <a:gd name="connsiteY3" fmla="*/ 106917 h 158146"/>
                  <a:gd name="connsiteX4" fmla="*/ 40547 w 175629"/>
                  <a:gd name="connsiteY4" fmla="*/ 0 h 15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629" h="158146">
                    <a:moveTo>
                      <a:pt x="40547" y="0"/>
                    </a:moveTo>
                    <a:lnTo>
                      <a:pt x="175629" y="51229"/>
                    </a:lnTo>
                    <a:lnTo>
                      <a:pt x="135082" y="158146"/>
                    </a:lnTo>
                    <a:lnTo>
                      <a:pt x="0" y="106917"/>
                    </a:lnTo>
                    <a:lnTo>
                      <a:pt x="40547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4" name="フリーフォーム: 図形 1483">
                <a:extLst>
                  <a:ext uri="{FF2B5EF4-FFF2-40B4-BE49-F238E27FC236}">
                    <a16:creationId xmlns:a16="http://schemas.microsoft.com/office/drawing/2014/main" id="{560559E4-9363-BD0B-C3F3-2C08E85066C0}"/>
                  </a:ext>
                </a:extLst>
              </p:cNvPr>
              <p:cNvSpPr/>
              <p:nvPr/>
            </p:nvSpPr>
            <p:spPr>
              <a:xfrm>
                <a:off x="1484773" y="2247527"/>
                <a:ext cx="101441" cy="67009"/>
              </a:xfrm>
              <a:custGeom>
                <a:avLst/>
                <a:gdLst>
                  <a:gd name="connsiteX0" fmla="*/ 169558 w 223627"/>
                  <a:gd name="connsiteY0" fmla="*/ 0 h 193726"/>
                  <a:gd name="connsiteX1" fmla="*/ 223627 w 223627"/>
                  <a:gd name="connsiteY1" fmla="*/ 111514 h 193726"/>
                  <a:gd name="connsiteX2" fmla="*/ 54069 w 223627"/>
                  <a:gd name="connsiteY2" fmla="*/ 193726 h 193726"/>
                  <a:gd name="connsiteX3" fmla="*/ 0 w 223627"/>
                  <a:gd name="connsiteY3" fmla="*/ 82212 h 193726"/>
                  <a:gd name="connsiteX4" fmla="*/ 169558 w 223627"/>
                  <a:gd name="connsiteY4" fmla="*/ 0 h 193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627" h="193726">
                    <a:moveTo>
                      <a:pt x="169558" y="0"/>
                    </a:moveTo>
                    <a:lnTo>
                      <a:pt x="223627" y="111514"/>
                    </a:lnTo>
                    <a:lnTo>
                      <a:pt x="54069" y="193726"/>
                    </a:lnTo>
                    <a:lnTo>
                      <a:pt x="0" y="82212"/>
                    </a:lnTo>
                    <a:lnTo>
                      <a:pt x="169558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5" name="フリーフォーム: 図形 1484">
                <a:extLst>
                  <a:ext uri="{FF2B5EF4-FFF2-40B4-BE49-F238E27FC236}">
                    <a16:creationId xmlns:a16="http://schemas.microsoft.com/office/drawing/2014/main" id="{2A19933F-B99E-4197-D04B-6FAE361AA43F}"/>
                  </a:ext>
                </a:extLst>
              </p:cNvPr>
              <p:cNvSpPr/>
              <p:nvPr/>
            </p:nvSpPr>
            <p:spPr>
              <a:xfrm>
                <a:off x="2271291" y="2244809"/>
                <a:ext cx="100875" cy="77936"/>
              </a:xfrm>
              <a:custGeom>
                <a:avLst/>
                <a:gdLst>
                  <a:gd name="connsiteX0" fmla="*/ 72535 w 222378"/>
                  <a:gd name="connsiteY0" fmla="*/ 0 h 225314"/>
                  <a:gd name="connsiteX1" fmla="*/ 222378 w 222378"/>
                  <a:gd name="connsiteY1" fmla="*/ 69963 h 225314"/>
                  <a:gd name="connsiteX2" fmla="*/ 149844 w 222378"/>
                  <a:gd name="connsiteY2" fmla="*/ 225314 h 225314"/>
                  <a:gd name="connsiteX3" fmla="*/ 0 w 222378"/>
                  <a:gd name="connsiteY3" fmla="*/ 155351 h 225314"/>
                  <a:gd name="connsiteX4" fmla="*/ 72535 w 222378"/>
                  <a:gd name="connsiteY4" fmla="*/ 0 h 225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378" h="225314">
                    <a:moveTo>
                      <a:pt x="72535" y="0"/>
                    </a:moveTo>
                    <a:lnTo>
                      <a:pt x="222378" y="69963"/>
                    </a:lnTo>
                    <a:lnTo>
                      <a:pt x="149844" y="225314"/>
                    </a:lnTo>
                    <a:lnTo>
                      <a:pt x="0" y="155351"/>
                    </a:lnTo>
                    <a:lnTo>
                      <a:pt x="72535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6" name="フリーフォーム: 図形 1485">
                <a:extLst>
                  <a:ext uri="{FF2B5EF4-FFF2-40B4-BE49-F238E27FC236}">
                    <a16:creationId xmlns:a16="http://schemas.microsoft.com/office/drawing/2014/main" id="{8982F7EF-0FDC-D79B-741C-BDF682708F3F}"/>
                  </a:ext>
                </a:extLst>
              </p:cNvPr>
              <p:cNvSpPr/>
              <p:nvPr/>
            </p:nvSpPr>
            <p:spPr>
              <a:xfrm>
                <a:off x="2121825" y="2320271"/>
                <a:ext cx="74197" cy="55647"/>
              </a:xfrm>
              <a:custGeom>
                <a:avLst/>
                <a:gdLst>
                  <a:gd name="connsiteX0" fmla="*/ 97798 w 163566"/>
                  <a:gd name="connsiteY0" fmla="*/ 0 h 160877"/>
                  <a:gd name="connsiteX1" fmla="*/ 163566 w 163566"/>
                  <a:gd name="connsiteY1" fmla="*/ 86634 h 160877"/>
                  <a:gd name="connsiteX2" fmla="*/ 65767 w 163566"/>
                  <a:gd name="connsiteY2" fmla="*/ 160877 h 160877"/>
                  <a:gd name="connsiteX3" fmla="*/ 0 w 163566"/>
                  <a:gd name="connsiteY3" fmla="*/ 74243 h 160877"/>
                  <a:gd name="connsiteX4" fmla="*/ 97798 w 163566"/>
                  <a:gd name="connsiteY4" fmla="*/ 0 h 160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566" h="160877">
                    <a:moveTo>
                      <a:pt x="97798" y="0"/>
                    </a:moveTo>
                    <a:lnTo>
                      <a:pt x="163566" y="86634"/>
                    </a:lnTo>
                    <a:lnTo>
                      <a:pt x="65767" y="160877"/>
                    </a:lnTo>
                    <a:lnTo>
                      <a:pt x="0" y="74243"/>
                    </a:lnTo>
                    <a:lnTo>
                      <a:pt x="97798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7" name="フリーフォーム: 図形 1486">
                <a:extLst>
                  <a:ext uri="{FF2B5EF4-FFF2-40B4-BE49-F238E27FC236}">
                    <a16:creationId xmlns:a16="http://schemas.microsoft.com/office/drawing/2014/main" id="{53CF2045-4C07-419B-A5FE-F3A5652E90CA}"/>
                  </a:ext>
                </a:extLst>
              </p:cNvPr>
              <p:cNvSpPr/>
              <p:nvPr/>
            </p:nvSpPr>
            <p:spPr>
              <a:xfrm>
                <a:off x="1695266" y="2162842"/>
                <a:ext cx="95257" cy="71186"/>
              </a:xfrm>
              <a:custGeom>
                <a:avLst/>
                <a:gdLst>
                  <a:gd name="connsiteX0" fmla="*/ 45020 w 209994"/>
                  <a:gd name="connsiteY0" fmla="*/ 0 h 205800"/>
                  <a:gd name="connsiteX1" fmla="*/ 209994 w 209994"/>
                  <a:gd name="connsiteY1" fmla="*/ 46674 h 205800"/>
                  <a:gd name="connsiteX2" fmla="*/ 164974 w 209994"/>
                  <a:gd name="connsiteY2" fmla="*/ 205800 h 205800"/>
                  <a:gd name="connsiteX3" fmla="*/ 0 w 209994"/>
                  <a:gd name="connsiteY3" fmla="*/ 159126 h 205800"/>
                  <a:gd name="connsiteX4" fmla="*/ 45020 w 209994"/>
                  <a:gd name="connsiteY4" fmla="*/ 0 h 20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994" h="205800">
                    <a:moveTo>
                      <a:pt x="45020" y="0"/>
                    </a:moveTo>
                    <a:lnTo>
                      <a:pt x="209994" y="46674"/>
                    </a:lnTo>
                    <a:lnTo>
                      <a:pt x="164974" y="205800"/>
                    </a:lnTo>
                    <a:lnTo>
                      <a:pt x="0" y="159126"/>
                    </a:lnTo>
                    <a:lnTo>
                      <a:pt x="45020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8" name="フリーフォーム: 図形 1487">
                <a:extLst>
                  <a:ext uri="{FF2B5EF4-FFF2-40B4-BE49-F238E27FC236}">
                    <a16:creationId xmlns:a16="http://schemas.microsoft.com/office/drawing/2014/main" id="{4B19505B-D76B-399D-21D2-C0A5A2BA0AB4}"/>
                  </a:ext>
                </a:extLst>
              </p:cNvPr>
              <p:cNvSpPr/>
              <p:nvPr/>
            </p:nvSpPr>
            <p:spPr>
              <a:xfrm>
                <a:off x="1941392" y="2187691"/>
                <a:ext cx="75551" cy="57118"/>
              </a:xfrm>
              <a:custGeom>
                <a:avLst/>
                <a:gdLst>
                  <a:gd name="connsiteX0" fmla="*/ 66978 w 166553"/>
                  <a:gd name="connsiteY0" fmla="*/ 0 h 165129"/>
                  <a:gd name="connsiteX1" fmla="*/ 166553 w 166553"/>
                  <a:gd name="connsiteY1" fmla="*/ 94710 h 165129"/>
                  <a:gd name="connsiteX2" fmla="*/ 99575 w 166553"/>
                  <a:gd name="connsiteY2" fmla="*/ 165129 h 165129"/>
                  <a:gd name="connsiteX3" fmla="*/ 0 w 166553"/>
                  <a:gd name="connsiteY3" fmla="*/ 70420 h 165129"/>
                  <a:gd name="connsiteX4" fmla="*/ 66978 w 166553"/>
                  <a:gd name="connsiteY4" fmla="*/ 0 h 165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553" h="165129">
                    <a:moveTo>
                      <a:pt x="66978" y="0"/>
                    </a:moveTo>
                    <a:lnTo>
                      <a:pt x="166553" y="94710"/>
                    </a:lnTo>
                    <a:lnTo>
                      <a:pt x="99575" y="165129"/>
                    </a:lnTo>
                    <a:lnTo>
                      <a:pt x="0" y="70420"/>
                    </a:lnTo>
                    <a:lnTo>
                      <a:pt x="66978" y="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45" name="グループ化 1344">
              <a:extLst>
                <a:ext uri="{FF2B5EF4-FFF2-40B4-BE49-F238E27FC236}">
                  <a16:creationId xmlns:a16="http://schemas.microsoft.com/office/drawing/2014/main" id="{BC838A15-2520-FA43-AD27-F2D3FA77FE23}"/>
                </a:ext>
              </a:extLst>
            </p:cNvPr>
            <p:cNvGrpSpPr/>
            <p:nvPr/>
          </p:nvGrpSpPr>
          <p:grpSpPr>
            <a:xfrm>
              <a:off x="947044" y="4479800"/>
              <a:ext cx="662748" cy="532552"/>
              <a:chOff x="1053306" y="3178922"/>
              <a:chExt cx="1734241" cy="1393548"/>
            </a:xfrm>
          </p:grpSpPr>
          <p:grpSp>
            <p:nvGrpSpPr>
              <p:cNvPr id="1461" name="グループ化 1460">
                <a:extLst>
                  <a:ext uri="{FF2B5EF4-FFF2-40B4-BE49-F238E27FC236}">
                    <a16:creationId xmlns:a16="http://schemas.microsoft.com/office/drawing/2014/main" id="{561DA594-3E15-581A-E81B-716A997B4323}"/>
                  </a:ext>
                </a:extLst>
              </p:cNvPr>
              <p:cNvGrpSpPr/>
              <p:nvPr/>
            </p:nvGrpSpPr>
            <p:grpSpPr>
              <a:xfrm>
                <a:off x="1053306" y="3178922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465" name="楕円 33">
                  <a:extLst>
                    <a:ext uri="{FF2B5EF4-FFF2-40B4-BE49-F238E27FC236}">
                      <a16:creationId xmlns:a16="http://schemas.microsoft.com/office/drawing/2014/main" id="{1BD236E0-E5AD-40C0-1B67-9EDCA8BFDD98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6" name="フリーフォーム: 図形 1465">
                  <a:extLst>
                    <a:ext uri="{FF2B5EF4-FFF2-40B4-BE49-F238E27FC236}">
                      <a16:creationId xmlns:a16="http://schemas.microsoft.com/office/drawing/2014/main" id="{20F45B14-46F3-AD93-1DA0-F8D1EBDD2E9F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7" name="フリーフォーム: 図形 1466">
                  <a:extLst>
                    <a:ext uri="{FF2B5EF4-FFF2-40B4-BE49-F238E27FC236}">
                      <a16:creationId xmlns:a16="http://schemas.microsoft.com/office/drawing/2014/main" id="{F7B37114-A603-CF2D-07CB-9DB7BB3270D7}"/>
                    </a:ext>
                  </a:extLst>
                </p:cNvPr>
                <p:cNvSpPr/>
                <p:nvPr/>
              </p:nvSpPr>
              <p:spPr>
                <a:xfrm>
                  <a:off x="1677455" y="3183115"/>
                  <a:ext cx="485942" cy="81898"/>
                </a:xfrm>
                <a:custGeom>
                  <a:avLst/>
                  <a:gdLst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242971 w 485942"/>
                    <a:gd name="connsiteY8" fmla="*/ 0 h 163797"/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334411 w 485942"/>
                    <a:gd name="connsiteY8" fmla="*/ 91440 h 163797"/>
                    <a:gd name="connsiteX0" fmla="*/ 471160 w 485942"/>
                    <a:gd name="connsiteY0" fmla="*/ 39935 h 134030"/>
                    <a:gd name="connsiteX1" fmla="*/ 485942 w 485942"/>
                    <a:gd name="connsiteY1" fmla="*/ 52132 h 134030"/>
                    <a:gd name="connsiteX2" fmla="*/ 471160 w 485942"/>
                    <a:gd name="connsiteY2" fmla="*/ 64328 h 134030"/>
                    <a:gd name="connsiteX3" fmla="*/ 242971 w 485942"/>
                    <a:gd name="connsiteY3" fmla="*/ 134030 h 134030"/>
                    <a:gd name="connsiteX4" fmla="*/ 14782 w 485942"/>
                    <a:gd name="connsiteY4" fmla="*/ 64328 h 134030"/>
                    <a:gd name="connsiteX5" fmla="*/ 0 w 485942"/>
                    <a:gd name="connsiteY5" fmla="*/ 52132 h 134030"/>
                    <a:gd name="connsiteX6" fmla="*/ 14782 w 485942"/>
                    <a:gd name="connsiteY6" fmla="*/ 39935 h 134030"/>
                    <a:gd name="connsiteX7" fmla="*/ 334411 w 485942"/>
                    <a:gd name="connsiteY7" fmla="*/ 61673 h 134030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6" fmla="*/ 14782 w 485942"/>
                    <a:gd name="connsiteY6" fmla="*/ 0 h 94095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0" fmla="*/ 485942 w 485942"/>
                    <a:gd name="connsiteY0" fmla="*/ 0 h 81898"/>
                    <a:gd name="connsiteX1" fmla="*/ 471160 w 485942"/>
                    <a:gd name="connsiteY1" fmla="*/ 12196 h 81898"/>
                    <a:gd name="connsiteX2" fmla="*/ 242971 w 485942"/>
                    <a:gd name="connsiteY2" fmla="*/ 81898 h 81898"/>
                    <a:gd name="connsiteX3" fmla="*/ 14782 w 485942"/>
                    <a:gd name="connsiteY3" fmla="*/ 12196 h 81898"/>
                    <a:gd name="connsiteX4" fmla="*/ 0 w 485942"/>
                    <a:gd name="connsiteY4" fmla="*/ 0 h 8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42" h="81898">
                      <a:moveTo>
                        <a:pt x="485942" y="0"/>
                      </a:moveTo>
                      <a:lnTo>
                        <a:pt x="471160" y="12196"/>
                      </a:lnTo>
                      <a:cubicBezTo>
                        <a:pt x="406022" y="56202"/>
                        <a:pt x="327498" y="81898"/>
                        <a:pt x="242971" y="81898"/>
                      </a:cubicBezTo>
                      <a:cubicBezTo>
                        <a:pt x="158445" y="81898"/>
                        <a:pt x="79920" y="56202"/>
                        <a:pt x="14782" y="1219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8" name="フリーフォーム: 図形 1467">
                  <a:extLst>
                    <a:ext uri="{FF2B5EF4-FFF2-40B4-BE49-F238E27FC236}">
                      <a16:creationId xmlns:a16="http://schemas.microsoft.com/office/drawing/2014/main" id="{1C87A82D-1108-924D-847B-216FD641C793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9" name="フリーフォーム: 図形 1468">
                  <a:extLst>
                    <a:ext uri="{FF2B5EF4-FFF2-40B4-BE49-F238E27FC236}">
                      <a16:creationId xmlns:a16="http://schemas.microsoft.com/office/drawing/2014/main" id="{BD784E8B-2145-437D-E44C-3F612725A330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0" name="フリーフォーム: 図形 1469">
                  <a:extLst>
                    <a:ext uri="{FF2B5EF4-FFF2-40B4-BE49-F238E27FC236}">
                      <a16:creationId xmlns:a16="http://schemas.microsoft.com/office/drawing/2014/main" id="{94376E23-60E1-174B-7383-30DF92CD6817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1" name="フリーフォーム: 図形 1470">
                  <a:extLst>
                    <a:ext uri="{FF2B5EF4-FFF2-40B4-BE49-F238E27FC236}">
                      <a16:creationId xmlns:a16="http://schemas.microsoft.com/office/drawing/2014/main" id="{AECCB7E0-C09B-3FB2-5224-AED3B293F0BE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2" name="フリーフォーム: 図形 1471">
                  <a:extLst>
                    <a:ext uri="{FF2B5EF4-FFF2-40B4-BE49-F238E27FC236}">
                      <a16:creationId xmlns:a16="http://schemas.microsoft.com/office/drawing/2014/main" id="{3EE4E400-EB0F-5981-D22F-1543BF8BBAF0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3" name="フリーフォーム: 図形 1472">
                  <a:extLst>
                    <a:ext uri="{FF2B5EF4-FFF2-40B4-BE49-F238E27FC236}">
                      <a16:creationId xmlns:a16="http://schemas.microsoft.com/office/drawing/2014/main" id="{EE331230-16BA-EC75-12F4-FABBFE6A49DD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4" name="フリーフォーム: 図形 1473">
                  <a:extLst>
                    <a:ext uri="{FF2B5EF4-FFF2-40B4-BE49-F238E27FC236}">
                      <a16:creationId xmlns:a16="http://schemas.microsoft.com/office/drawing/2014/main" id="{652454CE-98F1-B928-42F8-DCCDF7650E77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5" name="フリーフォーム: 図形 1474">
                  <a:extLst>
                    <a:ext uri="{FF2B5EF4-FFF2-40B4-BE49-F238E27FC236}">
                      <a16:creationId xmlns:a16="http://schemas.microsoft.com/office/drawing/2014/main" id="{59C5F7D2-D550-A000-5336-24BF6B164747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62" name="楕円 33">
                <a:extLst>
                  <a:ext uri="{FF2B5EF4-FFF2-40B4-BE49-F238E27FC236}">
                    <a16:creationId xmlns:a16="http://schemas.microsoft.com/office/drawing/2014/main" id="{41B6F466-A02C-CBFE-5037-EDF53497A256}"/>
                  </a:ext>
                </a:extLst>
              </p:cNvPr>
              <p:cNvSpPr/>
              <p:nvPr/>
            </p:nvSpPr>
            <p:spPr>
              <a:xfrm rot="10800000">
                <a:off x="1265549" y="3661481"/>
                <a:ext cx="557257" cy="429940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0404" h="1227892">
                    <a:moveTo>
                      <a:pt x="0" y="785303"/>
                    </a:moveTo>
                    <a:cubicBezTo>
                      <a:pt x="0" y="540868"/>
                      <a:pt x="221155" y="0"/>
                      <a:pt x="894973" y="0"/>
                    </a:cubicBezTo>
                    <a:cubicBezTo>
                      <a:pt x="1568791" y="0"/>
                      <a:pt x="1810404" y="540868"/>
                      <a:pt x="1810404" y="785303"/>
                    </a:cubicBezTo>
                    <a:cubicBezTo>
                      <a:pt x="1810404" y="1029738"/>
                      <a:pt x="1405131" y="1227892"/>
                      <a:pt x="905202" y="1227892"/>
                    </a:cubicBezTo>
                    <a:cubicBezTo>
                      <a:pt x="405273" y="1227892"/>
                      <a:pt x="0" y="1029738"/>
                      <a:pt x="0" y="785303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3" name="楕円 33">
                <a:extLst>
                  <a:ext uri="{FF2B5EF4-FFF2-40B4-BE49-F238E27FC236}">
                    <a16:creationId xmlns:a16="http://schemas.microsoft.com/office/drawing/2014/main" id="{728D1B07-0EFA-5A93-0356-F91C683F3A76}"/>
                  </a:ext>
                </a:extLst>
              </p:cNvPr>
              <p:cNvSpPr/>
              <p:nvPr/>
            </p:nvSpPr>
            <p:spPr>
              <a:xfrm rot="10800000">
                <a:off x="1951349" y="3661481"/>
                <a:ext cx="557257" cy="429940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0404" h="1227892">
                    <a:moveTo>
                      <a:pt x="0" y="785303"/>
                    </a:moveTo>
                    <a:cubicBezTo>
                      <a:pt x="0" y="540868"/>
                      <a:pt x="221155" y="0"/>
                      <a:pt x="894973" y="0"/>
                    </a:cubicBezTo>
                    <a:cubicBezTo>
                      <a:pt x="1568791" y="0"/>
                      <a:pt x="1810404" y="540868"/>
                      <a:pt x="1810404" y="785303"/>
                    </a:cubicBezTo>
                    <a:cubicBezTo>
                      <a:pt x="1810404" y="1029738"/>
                      <a:pt x="1405131" y="1227892"/>
                      <a:pt x="905202" y="1227892"/>
                    </a:cubicBezTo>
                    <a:cubicBezTo>
                      <a:pt x="405273" y="1227892"/>
                      <a:pt x="0" y="1029738"/>
                      <a:pt x="0" y="785303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cxnSp>
            <p:nvCxnSpPr>
              <p:cNvPr id="1464" name="直線コネクタ 1463">
                <a:extLst>
                  <a:ext uri="{FF2B5EF4-FFF2-40B4-BE49-F238E27FC236}">
                    <a16:creationId xmlns:a16="http://schemas.microsoft.com/office/drawing/2014/main" id="{60DF91DD-07C7-3A54-C772-84FC35B75291}"/>
                  </a:ext>
                </a:extLst>
              </p:cNvPr>
              <p:cNvCxnSpPr>
                <a:cxnSpLocks/>
                <a:stCxn id="1462" idx="0"/>
                <a:endCxn id="1463" idx="2"/>
              </p:cNvCxnSpPr>
              <p:nvPr/>
            </p:nvCxnSpPr>
            <p:spPr>
              <a:xfrm>
                <a:off x="1822806" y="3816451"/>
                <a:ext cx="128543" cy="0"/>
              </a:xfrm>
              <a:prstGeom prst="lin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46" name="グループ化 1345">
              <a:extLst>
                <a:ext uri="{FF2B5EF4-FFF2-40B4-BE49-F238E27FC236}">
                  <a16:creationId xmlns:a16="http://schemas.microsoft.com/office/drawing/2014/main" id="{FD401DE7-D136-73F2-81CB-6C62F58B5798}"/>
                </a:ext>
              </a:extLst>
            </p:cNvPr>
            <p:cNvGrpSpPr/>
            <p:nvPr/>
          </p:nvGrpSpPr>
          <p:grpSpPr>
            <a:xfrm>
              <a:off x="1699583" y="4119922"/>
              <a:ext cx="566560" cy="455260"/>
              <a:chOff x="3096419" y="2079305"/>
              <a:chExt cx="1734241" cy="1393548"/>
            </a:xfrm>
          </p:grpSpPr>
          <p:grpSp>
            <p:nvGrpSpPr>
              <p:cNvPr id="1445" name="グループ化 1444">
                <a:extLst>
                  <a:ext uri="{FF2B5EF4-FFF2-40B4-BE49-F238E27FC236}">
                    <a16:creationId xmlns:a16="http://schemas.microsoft.com/office/drawing/2014/main" id="{FC53AB1F-3F28-EC27-A826-9C817A039C53}"/>
                  </a:ext>
                </a:extLst>
              </p:cNvPr>
              <p:cNvGrpSpPr/>
              <p:nvPr/>
            </p:nvGrpSpPr>
            <p:grpSpPr>
              <a:xfrm>
                <a:off x="3096419" y="2079305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450" name="楕円 33">
                  <a:extLst>
                    <a:ext uri="{FF2B5EF4-FFF2-40B4-BE49-F238E27FC236}">
                      <a16:creationId xmlns:a16="http://schemas.microsoft.com/office/drawing/2014/main" id="{1F3A4DB7-5BFC-5417-72C8-CF1703E5718A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1" name="フリーフォーム: 図形 1450">
                  <a:extLst>
                    <a:ext uri="{FF2B5EF4-FFF2-40B4-BE49-F238E27FC236}">
                      <a16:creationId xmlns:a16="http://schemas.microsoft.com/office/drawing/2014/main" id="{C6ABE0F5-C6AA-5075-89A2-961E4BC70EB2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2" name="フリーフォーム: 図形 1451">
                  <a:extLst>
                    <a:ext uri="{FF2B5EF4-FFF2-40B4-BE49-F238E27FC236}">
                      <a16:creationId xmlns:a16="http://schemas.microsoft.com/office/drawing/2014/main" id="{1A43BEFF-90D0-3090-A40B-A091EB20B8FE}"/>
                    </a:ext>
                  </a:extLst>
                </p:cNvPr>
                <p:cNvSpPr/>
                <p:nvPr/>
              </p:nvSpPr>
              <p:spPr>
                <a:xfrm flipV="1">
                  <a:off x="1750115" y="3201204"/>
                  <a:ext cx="340622" cy="45720"/>
                </a:xfrm>
                <a:custGeom>
                  <a:avLst/>
                  <a:gdLst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242971 w 485942"/>
                    <a:gd name="connsiteY8" fmla="*/ 0 h 163797"/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334411 w 485942"/>
                    <a:gd name="connsiteY8" fmla="*/ 91440 h 163797"/>
                    <a:gd name="connsiteX0" fmla="*/ 471160 w 485942"/>
                    <a:gd name="connsiteY0" fmla="*/ 39935 h 134030"/>
                    <a:gd name="connsiteX1" fmla="*/ 485942 w 485942"/>
                    <a:gd name="connsiteY1" fmla="*/ 52132 h 134030"/>
                    <a:gd name="connsiteX2" fmla="*/ 471160 w 485942"/>
                    <a:gd name="connsiteY2" fmla="*/ 64328 h 134030"/>
                    <a:gd name="connsiteX3" fmla="*/ 242971 w 485942"/>
                    <a:gd name="connsiteY3" fmla="*/ 134030 h 134030"/>
                    <a:gd name="connsiteX4" fmla="*/ 14782 w 485942"/>
                    <a:gd name="connsiteY4" fmla="*/ 64328 h 134030"/>
                    <a:gd name="connsiteX5" fmla="*/ 0 w 485942"/>
                    <a:gd name="connsiteY5" fmla="*/ 52132 h 134030"/>
                    <a:gd name="connsiteX6" fmla="*/ 14782 w 485942"/>
                    <a:gd name="connsiteY6" fmla="*/ 39935 h 134030"/>
                    <a:gd name="connsiteX7" fmla="*/ 334411 w 485942"/>
                    <a:gd name="connsiteY7" fmla="*/ 61673 h 134030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6" fmla="*/ 14782 w 485942"/>
                    <a:gd name="connsiteY6" fmla="*/ 0 h 94095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0" fmla="*/ 485942 w 485942"/>
                    <a:gd name="connsiteY0" fmla="*/ 0 h 81898"/>
                    <a:gd name="connsiteX1" fmla="*/ 471160 w 485942"/>
                    <a:gd name="connsiteY1" fmla="*/ 12196 h 81898"/>
                    <a:gd name="connsiteX2" fmla="*/ 242971 w 485942"/>
                    <a:gd name="connsiteY2" fmla="*/ 81898 h 81898"/>
                    <a:gd name="connsiteX3" fmla="*/ 14782 w 485942"/>
                    <a:gd name="connsiteY3" fmla="*/ 12196 h 81898"/>
                    <a:gd name="connsiteX4" fmla="*/ 0 w 485942"/>
                    <a:gd name="connsiteY4" fmla="*/ 0 h 8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42" h="81898">
                      <a:moveTo>
                        <a:pt x="485942" y="0"/>
                      </a:moveTo>
                      <a:lnTo>
                        <a:pt x="471160" y="12196"/>
                      </a:lnTo>
                      <a:cubicBezTo>
                        <a:pt x="406022" y="56202"/>
                        <a:pt x="327498" y="81898"/>
                        <a:pt x="242971" y="81898"/>
                      </a:cubicBezTo>
                      <a:cubicBezTo>
                        <a:pt x="158445" y="81898"/>
                        <a:pt x="79920" y="56202"/>
                        <a:pt x="14782" y="1219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3" name="フリーフォーム: 図形 1452">
                  <a:extLst>
                    <a:ext uri="{FF2B5EF4-FFF2-40B4-BE49-F238E27FC236}">
                      <a16:creationId xmlns:a16="http://schemas.microsoft.com/office/drawing/2014/main" id="{DC597E89-4E30-4F63-7442-772F050F29EC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4" name="フリーフォーム: 図形 1453">
                  <a:extLst>
                    <a:ext uri="{FF2B5EF4-FFF2-40B4-BE49-F238E27FC236}">
                      <a16:creationId xmlns:a16="http://schemas.microsoft.com/office/drawing/2014/main" id="{D4E706C9-3D31-205B-6F18-92CB4D938DBF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5" name="フリーフォーム: 図形 1454">
                  <a:extLst>
                    <a:ext uri="{FF2B5EF4-FFF2-40B4-BE49-F238E27FC236}">
                      <a16:creationId xmlns:a16="http://schemas.microsoft.com/office/drawing/2014/main" id="{3A5BD3EB-C501-D257-AEE9-A87B92952DD8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6" name="フリーフォーム: 図形 1455">
                  <a:extLst>
                    <a:ext uri="{FF2B5EF4-FFF2-40B4-BE49-F238E27FC236}">
                      <a16:creationId xmlns:a16="http://schemas.microsoft.com/office/drawing/2014/main" id="{2721D981-81A4-1FC9-EBA0-46B902D73508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7" name="フリーフォーム: 図形 1456">
                  <a:extLst>
                    <a:ext uri="{FF2B5EF4-FFF2-40B4-BE49-F238E27FC236}">
                      <a16:creationId xmlns:a16="http://schemas.microsoft.com/office/drawing/2014/main" id="{4268487D-F3D6-7393-A306-3A5D0CE513BF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8" name="フリーフォーム: 図形 1457">
                  <a:extLst>
                    <a:ext uri="{FF2B5EF4-FFF2-40B4-BE49-F238E27FC236}">
                      <a16:creationId xmlns:a16="http://schemas.microsoft.com/office/drawing/2014/main" id="{CC216E78-59B1-03D7-B420-ED53BECF5073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9" name="フリーフォーム: 図形 1458">
                  <a:extLst>
                    <a:ext uri="{FF2B5EF4-FFF2-40B4-BE49-F238E27FC236}">
                      <a16:creationId xmlns:a16="http://schemas.microsoft.com/office/drawing/2014/main" id="{A0A25D69-D934-1C84-E272-2A8EACB210F6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0" name="フリーフォーム: 図形 1459">
                  <a:extLst>
                    <a:ext uri="{FF2B5EF4-FFF2-40B4-BE49-F238E27FC236}">
                      <a16:creationId xmlns:a16="http://schemas.microsoft.com/office/drawing/2014/main" id="{28E59521-E10D-F16C-CD4F-47E94D4BCA10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46" name="楕円 1445">
                <a:extLst>
                  <a:ext uri="{FF2B5EF4-FFF2-40B4-BE49-F238E27FC236}">
                    <a16:creationId xmlns:a16="http://schemas.microsoft.com/office/drawing/2014/main" id="{DA4B6B52-AF98-368F-81A1-46CBEB2F79BD}"/>
                  </a:ext>
                </a:extLst>
              </p:cNvPr>
              <p:cNvSpPr/>
              <p:nvPr/>
            </p:nvSpPr>
            <p:spPr>
              <a:xfrm>
                <a:off x="3347035" y="2537001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7" name="楕円 1446">
                <a:extLst>
                  <a:ext uri="{FF2B5EF4-FFF2-40B4-BE49-F238E27FC236}">
                    <a16:creationId xmlns:a16="http://schemas.microsoft.com/office/drawing/2014/main" id="{95D0AA51-8EA0-3AAE-5A44-DCCEF4FA8DF0}"/>
                  </a:ext>
                </a:extLst>
              </p:cNvPr>
              <p:cNvSpPr/>
              <p:nvPr/>
            </p:nvSpPr>
            <p:spPr>
              <a:xfrm>
                <a:off x="4085222" y="2537001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8" name="楕円 1447">
                <a:extLst>
                  <a:ext uri="{FF2B5EF4-FFF2-40B4-BE49-F238E27FC236}">
                    <a16:creationId xmlns:a16="http://schemas.microsoft.com/office/drawing/2014/main" id="{2C069ABF-C291-6A4D-01D0-CB91BC82CDF5}"/>
                  </a:ext>
                </a:extLst>
              </p:cNvPr>
              <p:cNvSpPr/>
              <p:nvPr/>
            </p:nvSpPr>
            <p:spPr>
              <a:xfrm>
                <a:off x="3441009" y="2626518"/>
                <a:ext cx="316604" cy="31660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9" name="楕円 1448">
                <a:extLst>
                  <a:ext uri="{FF2B5EF4-FFF2-40B4-BE49-F238E27FC236}">
                    <a16:creationId xmlns:a16="http://schemas.microsoft.com/office/drawing/2014/main" id="{4980A694-E0D3-CBFB-F90F-C1F30CDF92AF}"/>
                  </a:ext>
                </a:extLst>
              </p:cNvPr>
              <p:cNvSpPr/>
              <p:nvPr/>
            </p:nvSpPr>
            <p:spPr>
              <a:xfrm>
                <a:off x="4179196" y="2626518"/>
                <a:ext cx="316604" cy="31660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47" name="グループ化 1346">
              <a:extLst>
                <a:ext uri="{FF2B5EF4-FFF2-40B4-BE49-F238E27FC236}">
                  <a16:creationId xmlns:a16="http://schemas.microsoft.com/office/drawing/2014/main" id="{69B1D335-BBFE-1DCE-23D7-7CD77B2A901E}"/>
                </a:ext>
              </a:extLst>
            </p:cNvPr>
            <p:cNvGrpSpPr/>
            <p:nvPr/>
          </p:nvGrpSpPr>
          <p:grpSpPr>
            <a:xfrm>
              <a:off x="2321861" y="4122420"/>
              <a:ext cx="566560" cy="455260"/>
              <a:chOff x="5118650" y="3178922"/>
              <a:chExt cx="1734241" cy="1393548"/>
            </a:xfrm>
          </p:grpSpPr>
          <p:grpSp>
            <p:nvGrpSpPr>
              <p:cNvPr id="1431" name="グループ化 1430">
                <a:extLst>
                  <a:ext uri="{FF2B5EF4-FFF2-40B4-BE49-F238E27FC236}">
                    <a16:creationId xmlns:a16="http://schemas.microsoft.com/office/drawing/2014/main" id="{9B82F04B-6982-F48F-DAD2-8F6782F1A695}"/>
                  </a:ext>
                </a:extLst>
              </p:cNvPr>
              <p:cNvGrpSpPr/>
              <p:nvPr/>
            </p:nvGrpSpPr>
            <p:grpSpPr>
              <a:xfrm>
                <a:off x="5118650" y="3178922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435" name="楕円 33">
                  <a:extLst>
                    <a:ext uri="{FF2B5EF4-FFF2-40B4-BE49-F238E27FC236}">
                      <a16:creationId xmlns:a16="http://schemas.microsoft.com/office/drawing/2014/main" id="{E511D1F8-A06B-4300-9632-DE0FC1EA3A23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6" name="フリーフォーム: 図形 1435">
                  <a:extLst>
                    <a:ext uri="{FF2B5EF4-FFF2-40B4-BE49-F238E27FC236}">
                      <a16:creationId xmlns:a16="http://schemas.microsoft.com/office/drawing/2014/main" id="{CE700E1E-AF4D-A86E-3A70-D5351E084AB7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7" name="フリーフォーム: 図形 1436">
                  <a:extLst>
                    <a:ext uri="{FF2B5EF4-FFF2-40B4-BE49-F238E27FC236}">
                      <a16:creationId xmlns:a16="http://schemas.microsoft.com/office/drawing/2014/main" id="{AFB3A550-9705-AB2D-BB8C-986A9E946EF7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8" name="フリーフォーム: 図形 1437">
                  <a:extLst>
                    <a:ext uri="{FF2B5EF4-FFF2-40B4-BE49-F238E27FC236}">
                      <a16:creationId xmlns:a16="http://schemas.microsoft.com/office/drawing/2014/main" id="{05E1F1F5-A15B-073D-E69B-DA0C9E0F2E78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9" name="フリーフォーム: 図形 1438">
                  <a:extLst>
                    <a:ext uri="{FF2B5EF4-FFF2-40B4-BE49-F238E27FC236}">
                      <a16:creationId xmlns:a16="http://schemas.microsoft.com/office/drawing/2014/main" id="{B099BEBB-5DC3-9985-6787-43275EB056D0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0" name="フリーフォーム: 図形 1439">
                  <a:extLst>
                    <a:ext uri="{FF2B5EF4-FFF2-40B4-BE49-F238E27FC236}">
                      <a16:creationId xmlns:a16="http://schemas.microsoft.com/office/drawing/2014/main" id="{3519B083-9748-F923-A317-77B4575ECD87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1" name="フリーフォーム: 図形 1440">
                  <a:extLst>
                    <a:ext uri="{FF2B5EF4-FFF2-40B4-BE49-F238E27FC236}">
                      <a16:creationId xmlns:a16="http://schemas.microsoft.com/office/drawing/2014/main" id="{072C0175-03A8-A4CB-0572-7A4BE3C65D55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2" name="フリーフォーム: 図形 1441">
                  <a:extLst>
                    <a:ext uri="{FF2B5EF4-FFF2-40B4-BE49-F238E27FC236}">
                      <a16:creationId xmlns:a16="http://schemas.microsoft.com/office/drawing/2014/main" id="{E4AE4BAD-34E8-B256-13FC-435A275DD09E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3" name="フリーフォーム: 図形 1442">
                  <a:extLst>
                    <a:ext uri="{FF2B5EF4-FFF2-40B4-BE49-F238E27FC236}">
                      <a16:creationId xmlns:a16="http://schemas.microsoft.com/office/drawing/2014/main" id="{CAB4EDB6-4208-035A-4551-7FE32DA55EC3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4" name="フリーフォーム: 図形 1443">
                  <a:extLst>
                    <a:ext uri="{FF2B5EF4-FFF2-40B4-BE49-F238E27FC236}">
                      <a16:creationId xmlns:a16="http://schemas.microsoft.com/office/drawing/2014/main" id="{A0AF053D-DB08-C8A7-E0E7-04B3D0E711E4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32" name="楕円 33">
                <a:extLst>
                  <a:ext uri="{FF2B5EF4-FFF2-40B4-BE49-F238E27FC236}">
                    <a16:creationId xmlns:a16="http://schemas.microsoft.com/office/drawing/2014/main" id="{1BD46DED-3030-3BDB-422B-261B4A84C992}"/>
                  </a:ext>
                </a:extLst>
              </p:cNvPr>
              <p:cNvSpPr/>
              <p:nvPr/>
            </p:nvSpPr>
            <p:spPr>
              <a:xfrm rot="10800000">
                <a:off x="5739910" y="4199755"/>
                <a:ext cx="477636" cy="204412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0404" h="1227892">
                    <a:moveTo>
                      <a:pt x="0" y="785303"/>
                    </a:moveTo>
                    <a:cubicBezTo>
                      <a:pt x="0" y="540868"/>
                      <a:pt x="221155" y="0"/>
                      <a:pt x="894973" y="0"/>
                    </a:cubicBezTo>
                    <a:cubicBezTo>
                      <a:pt x="1568791" y="0"/>
                      <a:pt x="1810404" y="540868"/>
                      <a:pt x="1810404" y="785303"/>
                    </a:cubicBezTo>
                    <a:cubicBezTo>
                      <a:pt x="1810404" y="1029738"/>
                      <a:pt x="1405131" y="1227892"/>
                      <a:pt x="905202" y="1227892"/>
                    </a:cubicBezTo>
                    <a:cubicBezTo>
                      <a:pt x="405273" y="1227892"/>
                      <a:pt x="0" y="1029738"/>
                      <a:pt x="0" y="785303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3" name="楕円 115">
                <a:extLst>
                  <a:ext uri="{FF2B5EF4-FFF2-40B4-BE49-F238E27FC236}">
                    <a16:creationId xmlns:a16="http://schemas.microsoft.com/office/drawing/2014/main" id="{ADD87CBD-AF39-DE35-F1D0-FDDE3FA2762B}"/>
                  </a:ext>
                </a:extLst>
              </p:cNvPr>
              <p:cNvSpPr/>
              <p:nvPr/>
            </p:nvSpPr>
            <p:spPr>
              <a:xfrm>
                <a:off x="5382374" y="3755041"/>
                <a:ext cx="408826" cy="204412"/>
              </a:xfrm>
              <a:custGeom>
                <a:avLst/>
                <a:gdLst>
                  <a:gd name="connsiteX0" fmla="*/ 0 w 588270"/>
                  <a:gd name="connsiteY0" fmla="*/ 294135 h 588270"/>
                  <a:gd name="connsiteX1" fmla="*/ 294135 w 588270"/>
                  <a:gd name="connsiteY1" fmla="*/ 0 h 588270"/>
                  <a:gd name="connsiteX2" fmla="*/ 588270 w 588270"/>
                  <a:gd name="connsiteY2" fmla="*/ 294135 h 588270"/>
                  <a:gd name="connsiteX3" fmla="*/ 294135 w 588270"/>
                  <a:gd name="connsiteY3" fmla="*/ 588270 h 588270"/>
                  <a:gd name="connsiteX4" fmla="*/ 0 w 588270"/>
                  <a:gd name="connsiteY4" fmla="*/ 294135 h 588270"/>
                  <a:gd name="connsiteX0" fmla="*/ 294135 w 588270"/>
                  <a:gd name="connsiteY0" fmla="*/ 588270 h 679710"/>
                  <a:gd name="connsiteX1" fmla="*/ 0 w 588270"/>
                  <a:gd name="connsiteY1" fmla="*/ 294135 h 679710"/>
                  <a:gd name="connsiteX2" fmla="*/ 294135 w 588270"/>
                  <a:gd name="connsiteY2" fmla="*/ 0 h 679710"/>
                  <a:gd name="connsiteX3" fmla="*/ 588270 w 588270"/>
                  <a:gd name="connsiteY3" fmla="*/ 294135 h 679710"/>
                  <a:gd name="connsiteX4" fmla="*/ 385575 w 588270"/>
                  <a:gd name="connsiteY4" fmla="*/ 679710 h 679710"/>
                  <a:gd name="connsiteX0" fmla="*/ 0 w 588270"/>
                  <a:gd name="connsiteY0" fmla="*/ 294135 h 679710"/>
                  <a:gd name="connsiteX1" fmla="*/ 294135 w 588270"/>
                  <a:gd name="connsiteY1" fmla="*/ 0 h 679710"/>
                  <a:gd name="connsiteX2" fmla="*/ 588270 w 588270"/>
                  <a:gd name="connsiteY2" fmla="*/ 294135 h 679710"/>
                  <a:gd name="connsiteX3" fmla="*/ 385575 w 588270"/>
                  <a:gd name="connsiteY3" fmla="*/ 679710 h 679710"/>
                  <a:gd name="connsiteX0" fmla="*/ 0 w 588270"/>
                  <a:gd name="connsiteY0" fmla="*/ 294135 h 294135"/>
                  <a:gd name="connsiteX1" fmla="*/ 294135 w 588270"/>
                  <a:gd name="connsiteY1" fmla="*/ 0 h 294135"/>
                  <a:gd name="connsiteX2" fmla="*/ 588270 w 588270"/>
                  <a:gd name="connsiteY2" fmla="*/ 294135 h 2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8270" h="294135">
                    <a:moveTo>
                      <a:pt x="0" y="294135"/>
                    </a:moveTo>
                    <a:cubicBezTo>
                      <a:pt x="0" y="131689"/>
                      <a:pt x="131689" y="0"/>
                      <a:pt x="294135" y="0"/>
                    </a:cubicBezTo>
                    <a:cubicBezTo>
                      <a:pt x="456581" y="0"/>
                      <a:pt x="588270" y="131689"/>
                      <a:pt x="588270" y="294135"/>
                    </a:cubicBez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4" name="楕円 115">
                <a:extLst>
                  <a:ext uri="{FF2B5EF4-FFF2-40B4-BE49-F238E27FC236}">
                    <a16:creationId xmlns:a16="http://schemas.microsoft.com/office/drawing/2014/main" id="{065BE2C3-2F1D-4311-B040-AA56FADEEA6D}"/>
                  </a:ext>
                </a:extLst>
              </p:cNvPr>
              <p:cNvSpPr/>
              <p:nvPr/>
            </p:nvSpPr>
            <p:spPr>
              <a:xfrm>
                <a:off x="6182474" y="3755041"/>
                <a:ext cx="408826" cy="204412"/>
              </a:xfrm>
              <a:custGeom>
                <a:avLst/>
                <a:gdLst>
                  <a:gd name="connsiteX0" fmla="*/ 0 w 588270"/>
                  <a:gd name="connsiteY0" fmla="*/ 294135 h 588270"/>
                  <a:gd name="connsiteX1" fmla="*/ 294135 w 588270"/>
                  <a:gd name="connsiteY1" fmla="*/ 0 h 588270"/>
                  <a:gd name="connsiteX2" fmla="*/ 588270 w 588270"/>
                  <a:gd name="connsiteY2" fmla="*/ 294135 h 588270"/>
                  <a:gd name="connsiteX3" fmla="*/ 294135 w 588270"/>
                  <a:gd name="connsiteY3" fmla="*/ 588270 h 588270"/>
                  <a:gd name="connsiteX4" fmla="*/ 0 w 588270"/>
                  <a:gd name="connsiteY4" fmla="*/ 294135 h 588270"/>
                  <a:gd name="connsiteX0" fmla="*/ 294135 w 588270"/>
                  <a:gd name="connsiteY0" fmla="*/ 588270 h 679710"/>
                  <a:gd name="connsiteX1" fmla="*/ 0 w 588270"/>
                  <a:gd name="connsiteY1" fmla="*/ 294135 h 679710"/>
                  <a:gd name="connsiteX2" fmla="*/ 294135 w 588270"/>
                  <a:gd name="connsiteY2" fmla="*/ 0 h 679710"/>
                  <a:gd name="connsiteX3" fmla="*/ 588270 w 588270"/>
                  <a:gd name="connsiteY3" fmla="*/ 294135 h 679710"/>
                  <a:gd name="connsiteX4" fmla="*/ 385575 w 588270"/>
                  <a:gd name="connsiteY4" fmla="*/ 679710 h 679710"/>
                  <a:gd name="connsiteX0" fmla="*/ 0 w 588270"/>
                  <a:gd name="connsiteY0" fmla="*/ 294135 h 679710"/>
                  <a:gd name="connsiteX1" fmla="*/ 294135 w 588270"/>
                  <a:gd name="connsiteY1" fmla="*/ 0 h 679710"/>
                  <a:gd name="connsiteX2" fmla="*/ 588270 w 588270"/>
                  <a:gd name="connsiteY2" fmla="*/ 294135 h 679710"/>
                  <a:gd name="connsiteX3" fmla="*/ 385575 w 588270"/>
                  <a:gd name="connsiteY3" fmla="*/ 679710 h 679710"/>
                  <a:gd name="connsiteX0" fmla="*/ 0 w 588270"/>
                  <a:gd name="connsiteY0" fmla="*/ 294135 h 294135"/>
                  <a:gd name="connsiteX1" fmla="*/ 294135 w 588270"/>
                  <a:gd name="connsiteY1" fmla="*/ 0 h 294135"/>
                  <a:gd name="connsiteX2" fmla="*/ 588270 w 588270"/>
                  <a:gd name="connsiteY2" fmla="*/ 294135 h 294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8270" h="294135">
                    <a:moveTo>
                      <a:pt x="0" y="294135"/>
                    </a:moveTo>
                    <a:cubicBezTo>
                      <a:pt x="0" y="131689"/>
                      <a:pt x="131689" y="0"/>
                      <a:pt x="294135" y="0"/>
                    </a:cubicBezTo>
                    <a:cubicBezTo>
                      <a:pt x="456581" y="0"/>
                      <a:pt x="588270" y="131689"/>
                      <a:pt x="588270" y="294135"/>
                    </a:cubicBez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F69AA4DD-EDA2-6DBD-5EE9-5580824CD9BB}"/>
                </a:ext>
              </a:extLst>
            </p:cNvPr>
            <p:cNvGrpSpPr/>
            <p:nvPr/>
          </p:nvGrpSpPr>
          <p:grpSpPr>
            <a:xfrm>
              <a:off x="2410895" y="4979842"/>
              <a:ext cx="703780" cy="565524"/>
              <a:chOff x="7131526" y="2102597"/>
              <a:chExt cx="1734241" cy="1393548"/>
            </a:xfrm>
          </p:grpSpPr>
          <p:grpSp>
            <p:nvGrpSpPr>
              <p:cNvPr id="1415" name="グループ化 1414">
                <a:extLst>
                  <a:ext uri="{FF2B5EF4-FFF2-40B4-BE49-F238E27FC236}">
                    <a16:creationId xmlns:a16="http://schemas.microsoft.com/office/drawing/2014/main" id="{F1B09860-F008-EE64-CBE2-87A39B6BE1DC}"/>
                  </a:ext>
                </a:extLst>
              </p:cNvPr>
              <p:cNvGrpSpPr/>
              <p:nvPr/>
            </p:nvGrpSpPr>
            <p:grpSpPr>
              <a:xfrm>
                <a:off x="7131526" y="2102597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420" name="楕円 33">
                  <a:extLst>
                    <a:ext uri="{FF2B5EF4-FFF2-40B4-BE49-F238E27FC236}">
                      <a16:creationId xmlns:a16="http://schemas.microsoft.com/office/drawing/2014/main" id="{924EFA0B-E7E9-D624-A66C-253C2A577F35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1" name="フリーフォーム: 図形 1420">
                  <a:extLst>
                    <a:ext uri="{FF2B5EF4-FFF2-40B4-BE49-F238E27FC236}">
                      <a16:creationId xmlns:a16="http://schemas.microsoft.com/office/drawing/2014/main" id="{0BA71D4F-0F07-7D5E-D0BF-F4500804EE19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2" name="フリーフォーム: 図形 1421">
                  <a:extLst>
                    <a:ext uri="{FF2B5EF4-FFF2-40B4-BE49-F238E27FC236}">
                      <a16:creationId xmlns:a16="http://schemas.microsoft.com/office/drawing/2014/main" id="{C51B3EC8-50DC-16E1-F5C9-E6B131069394}"/>
                    </a:ext>
                  </a:extLst>
                </p:cNvPr>
                <p:cNvSpPr/>
                <p:nvPr/>
              </p:nvSpPr>
              <p:spPr>
                <a:xfrm rot="10800000">
                  <a:off x="1677455" y="3183115"/>
                  <a:ext cx="485942" cy="81898"/>
                </a:xfrm>
                <a:custGeom>
                  <a:avLst/>
                  <a:gdLst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242971 w 485942"/>
                    <a:gd name="connsiteY8" fmla="*/ 0 h 163797"/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334411 w 485942"/>
                    <a:gd name="connsiteY8" fmla="*/ 91440 h 163797"/>
                    <a:gd name="connsiteX0" fmla="*/ 471160 w 485942"/>
                    <a:gd name="connsiteY0" fmla="*/ 39935 h 134030"/>
                    <a:gd name="connsiteX1" fmla="*/ 485942 w 485942"/>
                    <a:gd name="connsiteY1" fmla="*/ 52132 h 134030"/>
                    <a:gd name="connsiteX2" fmla="*/ 471160 w 485942"/>
                    <a:gd name="connsiteY2" fmla="*/ 64328 h 134030"/>
                    <a:gd name="connsiteX3" fmla="*/ 242971 w 485942"/>
                    <a:gd name="connsiteY3" fmla="*/ 134030 h 134030"/>
                    <a:gd name="connsiteX4" fmla="*/ 14782 w 485942"/>
                    <a:gd name="connsiteY4" fmla="*/ 64328 h 134030"/>
                    <a:gd name="connsiteX5" fmla="*/ 0 w 485942"/>
                    <a:gd name="connsiteY5" fmla="*/ 52132 h 134030"/>
                    <a:gd name="connsiteX6" fmla="*/ 14782 w 485942"/>
                    <a:gd name="connsiteY6" fmla="*/ 39935 h 134030"/>
                    <a:gd name="connsiteX7" fmla="*/ 334411 w 485942"/>
                    <a:gd name="connsiteY7" fmla="*/ 61673 h 134030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6" fmla="*/ 14782 w 485942"/>
                    <a:gd name="connsiteY6" fmla="*/ 0 h 94095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0" fmla="*/ 485942 w 485942"/>
                    <a:gd name="connsiteY0" fmla="*/ 0 h 81898"/>
                    <a:gd name="connsiteX1" fmla="*/ 471160 w 485942"/>
                    <a:gd name="connsiteY1" fmla="*/ 12196 h 81898"/>
                    <a:gd name="connsiteX2" fmla="*/ 242971 w 485942"/>
                    <a:gd name="connsiteY2" fmla="*/ 81898 h 81898"/>
                    <a:gd name="connsiteX3" fmla="*/ 14782 w 485942"/>
                    <a:gd name="connsiteY3" fmla="*/ 12196 h 81898"/>
                    <a:gd name="connsiteX4" fmla="*/ 0 w 485942"/>
                    <a:gd name="connsiteY4" fmla="*/ 0 h 8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42" h="81898">
                      <a:moveTo>
                        <a:pt x="485942" y="0"/>
                      </a:moveTo>
                      <a:lnTo>
                        <a:pt x="471160" y="12196"/>
                      </a:lnTo>
                      <a:cubicBezTo>
                        <a:pt x="406022" y="56202"/>
                        <a:pt x="327498" y="81898"/>
                        <a:pt x="242971" y="81898"/>
                      </a:cubicBezTo>
                      <a:cubicBezTo>
                        <a:pt x="158445" y="81898"/>
                        <a:pt x="79920" y="56202"/>
                        <a:pt x="14782" y="1219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3" name="フリーフォーム: 図形 1422">
                  <a:extLst>
                    <a:ext uri="{FF2B5EF4-FFF2-40B4-BE49-F238E27FC236}">
                      <a16:creationId xmlns:a16="http://schemas.microsoft.com/office/drawing/2014/main" id="{4A2F0EED-7750-31D5-9F20-1BA27A1A6E33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4" name="フリーフォーム: 図形 1423">
                  <a:extLst>
                    <a:ext uri="{FF2B5EF4-FFF2-40B4-BE49-F238E27FC236}">
                      <a16:creationId xmlns:a16="http://schemas.microsoft.com/office/drawing/2014/main" id="{69D803EC-61D9-B544-4E8D-30A4116B80FE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5" name="フリーフォーム: 図形 1424">
                  <a:extLst>
                    <a:ext uri="{FF2B5EF4-FFF2-40B4-BE49-F238E27FC236}">
                      <a16:creationId xmlns:a16="http://schemas.microsoft.com/office/drawing/2014/main" id="{2175406C-971E-D839-C329-69FEE273FAD7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6" name="フリーフォーム: 図形 1425">
                  <a:extLst>
                    <a:ext uri="{FF2B5EF4-FFF2-40B4-BE49-F238E27FC236}">
                      <a16:creationId xmlns:a16="http://schemas.microsoft.com/office/drawing/2014/main" id="{72C961EA-E60D-F318-BDF6-E85DC6C14DF1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7" name="フリーフォーム: 図形 1426">
                  <a:extLst>
                    <a:ext uri="{FF2B5EF4-FFF2-40B4-BE49-F238E27FC236}">
                      <a16:creationId xmlns:a16="http://schemas.microsoft.com/office/drawing/2014/main" id="{C192EE3E-C73C-C7B1-D0AD-3ECA694CE595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8" name="フリーフォーム: 図形 1427">
                  <a:extLst>
                    <a:ext uri="{FF2B5EF4-FFF2-40B4-BE49-F238E27FC236}">
                      <a16:creationId xmlns:a16="http://schemas.microsoft.com/office/drawing/2014/main" id="{8313C3B4-441A-2771-E63C-9446D81E261F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9" name="フリーフォーム: 図形 1428">
                  <a:extLst>
                    <a:ext uri="{FF2B5EF4-FFF2-40B4-BE49-F238E27FC236}">
                      <a16:creationId xmlns:a16="http://schemas.microsoft.com/office/drawing/2014/main" id="{DEADD700-2819-261D-641E-1D6D103D2387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0" name="フリーフォーム: 図形 1429">
                  <a:extLst>
                    <a:ext uri="{FF2B5EF4-FFF2-40B4-BE49-F238E27FC236}">
                      <a16:creationId xmlns:a16="http://schemas.microsoft.com/office/drawing/2014/main" id="{F098E379-73F5-6189-41B6-2D91E139AA1E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16" name="フリーフォーム: 図形 1415">
                <a:extLst>
                  <a:ext uri="{FF2B5EF4-FFF2-40B4-BE49-F238E27FC236}">
                    <a16:creationId xmlns:a16="http://schemas.microsoft.com/office/drawing/2014/main" id="{4290AEFF-5238-D0AA-36E3-E2E445D31FC4}"/>
                  </a:ext>
                </a:extLst>
              </p:cNvPr>
              <p:cNvSpPr/>
              <p:nvPr/>
            </p:nvSpPr>
            <p:spPr>
              <a:xfrm>
                <a:off x="8144140" y="2623689"/>
                <a:ext cx="527039" cy="492591"/>
              </a:xfrm>
              <a:custGeom>
                <a:avLst/>
                <a:gdLst>
                  <a:gd name="connsiteX0" fmla="*/ 75726 w 527039"/>
                  <a:gd name="connsiteY0" fmla="*/ 0 h 492591"/>
                  <a:gd name="connsiteX1" fmla="*/ 427420 w 527039"/>
                  <a:gd name="connsiteY1" fmla="*/ 112988 h 492591"/>
                  <a:gd name="connsiteX2" fmla="*/ 432170 w 527039"/>
                  <a:gd name="connsiteY2" fmla="*/ 190245 h 492591"/>
                  <a:gd name="connsiteX3" fmla="*/ 414689 w 527039"/>
                  <a:gd name="connsiteY3" fmla="*/ 248177 h 492591"/>
                  <a:gd name="connsiteX4" fmla="*/ 451724 w 527039"/>
                  <a:gd name="connsiteY4" fmla="*/ 255654 h 492591"/>
                  <a:gd name="connsiteX5" fmla="*/ 527039 w 527039"/>
                  <a:gd name="connsiteY5" fmla="*/ 369277 h 492591"/>
                  <a:gd name="connsiteX6" fmla="*/ 403725 w 527039"/>
                  <a:gd name="connsiteY6" fmla="*/ 492591 h 492591"/>
                  <a:gd name="connsiteX7" fmla="*/ 280411 w 527039"/>
                  <a:gd name="connsiteY7" fmla="*/ 369277 h 492591"/>
                  <a:gd name="connsiteX8" fmla="*/ 280452 w 527039"/>
                  <a:gd name="connsiteY8" fmla="*/ 369073 h 492591"/>
                  <a:gd name="connsiteX9" fmla="*/ 224994 w 527039"/>
                  <a:gd name="connsiteY9" fmla="*/ 381326 h 492591"/>
                  <a:gd name="connsiteX10" fmla="*/ 32277 w 527039"/>
                  <a:gd name="connsiteY10" fmla="*/ 278432 h 492591"/>
                  <a:gd name="connsiteX11" fmla="*/ 75726 w 527039"/>
                  <a:gd name="connsiteY11" fmla="*/ 0 h 49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27039" h="492591">
                    <a:moveTo>
                      <a:pt x="75726" y="0"/>
                    </a:moveTo>
                    <a:lnTo>
                      <a:pt x="427420" y="112988"/>
                    </a:lnTo>
                    <a:cubicBezTo>
                      <a:pt x="433775" y="138905"/>
                      <a:pt x="435178" y="165015"/>
                      <a:pt x="432170" y="190245"/>
                    </a:cubicBezTo>
                    <a:lnTo>
                      <a:pt x="414689" y="248177"/>
                    </a:lnTo>
                    <a:lnTo>
                      <a:pt x="451724" y="255654"/>
                    </a:lnTo>
                    <a:cubicBezTo>
                      <a:pt x="495983" y="274374"/>
                      <a:pt x="527039" y="318199"/>
                      <a:pt x="527039" y="369277"/>
                    </a:cubicBezTo>
                    <a:cubicBezTo>
                      <a:pt x="527039" y="437381"/>
                      <a:pt x="471829" y="492591"/>
                      <a:pt x="403725" y="492591"/>
                    </a:cubicBezTo>
                    <a:cubicBezTo>
                      <a:pt x="335621" y="492591"/>
                      <a:pt x="280411" y="437381"/>
                      <a:pt x="280411" y="369277"/>
                    </a:cubicBezTo>
                    <a:lnTo>
                      <a:pt x="280452" y="369073"/>
                    </a:lnTo>
                    <a:lnTo>
                      <a:pt x="224994" y="381326"/>
                    </a:lnTo>
                    <a:cubicBezTo>
                      <a:pt x="148821" y="384175"/>
                      <a:pt x="74296" y="346572"/>
                      <a:pt x="32277" y="278432"/>
                    </a:cubicBezTo>
                    <a:cubicBezTo>
                      <a:pt x="-23748" y="187578"/>
                      <a:pt x="-5316" y="69464"/>
                      <a:pt x="75726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7" name="フリーフォーム: 図形 1416">
                <a:extLst>
                  <a:ext uri="{FF2B5EF4-FFF2-40B4-BE49-F238E27FC236}">
                    <a16:creationId xmlns:a16="http://schemas.microsoft.com/office/drawing/2014/main" id="{036E76AC-DCED-E1D3-7A6A-EFC5C4CC912F}"/>
                  </a:ext>
                </a:extLst>
              </p:cNvPr>
              <p:cNvSpPr/>
              <p:nvPr/>
            </p:nvSpPr>
            <p:spPr>
              <a:xfrm>
                <a:off x="7422079" y="2623689"/>
                <a:ext cx="433688" cy="381477"/>
              </a:xfrm>
              <a:custGeom>
                <a:avLst/>
                <a:gdLst>
                  <a:gd name="connsiteX0" fmla="*/ 357962 w 433688"/>
                  <a:gd name="connsiteY0" fmla="*/ 0 h 381477"/>
                  <a:gd name="connsiteX1" fmla="*/ 401411 w 433688"/>
                  <a:gd name="connsiteY1" fmla="*/ 278432 h 381477"/>
                  <a:gd name="connsiteX2" fmla="*/ 133115 w 433688"/>
                  <a:gd name="connsiteY2" fmla="*/ 364627 h 381477"/>
                  <a:gd name="connsiteX3" fmla="*/ 6268 w 433688"/>
                  <a:gd name="connsiteY3" fmla="*/ 112988 h 381477"/>
                  <a:gd name="connsiteX4" fmla="*/ 357962 w 433688"/>
                  <a:gd name="connsiteY4" fmla="*/ 0 h 38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3688" h="381477">
                    <a:moveTo>
                      <a:pt x="357962" y="0"/>
                    </a:moveTo>
                    <a:cubicBezTo>
                      <a:pt x="439004" y="69464"/>
                      <a:pt x="457436" y="187578"/>
                      <a:pt x="401411" y="278432"/>
                    </a:cubicBezTo>
                    <a:cubicBezTo>
                      <a:pt x="345386" y="369285"/>
                      <a:pt x="231572" y="405850"/>
                      <a:pt x="133115" y="364627"/>
                    </a:cubicBezTo>
                    <a:cubicBezTo>
                      <a:pt x="34658" y="323404"/>
                      <a:pt x="-19152" y="216656"/>
                      <a:pt x="6268" y="112988"/>
                    </a:cubicBezTo>
                    <a:lnTo>
                      <a:pt x="35796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8" name="楕円 1417">
                <a:extLst>
                  <a:ext uri="{FF2B5EF4-FFF2-40B4-BE49-F238E27FC236}">
                    <a16:creationId xmlns:a16="http://schemas.microsoft.com/office/drawing/2014/main" id="{063F427D-A14D-0610-5A67-F57E37191649}"/>
                  </a:ext>
                </a:extLst>
              </p:cNvPr>
              <p:cNvSpPr/>
              <p:nvPr/>
            </p:nvSpPr>
            <p:spPr>
              <a:xfrm>
                <a:off x="8273249" y="2740298"/>
                <a:ext cx="164204" cy="16420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9" name="楕円 1418">
                <a:extLst>
                  <a:ext uri="{FF2B5EF4-FFF2-40B4-BE49-F238E27FC236}">
                    <a16:creationId xmlns:a16="http://schemas.microsoft.com/office/drawing/2014/main" id="{882CCCCD-02D0-26D5-A83B-2ADDD142E78A}"/>
                  </a:ext>
                </a:extLst>
              </p:cNvPr>
              <p:cNvSpPr/>
              <p:nvPr/>
            </p:nvSpPr>
            <p:spPr>
              <a:xfrm>
                <a:off x="7563746" y="2740298"/>
                <a:ext cx="164204" cy="16420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49" name="グループ化 1348">
              <a:extLst>
                <a:ext uri="{FF2B5EF4-FFF2-40B4-BE49-F238E27FC236}">
                  <a16:creationId xmlns:a16="http://schemas.microsoft.com/office/drawing/2014/main" id="{C06139D8-5637-3432-CD87-4B6805EE0720}"/>
                </a:ext>
              </a:extLst>
            </p:cNvPr>
            <p:cNvGrpSpPr/>
            <p:nvPr/>
          </p:nvGrpSpPr>
          <p:grpSpPr>
            <a:xfrm>
              <a:off x="1645139" y="4480016"/>
              <a:ext cx="662748" cy="532552"/>
              <a:chOff x="3096419" y="4245722"/>
              <a:chExt cx="1734241" cy="1393548"/>
            </a:xfrm>
          </p:grpSpPr>
          <p:grpSp>
            <p:nvGrpSpPr>
              <p:cNvPr id="1399" name="グループ化 1398">
                <a:extLst>
                  <a:ext uri="{FF2B5EF4-FFF2-40B4-BE49-F238E27FC236}">
                    <a16:creationId xmlns:a16="http://schemas.microsoft.com/office/drawing/2014/main" id="{7090BA63-794B-9AA0-B95C-A627053C92AF}"/>
                  </a:ext>
                </a:extLst>
              </p:cNvPr>
              <p:cNvGrpSpPr/>
              <p:nvPr/>
            </p:nvGrpSpPr>
            <p:grpSpPr>
              <a:xfrm>
                <a:off x="3096419" y="4245722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405" name="楕円 33">
                  <a:extLst>
                    <a:ext uri="{FF2B5EF4-FFF2-40B4-BE49-F238E27FC236}">
                      <a16:creationId xmlns:a16="http://schemas.microsoft.com/office/drawing/2014/main" id="{12CA5F4D-3C47-7095-3C2E-3727C2626B0E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6" name="フリーフォーム: 図形 1405">
                  <a:extLst>
                    <a:ext uri="{FF2B5EF4-FFF2-40B4-BE49-F238E27FC236}">
                      <a16:creationId xmlns:a16="http://schemas.microsoft.com/office/drawing/2014/main" id="{C14E4663-6AC6-3ECE-1D8A-F7E1FFD13B1D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7" name="フリーフォーム: 図形 1406">
                  <a:extLst>
                    <a:ext uri="{FF2B5EF4-FFF2-40B4-BE49-F238E27FC236}">
                      <a16:creationId xmlns:a16="http://schemas.microsoft.com/office/drawing/2014/main" id="{683CB338-6689-8D99-4D97-EBD24B32B871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8" name="フリーフォーム: 図形 1407">
                  <a:extLst>
                    <a:ext uri="{FF2B5EF4-FFF2-40B4-BE49-F238E27FC236}">
                      <a16:creationId xmlns:a16="http://schemas.microsoft.com/office/drawing/2014/main" id="{F4B685C6-A437-4DBB-5398-66500DACAB06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9" name="フリーフォーム: 図形 1408">
                  <a:extLst>
                    <a:ext uri="{FF2B5EF4-FFF2-40B4-BE49-F238E27FC236}">
                      <a16:creationId xmlns:a16="http://schemas.microsoft.com/office/drawing/2014/main" id="{3F93D402-072A-79BE-C8C9-438B352195CC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0" name="フリーフォーム: 図形 1409">
                  <a:extLst>
                    <a:ext uri="{FF2B5EF4-FFF2-40B4-BE49-F238E27FC236}">
                      <a16:creationId xmlns:a16="http://schemas.microsoft.com/office/drawing/2014/main" id="{A068B43E-C241-EF75-9188-B1208C29D768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1" name="フリーフォーム: 図形 1410">
                  <a:extLst>
                    <a:ext uri="{FF2B5EF4-FFF2-40B4-BE49-F238E27FC236}">
                      <a16:creationId xmlns:a16="http://schemas.microsoft.com/office/drawing/2014/main" id="{E28456CD-CD16-ED21-8953-59818864C454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2" name="フリーフォーム: 図形 1411">
                  <a:extLst>
                    <a:ext uri="{FF2B5EF4-FFF2-40B4-BE49-F238E27FC236}">
                      <a16:creationId xmlns:a16="http://schemas.microsoft.com/office/drawing/2014/main" id="{67E9EAC0-9B15-7BDD-DC1C-D902E08CBAFE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3" name="フリーフォーム: 図形 1412">
                  <a:extLst>
                    <a:ext uri="{FF2B5EF4-FFF2-40B4-BE49-F238E27FC236}">
                      <a16:creationId xmlns:a16="http://schemas.microsoft.com/office/drawing/2014/main" id="{BC8934FA-FDEA-F45A-DD20-588C3C0A6DCB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4" name="フリーフォーム: 図形 1413">
                  <a:extLst>
                    <a:ext uri="{FF2B5EF4-FFF2-40B4-BE49-F238E27FC236}">
                      <a16:creationId xmlns:a16="http://schemas.microsoft.com/office/drawing/2014/main" id="{51D9812B-697C-DBB7-E6FC-A13026CC74F1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00" name="楕円 1399">
                <a:extLst>
                  <a:ext uri="{FF2B5EF4-FFF2-40B4-BE49-F238E27FC236}">
                    <a16:creationId xmlns:a16="http://schemas.microsoft.com/office/drawing/2014/main" id="{65EDA69F-E7F1-3F23-7FE8-7CAEC0B1CCFB}"/>
                  </a:ext>
                </a:extLst>
              </p:cNvPr>
              <p:cNvSpPr/>
              <p:nvPr/>
            </p:nvSpPr>
            <p:spPr>
              <a:xfrm>
                <a:off x="3347035" y="4665318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1" name="楕円 1400">
                <a:extLst>
                  <a:ext uri="{FF2B5EF4-FFF2-40B4-BE49-F238E27FC236}">
                    <a16:creationId xmlns:a16="http://schemas.microsoft.com/office/drawing/2014/main" id="{1F812E24-2C30-2E6C-3CBB-D2B0524D48C8}"/>
                  </a:ext>
                </a:extLst>
              </p:cNvPr>
              <p:cNvSpPr/>
              <p:nvPr/>
            </p:nvSpPr>
            <p:spPr>
              <a:xfrm>
                <a:off x="4085222" y="4665318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2" name="楕円 1401">
                <a:extLst>
                  <a:ext uri="{FF2B5EF4-FFF2-40B4-BE49-F238E27FC236}">
                    <a16:creationId xmlns:a16="http://schemas.microsoft.com/office/drawing/2014/main" id="{4005A210-831C-7122-5C2F-B71455B3746B}"/>
                  </a:ext>
                </a:extLst>
              </p:cNvPr>
              <p:cNvSpPr/>
              <p:nvPr/>
            </p:nvSpPr>
            <p:spPr>
              <a:xfrm>
                <a:off x="3543924" y="4857750"/>
                <a:ext cx="110774" cy="1107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3" name="楕円 1402">
                <a:extLst>
                  <a:ext uri="{FF2B5EF4-FFF2-40B4-BE49-F238E27FC236}">
                    <a16:creationId xmlns:a16="http://schemas.microsoft.com/office/drawing/2014/main" id="{4F485FA0-FF0F-3241-4FD2-29AD54D3C087}"/>
                  </a:ext>
                </a:extLst>
              </p:cNvPr>
              <p:cNvSpPr/>
              <p:nvPr/>
            </p:nvSpPr>
            <p:spPr>
              <a:xfrm>
                <a:off x="4282111" y="4857750"/>
                <a:ext cx="110774" cy="1107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4" name="楕円 1403">
                <a:extLst>
                  <a:ext uri="{FF2B5EF4-FFF2-40B4-BE49-F238E27FC236}">
                    <a16:creationId xmlns:a16="http://schemas.microsoft.com/office/drawing/2014/main" id="{8EAB5810-B28B-A129-CA87-C509D0C8D1D3}"/>
                  </a:ext>
                </a:extLst>
              </p:cNvPr>
              <p:cNvSpPr/>
              <p:nvPr/>
            </p:nvSpPr>
            <p:spPr>
              <a:xfrm>
                <a:off x="3801777" y="5163525"/>
                <a:ext cx="292792" cy="375628"/>
              </a:xfrm>
              <a:prstGeom prst="ellipse">
                <a:avLst/>
              </a:pr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50" name="グループ化 1349">
              <a:extLst>
                <a:ext uri="{FF2B5EF4-FFF2-40B4-BE49-F238E27FC236}">
                  <a16:creationId xmlns:a16="http://schemas.microsoft.com/office/drawing/2014/main" id="{645F4813-1743-2F60-F56A-AD0A1B8D1718}"/>
                </a:ext>
              </a:extLst>
            </p:cNvPr>
            <p:cNvGrpSpPr/>
            <p:nvPr/>
          </p:nvGrpSpPr>
          <p:grpSpPr>
            <a:xfrm>
              <a:off x="2347152" y="4481438"/>
              <a:ext cx="662748" cy="532552"/>
              <a:chOff x="5108798" y="4270893"/>
              <a:chExt cx="1734241" cy="1393548"/>
            </a:xfrm>
          </p:grpSpPr>
          <p:grpSp>
            <p:nvGrpSpPr>
              <p:cNvPr id="1385" name="グループ化 1384">
                <a:extLst>
                  <a:ext uri="{FF2B5EF4-FFF2-40B4-BE49-F238E27FC236}">
                    <a16:creationId xmlns:a16="http://schemas.microsoft.com/office/drawing/2014/main" id="{8F681BC6-3FCF-05AD-77C8-1811690E2F00}"/>
                  </a:ext>
                </a:extLst>
              </p:cNvPr>
              <p:cNvGrpSpPr/>
              <p:nvPr/>
            </p:nvGrpSpPr>
            <p:grpSpPr>
              <a:xfrm>
                <a:off x="5108798" y="4270893"/>
                <a:ext cx="1734241" cy="1393548"/>
                <a:chOff x="1053306" y="2102597"/>
                <a:chExt cx="1734241" cy="1393548"/>
              </a:xfrm>
            </p:grpSpPr>
            <p:sp>
              <p:nvSpPr>
                <p:cNvPr id="1389" name="楕円 33">
                  <a:extLst>
                    <a:ext uri="{FF2B5EF4-FFF2-40B4-BE49-F238E27FC236}">
                      <a16:creationId xmlns:a16="http://schemas.microsoft.com/office/drawing/2014/main" id="{16DB4E44-CBF0-AE70-070C-69088C109816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0" name="フリーフォーム: 図形 1389">
                  <a:extLst>
                    <a:ext uri="{FF2B5EF4-FFF2-40B4-BE49-F238E27FC236}">
                      <a16:creationId xmlns:a16="http://schemas.microsoft.com/office/drawing/2014/main" id="{D476E1E5-4378-83AB-45F4-016A2F32E162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1" name="フリーフォーム: 図形 1390">
                  <a:extLst>
                    <a:ext uri="{FF2B5EF4-FFF2-40B4-BE49-F238E27FC236}">
                      <a16:creationId xmlns:a16="http://schemas.microsoft.com/office/drawing/2014/main" id="{CA2FC6EC-5806-D177-5650-98D2C48254A5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2" name="フリーフォーム: 図形 1391">
                  <a:extLst>
                    <a:ext uri="{FF2B5EF4-FFF2-40B4-BE49-F238E27FC236}">
                      <a16:creationId xmlns:a16="http://schemas.microsoft.com/office/drawing/2014/main" id="{9AE61C99-9B68-92F1-1387-93AB1F517B7B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3" name="フリーフォーム: 図形 1392">
                  <a:extLst>
                    <a:ext uri="{FF2B5EF4-FFF2-40B4-BE49-F238E27FC236}">
                      <a16:creationId xmlns:a16="http://schemas.microsoft.com/office/drawing/2014/main" id="{21A0EDA7-4672-B760-DB35-037587C040D2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4" name="フリーフォーム: 図形 1393">
                  <a:extLst>
                    <a:ext uri="{FF2B5EF4-FFF2-40B4-BE49-F238E27FC236}">
                      <a16:creationId xmlns:a16="http://schemas.microsoft.com/office/drawing/2014/main" id="{F165025C-6DA5-3371-05DC-7F3FB4EAD4F5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5" name="フリーフォーム: 図形 1394">
                  <a:extLst>
                    <a:ext uri="{FF2B5EF4-FFF2-40B4-BE49-F238E27FC236}">
                      <a16:creationId xmlns:a16="http://schemas.microsoft.com/office/drawing/2014/main" id="{B3B39AC6-6E00-EA14-11C6-38E635DB8FE7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6" name="フリーフォーム: 図形 1395">
                  <a:extLst>
                    <a:ext uri="{FF2B5EF4-FFF2-40B4-BE49-F238E27FC236}">
                      <a16:creationId xmlns:a16="http://schemas.microsoft.com/office/drawing/2014/main" id="{00ECAC70-418F-D5B8-A6EF-C64F5269C0E6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7" name="フリーフォーム: 図形 1396">
                  <a:extLst>
                    <a:ext uri="{FF2B5EF4-FFF2-40B4-BE49-F238E27FC236}">
                      <a16:creationId xmlns:a16="http://schemas.microsoft.com/office/drawing/2014/main" id="{22A99887-C812-99FA-2AA9-63AAD4658664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8" name="フリーフォーム: 図形 1397">
                  <a:extLst>
                    <a:ext uri="{FF2B5EF4-FFF2-40B4-BE49-F238E27FC236}">
                      <a16:creationId xmlns:a16="http://schemas.microsoft.com/office/drawing/2014/main" id="{EFF69DFE-58C2-E2EE-FEB9-D0BD242DC346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86" name="楕円 1385">
                <a:extLst>
                  <a:ext uri="{FF2B5EF4-FFF2-40B4-BE49-F238E27FC236}">
                    <a16:creationId xmlns:a16="http://schemas.microsoft.com/office/drawing/2014/main" id="{CDD0CD20-F9F9-BDD0-40D5-F66854712D0F}"/>
                  </a:ext>
                </a:extLst>
              </p:cNvPr>
              <p:cNvSpPr/>
              <p:nvPr/>
            </p:nvSpPr>
            <p:spPr>
              <a:xfrm>
                <a:off x="5481741" y="4864101"/>
                <a:ext cx="223790" cy="22378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7" name="楕円 1386">
                <a:extLst>
                  <a:ext uri="{FF2B5EF4-FFF2-40B4-BE49-F238E27FC236}">
                    <a16:creationId xmlns:a16="http://schemas.microsoft.com/office/drawing/2014/main" id="{8CA32D5B-BC7A-97B0-50EE-1F3AF2281DD9}"/>
                  </a:ext>
                </a:extLst>
              </p:cNvPr>
              <p:cNvSpPr/>
              <p:nvPr/>
            </p:nvSpPr>
            <p:spPr>
              <a:xfrm>
                <a:off x="6273363" y="4864101"/>
                <a:ext cx="223790" cy="22378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8" name="楕円 33">
                <a:extLst>
                  <a:ext uri="{FF2B5EF4-FFF2-40B4-BE49-F238E27FC236}">
                    <a16:creationId xmlns:a16="http://schemas.microsoft.com/office/drawing/2014/main" id="{70DC8C06-C537-E3A6-4D88-C96951A68823}"/>
                  </a:ext>
                </a:extLst>
              </p:cNvPr>
              <p:cNvSpPr/>
              <p:nvPr/>
            </p:nvSpPr>
            <p:spPr>
              <a:xfrm rot="10800000">
                <a:off x="5503973" y="5365130"/>
                <a:ext cx="985726" cy="156108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1537949 h 1980538"/>
                  <a:gd name="connsiteX1" fmla="*/ 905323 w 1810404"/>
                  <a:gd name="connsiteY1" fmla="*/ 0 h 1980538"/>
                  <a:gd name="connsiteX2" fmla="*/ 1810404 w 1810404"/>
                  <a:gd name="connsiteY2" fmla="*/ 1537949 h 1980538"/>
                  <a:gd name="connsiteX3" fmla="*/ 905202 w 1810404"/>
                  <a:gd name="connsiteY3" fmla="*/ 1980538 h 1980538"/>
                  <a:gd name="connsiteX4" fmla="*/ 0 w 1810404"/>
                  <a:gd name="connsiteY4" fmla="*/ 1537949 h 1980538"/>
                  <a:gd name="connsiteX0" fmla="*/ 2 w 1810406"/>
                  <a:gd name="connsiteY0" fmla="*/ 1537949 h 1591770"/>
                  <a:gd name="connsiteX1" fmla="*/ 905325 w 1810406"/>
                  <a:gd name="connsiteY1" fmla="*/ 0 h 1591770"/>
                  <a:gd name="connsiteX2" fmla="*/ 1810406 w 1810406"/>
                  <a:gd name="connsiteY2" fmla="*/ 1537949 h 1591770"/>
                  <a:gd name="connsiteX3" fmla="*/ 900030 w 1810406"/>
                  <a:gd name="connsiteY3" fmla="*/ 1114995 h 1591770"/>
                  <a:gd name="connsiteX4" fmla="*/ 2 w 1810406"/>
                  <a:gd name="connsiteY4" fmla="*/ 1537949 h 1591770"/>
                  <a:gd name="connsiteX0" fmla="*/ 2 w 1814472"/>
                  <a:gd name="connsiteY0" fmla="*/ 1537949 h 1719755"/>
                  <a:gd name="connsiteX1" fmla="*/ 905325 w 1814472"/>
                  <a:gd name="connsiteY1" fmla="*/ 0 h 1719755"/>
                  <a:gd name="connsiteX2" fmla="*/ 1810406 w 1814472"/>
                  <a:gd name="connsiteY2" fmla="*/ 1537949 h 1719755"/>
                  <a:gd name="connsiteX3" fmla="*/ 900030 w 1814472"/>
                  <a:gd name="connsiteY3" fmla="*/ 1114995 h 1719755"/>
                  <a:gd name="connsiteX4" fmla="*/ 2 w 1814472"/>
                  <a:gd name="connsiteY4" fmla="*/ 1537949 h 1719755"/>
                  <a:gd name="connsiteX0" fmla="*/ 5797 w 1820269"/>
                  <a:gd name="connsiteY0" fmla="*/ 1537949 h 1741896"/>
                  <a:gd name="connsiteX1" fmla="*/ 911120 w 1820269"/>
                  <a:gd name="connsiteY1" fmla="*/ 0 h 1741896"/>
                  <a:gd name="connsiteX2" fmla="*/ 1816201 w 1820269"/>
                  <a:gd name="connsiteY2" fmla="*/ 1537949 h 1741896"/>
                  <a:gd name="connsiteX3" fmla="*/ 905825 w 1820269"/>
                  <a:gd name="connsiteY3" fmla="*/ 1114995 h 1741896"/>
                  <a:gd name="connsiteX4" fmla="*/ 5797 w 1820269"/>
                  <a:gd name="connsiteY4" fmla="*/ 1537949 h 1741896"/>
                  <a:gd name="connsiteX0" fmla="*/ 3915 w 1818385"/>
                  <a:gd name="connsiteY0" fmla="*/ 1537949 h 1719755"/>
                  <a:gd name="connsiteX1" fmla="*/ 909238 w 1818385"/>
                  <a:gd name="connsiteY1" fmla="*/ 0 h 1719755"/>
                  <a:gd name="connsiteX2" fmla="*/ 1814319 w 1818385"/>
                  <a:gd name="connsiteY2" fmla="*/ 1537949 h 1719755"/>
                  <a:gd name="connsiteX3" fmla="*/ 903943 w 1818385"/>
                  <a:gd name="connsiteY3" fmla="*/ 1114995 h 1719755"/>
                  <a:gd name="connsiteX4" fmla="*/ 3915 w 1818385"/>
                  <a:gd name="connsiteY4" fmla="*/ 1537949 h 1719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8385" h="1719755">
                    <a:moveTo>
                      <a:pt x="3915" y="1537949"/>
                    </a:moveTo>
                    <a:cubicBezTo>
                      <a:pt x="-36599" y="1051054"/>
                      <a:pt x="235420" y="0"/>
                      <a:pt x="909238" y="0"/>
                    </a:cubicBezTo>
                    <a:cubicBezTo>
                      <a:pt x="1583056" y="0"/>
                      <a:pt x="1855715" y="954822"/>
                      <a:pt x="1814319" y="1537949"/>
                    </a:cubicBezTo>
                    <a:cubicBezTo>
                      <a:pt x="1772923" y="2121076"/>
                      <a:pt x="1403872" y="1114995"/>
                      <a:pt x="903943" y="1114995"/>
                    </a:cubicBezTo>
                    <a:cubicBezTo>
                      <a:pt x="404014" y="1114995"/>
                      <a:pt x="44429" y="2024844"/>
                      <a:pt x="3915" y="1537949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51" name="グループ化 1350">
              <a:extLst>
                <a:ext uri="{FF2B5EF4-FFF2-40B4-BE49-F238E27FC236}">
                  <a16:creationId xmlns:a16="http://schemas.microsoft.com/office/drawing/2014/main" id="{3729FEB8-8155-7F7C-C673-EBFCA79F5470}"/>
                </a:ext>
              </a:extLst>
            </p:cNvPr>
            <p:cNvGrpSpPr/>
            <p:nvPr/>
          </p:nvGrpSpPr>
          <p:grpSpPr>
            <a:xfrm>
              <a:off x="841548" y="4982356"/>
              <a:ext cx="703780" cy="565524"/>
              <a:chOff x="8400568" y="2304602"/>
              <a:chExt cx="495538" cy="398190"/>
            </a:xfrm>
          </p:grpSpPr>
          <p:grpSp>
            <p:nvGrpSpPr>
              <p:cNvPr id="1369" name="グループ化 1368">
                <a:extLst>
                  <a:ext uri="{FF2B5EF4-FFF2-40B4-BE49-F238E27FC236}">
                    <a16:creationId xmlns:a16="http://schemas.microsoft.com/office/drawing/2014/main" id="{73BBF344-7744-D1F7-6A7E-BF80DF8993C2}"/>
                  </a:ext>
                </a:extLst>
              </p:cNvPr>
              <p:cNvGrpSpPr/>
              <p:nvPr/>
            </p:nvGrpSpPr>
            <p:grpSpPr>
              <a:xfrm>
                <a:off x="8400568" y="2304602"/>
                <a:ext cx="495538" cy="398190"/>
                <a:chOff x="1053306" y="2102597"/>
                <a:chExt cx="1734241" cy="1393548"/>
              </a:xfrm>
            </p:grpSpPr>
            <p:sp>
              <p:nvSpPr>
                <p:cNvPr id="1375" name="楕円 33">
                  <a:extLst>
                    <a:ext uri="{FF2B5EF4-FFF2-40B4-BE49-F238E27FC236}">
                      <a16:creationId xmlns:a16="http://schemas.microsoft.com/office/drawing/2014/main" id="{E6A98941-0B2F-7F29-6F3A-9B9F09B34AE3}"/>
                    </a:ext>
                  </a:extLst>
                </p:cNvPr>
                <p:cNvSpPr/>
                <p:nvPr/>
              </p:nvSpPr>
              <p:spPr>
                <a:xfrm>
                  <a:off x="1053306" y="2158129"/>
                  <a:ext cx="1734241" cy="1338016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6" name="フリーフォーム: 図形 1375">
                  <a:extLst>
                    <a:ext uri="{FF2B5EF4-FFF2-40B4-BE49-F238E27FC236}">
                      <a16:creationId xmlns:a16="http://schemas.microsoft.com/office/drawing/2014/main" id="{F67D1AA8-4C2B-80E5-7C89-80E7A3274E6F}"/>
                    </a:ext>
                  </a:extLst>
                </p:cNvPr>
                <p:cNvSpPr/>
                <p:nvPr/>
              </p:nvSpPr>
              <p:spPr>
                <a:xfrm>
                  <a:off x="1216397" y="2102597"/>
                  <a:ext cx="1365811" cy="378666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5811" h="378666">
                      <a:moveTo>
                        <a:pt x="12328" y="378666"/>
                      </a:moveTo>
                      <a:cubicBezTo>
                        <a:pt x="113133" y="360410"/>
                        <a:pt x="169492" y="278653"/>
                        <a:pt x="288554" y="276272"/>
                      </a:cubicBezTo>
                      <a:cubicBezTo>
                        <a:pt x="364754" y="273891"/>
                        <a:pt x="401663" y="369537"/>
                        <a:pt x="469528" y="364378"/>
                      </a:cubicBezTo>
                      <a:cubicBezTo>
                        <a:pt x="537393" y="359219"/>
                        <a:pt x="619944" y="250475"/>
                        <a:pt x="695747" y="245316"/>
                      </a:cubicBezTo>
                      <a:cubicBezTo>
                        <a:pt x="771550" y="240157"/>
                        <a:pt x="859127" y="329718"/>
                        <a:pt x="924347" y="333422"/>
                      </a:cubicBezTo>
                      <a:cubicBezTo>
                        <a:pt x="989567" y="337126"/>
                        <a:pt x="1014438" y="267144"/>
                        <a:pt x="1087066" y="267541"/>
                      </a:cubicBezTo>
                      <a:cubicBezTo>
                        <a:pt x="1159694" y="267938"/>
                        <a:pt x="1305083" y="396261"/>
                        <a:pt x="1360116" y="335804"/>
                      </a:cubicBezTo>
                      <a:cubicBezTo>
                        <a:pt x="1415149" y="275347"/>
                        <a:pt x="1063254" y="4809"/>
                        <a:pt x="655266" y="47"/>
                      </a:cubicBezTo>
                      <a:cubicBezTo>
                        <a:pt x="247278" y="-4715"/>
                        <a:pt x="-67046" y="356441"/>
                        <a:pt x="12328" y="37866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7" name="フリーフォーム: 図形 1376">
                  <a:extLst>
                    <a:ext uri="{FF2B5EF4-FFF2-40B4-BE49-F238E27FC236}">
                      <a16:creationId xmlns:a16="http://schemas.microsoft.com/office/drawing/2014/main" id="{91561F88-6B41-DAFE-293E-413FAD00BE17}"/>
                    </a:ext>
                  </a:extLst>
                </p:cNvPr>
                <p:cNvSpPr/>
                <p:nvPr/>
              </p:nvSpPr>
              <p:spPr>
                <a:xfrm>
                  <a:off x="1650039" y="2281031"/>
                  <a:ext cx="77688" cy="63053"/>
                </a:xfrm>
                <a:custGeom>
                  <a:avLst/>
                  <a:gdLst>
                    <a:gd name="connsiteX0" fmla="*/ 72235 w 171263"/>
                    <a:gd name="connsiteY0" fmla="*/ 0 h 182288"/>
                    <a:gd name="connsiteX1" fmla="*/ 171263 w 171263"/>
                    <a:gd name="connsiteY1" fmla="*/ 57173 h 182288"/>
                    <a:gd name="connsiteX2" fmla="*/ 99028 w 171263"/>
                    <a:gd name="connsiteY2" fmla="*/ 182288 h 182288"/>
                    <a:gd name="connsiteX3" fmla="*/ 0 w 171263"/>
                    <a:gd name="connsiteY3" fmla="*/ 125115 h 182288"/>
                    <a:gd name="connsiteX4" fmla="*/ 72235 w 171263"/>
                    <a:gd name="connsiteY4" fmla="*/ 0 h 182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263" h="182288">
                      <a:moveTo>
                        <a:pt x="72235" y="0"/>
                      </a:moveTo>
                      <a:lnTo>
                        <a:pt x="171263" y="57173"/>
                      </a:lnTo>
                      <a:lnTo>
                        <a:pt x="99028" y="182288"/>
                      </a:lnTo>
                      <a:lnTo>
                        <a:pt x="0" y="125115"/>
                      </a:lnTo>
                      <a:lnTo>
                        <a:pt x="722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8" name="フリーフォーム: 図形 1377">
                  <a:extLst>
                    <a:ext uri="{FF2B5EF4-FFF2-40B4-BE49-F238E27FC236}">
                      <a16:creationId xmlns:a16="http://schemas.microsoft.com/office/drawing/2014/main" id="{D7C1D720-0DDB-D519-0813-57841C476E35}"/>
                    </a:ext>
                  </a:extLst>
                </p:cNvPr>
                <p:cNvSpPr/>
                <p:nvPr/>
              </p:nvSpPr>
              <p:spPr>
                <a:xfrm>
                  <a:off x="2066442" y="2203737"/>
                  <a:ext cx="95683" cy="60582"/>
                </a:xfrm>
                <a:custGeom>
                  <a:avLst/>
                  <a:gdLst>
                    <a:gd name="connsiteX0" fmla="*/ 174150 w 210934"/>
                    <a:gd name="connsiteY0" fmla="*/ 0 h 175144"/>
                    <a:gd name="connsiteX1" fmla="*/ 210934 w 210934"/>
                    <a:gd name="connsiteY1" fmla="*/ 123109 h 175144"/>
                    <a:gd name="connsiteX2" fmla="*/ 36784 w 210934"/>
                    <a:gd name="connsiteY2" fmla="*/ 175144 h 175144"/>
                    <a:gd name="connsiteX3" fmla="*/ 0 w 210934"/>
                    <a:gd name="connsiteY3" fmla="*/ 52036 h 175144"/>
                    <a:gd name="connsiteX4" fmla="*/ 174150 w 210934"/>
                    <a:gd name="connsiteY4" fmla="*/ 0 h 175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0934" h="175144">
                      <a:moveTo>
                        <a:pt x="174150" y="0"/>
                      </a:moveTo>
                      <a:lnTo>
                        <a:pt x="210934" y="123109"/>
                      </a:lnTo>
                      <a:lnTo>
                        <a:pt x="36784" y="175144"/>
                      </a:lnTo>
                      <a:lnTo>
                        <a:pt x="0" y="52036"/>
                      </a:lnTo>
                      <a:lnTo>
                        <a:pt x="17415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9" name="フリーフォーム: 図形 1378">
                  <a:extLst>
                    <a:ext uri="{FF2B5EF4-FFF2-40B4-BE49-F238E27FC236}">
                      <a16:creationId xmlns:a16="http://schemas.microsoft.com/office/drawing/2014/main" id="{4AB9E4C9-7509-162D-8FDE-5802E61811FE}"/>
                    </a:ext>
                  </a:extLst>
                </p:cNvPr>
                <p:cNvSpPr/>
                <p:nvPr/>
              </p:nvSpPr>
              <p:spPr>
                <a:xfrm>
                  <a:off x="1822806" y="2227179"/>
                  <a:ext cx="79668" cy="54702"/>
                </a:xfrm>
                <a:custGeom>
                  <a:avLst/>
                  <a:gdLst>
                    <a:gd name="connsiteX0" fmla="*/ 40547 w 175629"/>
                    <a:gd name="connsiteY0" fmla="*/ 0 h 158146"/>
                    <a:gd name="connsiteX1" fmla="*/ 175629 w 175629"/>
                    <a:gd name="connsiteY1" fmla="*/ 51229 h 158146"/>
                    <a:gd name="connsiteX2" fmla="*/ 135082 w 175629"/>
                    <a:gd name="connsiteY2" fmla="*/ 158146 h 158146"/>
                    <a:gd name="connsiteX3" fmla="*/ 0 w 175629"/>
                    <a:gd name="connsiteY3" fmla="*/ 106917 h 158146"/>
                    <a:gd name="connsiteX4" fmla="*/ 40547 w 175629"/>
                    <a:gd name="connsiteY4" fmla="*/ 0 h 15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629" h="158146">
                      <a:moveTo>
                        <a:pt x="40547" y="0"/>
                      </a:moveTo>
                      <a:lnTo>
                        <a:pt x="175629" y="51229"/>
                      </a:lnTo>
                      <a:lnTo>
                        <a:pt x="135082" y="158146"/>
                      </a:lnTo>
                      <a:lnTo>
                        <a:pt x="0" y="106917"/>
                      </a:lnTo>
                      <a:lnTo>
                        <a:pt x="40547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0" name="フリーフォーム: 図形 1379">
                  <a:extLst>
                    <a:ext uri="{FF2B5EF4-FFF2-40B4-BE49-F238E27FC236}">
                      <a16:creationId xmlns:a16="http://schemas.microsoft.com/office/drawing/2014/main" id="{C7F8A2BA-0B83-04F7-255B-A9E236302B39}"/>
                    </a:ext>
                  </a:extLst>
                </p:cNvPr>
                <p:cNvSpPr/>
                <p:nvPr/>
              </p:nvSpPr>
              <p:spPr>
                <a:xfrm>
                  <a:off x="1484773" y="2247527"/>
                  <a:ext cx="101441" cy="67009"/>
                </a:xfrm>
                <a:custGeom>
                  <a:avLst/>
                  <a:gdLst>
                    <a:gd name="connsiteX0" fmla="*/ 169558 w 223627"/>
                    <a:gd name="connsiteY0" fmla="*/ 0 h 193726"/>
                    <a:gd name="connsiteX1" fmla="*/ 223627 w 223627"/>
                    <a:gd name="connsiteY1" fmla="*/ 111514 h 193726"/>
                    <a:gd name="connsiteX2" fmla="*/ 54069 w 223627"/>
                    <a:gd name="connsiteY2" fmla="*/ 193726 h 193726"/>
                    <a:gd name="connsiteX3" fmla="*/ 0 w 223627"/>
                    <a:gd name="connsiteY3" fmla="*/ 82212 h 193726"/>
                    <a:gd name="connsiteX4" fmla="*/ 169558 w 223627"/>
                    <a:gd name="connsiteY4" fmla="*/ 0 h 19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627" h="193726">
                      <a:moveTo>
                        <a:pt x="169558" y="0"/>
                      </a:moveTo>
                      <a:lnTo>
                        <a:pt x="223627" y="111514"/>
                      </a:lnTo>
                      <a:lnTo>
                        <a:pt x="54069" y="193726"/>
                      </a:lnTo>
                      <a:lnTo>
                        <a:pt x="0" y="82212"/>
                      </a:lnTo>
                      <a:lnTo>
                        <a:pt x="16955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1" name="フリーフォーム: 図形 1380">
                  <a:extLst>
                    <a:ext uri="{FF2B5EF4-FFF2-40B4-BE49-F238E27FC236}">
                      <a16:creationId xmlns:a16="http://schemas.microsoft.com/office/drawing/2014/main" id="{A76839D6-D360-7521-ED94-CAEF536C6B47}"/>
                    </a:ext>
                  </a:extLst>
                </p:cNvPr>
                <p:cNvSpPr/>
                <p:nvPr/>
              </p:nvSpPr>
              <p:spPr>
                <a:xfrm>
                  <a:off x="2271291" y="2244809"/>
                  <a:ext cx="100875" cy="77936"/>
                </a:xfrm>
                <a:custGeom>
                  <a:avLst/>
                  <a:gdLst>
                    <a:gd name="connsiteX0" fmla="*/ 72535 w 222378"/>
                    <a:gd name="connsiteY0" fmla="*/ 0 h 225314"/>
                    <a:gd name="connsiteX1" fmla="*/ 222378 w 222378"/>
                    <a:gd name="connsiteY1" fmla="*/ 69963 h 225314"/>
                    <a:gd name="connsiteX2" fmla="*/ 149844 w 222378"/>
                    <a:gd name="connsiteY2" fmla="*/ 225314 h 225314"/>
                    <a:gd name="connsiteX3" fmla="*/ 0 w 222378"/>
                    <a:gd name="connsiteY3" fmla="*/ 155351 h 225314"/>
                    <a:gd name="connsiteX4" fmla="*/ 72535 w 222378"/>
                    <a:gd name="connsiteY4" fmla="*/ 0 h 225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78" h="225314">
                      <a:moveTo>
                        <a:pt x="72535" y="0"/>
                      </a:moveTo>
                      <a:lnTo>
                        <a:pt x="222378" y="69963"/>
                      </a:lnTo>
                      <a:lnTo>
                        <a:pt x="149844" y="225314"/>
                      </a:lnTo>
                      <a:lnTo>
                        <a:pt x="0" y="155351"/>
                      </a:lnTo>
                      <a:lnTo>
                        <a:pt x="72535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2" name="フリーフォーム: 図形 1381">
                  <a:extLst>
                    <a:ext uri="{FF2B5EF4-FFF2-40B4-BE49-F238E27FC236}">
                      <a16:creationId xmlns:a16="http://schemas.microsoft.com/office/drawing/2014/main" id="{7392BBF5-C0C9-6194-637A-D8B3B0185598}"/>
                    </a:ext>
                  </a:extLst>
                </p:cNvPr>
                <p:cNvSpPr/>
                <p:nvPr/>
              </p:nvSpPr>
              <p:spPr>
                <a:xfrm>
                  <a:off x="2121825" y="2320271"/>
                  <a:ext cx="74197" cy="55647"/>
                </a:xfrm>
                <a:custGeom>
                  <a:avLst/>
                  <a:gdLst>
                    <a:gd name="connsiteX0" fmla="*/ 97798 w 163566"/>
                    <a:gd name="connsiteY0" fmla="*/ 0 h 160877"/>
                    <a:gd name="connsiteX1" fmla="*/ 163566 w 163566"/>
                    <a:gd name="connsiteY1" fmla="*/ 86634 h 160877"/>
                    <a:gd name="connsiteX2" fmla="*/ 65767 w 163566"/>
                    <a:gd name="connsiteY2" fmla="*/ 160877 h 160877"/>
                    <a:gd name="connsiteX3" fmla="*/ 0 w 163566"/>
                    <a:gd name="connsiteY3" fmla="*/ 74243 h 160877"/>
                    <a:gd name="connsiteX4" fmla="*/ 97798 w 163566"/>
                    <a:gd name="connsiteY4" fmla="*/ 0 h 160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566" h="160877">
                      <a:moveTo>
                        <a:pt x="97798" y="0"/>
                      </a:moveTo>
                      <a:lnTo>
                        <a:pt x="163566" y="86634"/>
                      </a:lnTo>
                      <a:lnTo>
                        <a:pt x="65767" y="160877"/>
                      </a:lnTo>
                      <a:lnTo>
                        <a:pt x="0" y="74243"/>
                      </a:lnTo>
                      <a:lnTo>
                        <a:pt x="9779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3" name="フリーフォーム: 図形 1382">
                  <a:extLst>
                    <a:ext uri="{FF2B5EF4-FFF2-40B4-BE49-F238E27FC236}">
                      <a16:creationId xmlns:a16="http://schemas.microsoft.com/office/drawing/2014/main" id="{114DF368-CD81-FB1C-5E13-39FC1892DC6D}"/>
                    </a:ext>
                  </a:extLst>
                </p:cNvPr>
                <p:cNvSpPr/>
                <p:nvPr/>
              </p:nvSpPr>
              <p:spPr>
                <a:xfrm>
                  <a:off x="1695266" y="2162842"/>
                  <a:ext cx="95257" cy="71186"/>
                </a:xfrm>
                <a:custGeom>
                  <a:avLst/>
                  <a:gdLst>
                    <a:gd name="connsiteX0" fmla="*/ 45020 w 209994"/>
                    <a:gd name="connsiteY0" fmla="*/ 0 h 205800"/>
                    <a:gd name="connsiteX1" fmla="*/ 209994 w 209994"/>
                    <a:gd name="connsiteY1" fmla="*/ 46674 h 205800"/>
                    <a:gd name="connsiteX2" fmla="*/ 164974 w 209994"/>
                    <a:gd name="connsiteY2" fmla="*/ 205800 h 205800"/>
                    <a:gd name="connsiteX3" fmla="*/ 0 w 209994"/>
                    <a:gd name="connsiteY3" fmla="*/ 159126 h 205800"/>
                    <a:gd name="connsiteX4" fmla="*/ 45020 w 209994"/>
                    <a:gd name="connsiteY4" fmla="*/ 0 h 20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994" h="205800">
                      <a:moveTo>
                        <a:pt x="45020" y="0"/>
                      </a:moveTo>
                      <a:lnTo>
                        <a:pt x="209994" y="46674"/>
                      </a:lnTo>
                      <a:lnTo>
                        <a:pt x="164974" y="205800"/>
                      </a:lnTo>
                      <a:lnTo>
                        <a:pt x="0" y="159126"/>
                      </a:lnTo>
                      <a:lnTo>
                        <a:pt x="45020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4" name="フリーフォーム: 図形 1383">
                  <a:extLst>
                    <a:ext uri="{FF2B5EF4-FFF2-40B4-BE49-F238E27FC236}">
                      <a16:creationId xmlns:a16="http://schemas.microsoft.com/office/drawing/2014/main" id="{5884E398-4B80-FB11-3F84-4E6C68473854}"/>
                    </a:ext>
                  </a:extLst>
                </p:cNvPr>
                <p:cNvSpPr/>
                <p:nvPr/>
              </p:nvSpPr>
              <p:spPr>
                <a:xfrm>
                  <a:off x="1941392" y="2187691"/>
                  <a:ext cx="75551" cy="57118"/>
                </a:xfrm>
                <a:custGeom>
                  <a:avLst/>
                  <a:gdLst>
                    <a:gd name="connsiteX0" fmla="*/ 66978 w 166553"/>
                    <a:gd name="connsiteY0" fmla="*/ 0 h 165129"/>
                    <a:gd name="connsiteX1" fmla="*/ 166553 w 166553"/>
                    <a:gd name="connsiteY1" fmla="*/ 94710 h 165129"/>
                    <a:gd name="connsiteX2" fmla="*/ 99575 w 166553"/>
                    <a:gd name="connsiteY2" fmla="*/ 165129 h 165129"/>
                    <a:gd name="connsiteX3" fmla="*/ 0 w 166553"/>
                    <a:gd name="connsiteY3" fmla="*/ 70420 h 165129"/>
                    <a:gd name="connsiteX4" fmla="*/ 66978 w 166553"/>
                    <a:gd name="connsiteY4" fmla="*/ 0 h 165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553" h="165129">
                      <a:moveTo>
                        <a:pt x="66978" y="0"/>
                      </a:moveTo>
                      <a:lnTo>
                        <a:pt x="166553" y="94710"/>
                      </a:lnTo>
                      <a:lnTo>
                        <a:pt x="99575" y="165129"/>
                      </a:lnTo>
                      <a:lnTo>
                        <a:pt x="0" y="70420"/>
                      </a:lnTo>
                      <a:lnTo>
                        <a:pt x="66978" y="0"/>
                      </a:lnTo>
                      <a:close/>
                    </a:path>
                  </a:pathLst>
                </a:cu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70" name="四角形: 角を丸くする 1369">
                <a:extLst>
                  <a:ext uri="{FF2B5EF4-FFF2-40B4-BE49-F238E27FC236}">
                    <a16:creationId xmlns:a16="http://schemas.microsoft.com/office/drawing/2014/main" id="{98EC78C1-6095-5075-D63D-63E28FA5BFF7}"/>
                  </a:ext>
                </a:extLst>
              </p:cNvPr>
              <p:cNvSpPr/>
              <p:nvPr/>
            </p:nvSpPr>
            <p:spPr>
              <a:xfrm>
                <a:off x="8458566" y="2465493"/>
                <a:ext cx="156041" cy="53971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1" name="四角形: 角を丸くする 1370">
                <a:extLst>
                  <a:ext uri="{FF2B5EF4-FFF2-40B4-BE49-F238E27FC236}">
                    <a16:creationId xmlns:a16="http://schemas.microsoft.com/office/drawing/2014/main" id="{17B5F00C-DAE2-A963-6F6A-446AFC90DB6D}"/>
                  </a:ext>
                </a:extLst>
              </p:cNvPr>
              <p:cNvSpPr/>
              <p:nvPr/>
            </p:nvSpPr>
            <p:spPr>
              <a:xfrm>
                <a:off x="8679927" y="2465493"/>
                <a:ext cx="156041" cy="53971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2" name="楕円 1371">
                <a:extLst>
                  <a:ext uri="{FF2B5EF4-FFF2-40B4-BE49-F238E27FC236}">
                    <a16:creationId xmlns:a16="http://schemas.microsoft.com/office/drawing/2014/main" id="{08499F3C-CE3F-20A8-0EEE-43B37E8FB344}"/>
                  </a:ext>
                </a:extLst>
              </p:cNvPr>
              <p:cNvSpPr/>
              <p:nvPr/>
            </p:nvSpPr>
            <p:spPr>
              <a:xfrm>
                <a:off x="8469550" y="2480205"/>
                <a:ext cx="27402" cy="27402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3" name="楕円 1372">
                <a:extLst>
                  <a:ext uri="{FF2B5EF4-FFF2-40B4-BE49-F238E27FC236}">
                    <a16:creationId xmlns:a16="http://schemas.microsoft.com/office/drawing/2014/main" id="{7132FC43-9202-B73A-EC9F-EAB4C99562E7}"/>
                  </a:ext>
                </a:extLst>
              </p:cNvPr>
              <p:cNvSpPr/>
              <p:nvPr/>
            </p:nvSpPr>
            <p:spPr>
              <a:xfrm>
                <a:off x="8690911" y="2480205"/>
                <a:ext cx="27402" cy="27402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4" name="二等辺三角形 21">
                <a:extLst>
                  <a:ext uri="{FF2B5EF4-FFF2-40B4-BE49-F238E27FC236}">
                    <a16:creationId xmlns:a16="http://schemas.microsoft.com/office/drawing/2014/main" id="{2D876381-FFE5-424D-1850-C99ED00FE8D4}"/>
                  </a:ext>
                </a:extLst>
              </p:cNvPr>
              <p:cNvSpPr/>
              <p:nvPr/>
            </p:nvSpPr>
            <p:spPr>
              <a:xfrm rot="10800000" flipH="1">
                <a:off x="8577747" y="2599503"/>
                <a:ext cx="137669" cy="51464"/>
              </a:xfrm>
              <a:custGeom>
                <a:avLst/>
                <a:gdLst>
                  <a:gd name="connsiteX0" fmla="*/ 0 w 364617"/>
                  <a:gd name="connsiteY0" fmla="*/ 314325 h 314325"/>
                  <a:gd name="connsiteX1" fmla="*/ 182309 w 364617"/>
                  <a:gd name="connsiteY1" fmla="*/ 0 h 314325"/>
                  <a:gd name="connsiteX2" fmla="*/ 364617 w 364617"/>
                  <a:gd name="connsiteY2" fmla="*/ 314325 h 314325"/>
                  <a:gd name="connsiteX3" fmla="*/ 0 w 364617"/>
                  <a:gd name="connsiteY3" fmla="*/ 314325 h 314325"/>
                  <a:gd name="connsiteX0" fmla="*/ 0 w 364617"/>
                  <a:gd name="connsiteY0" fmla="*/ 314325 h 438150"/>
                  <a:gd name="connsiteX1" fmla="*/ 182309 w 364617"/>
                  <a:gd name="connsiteY1" fmla="*/ 0 h 438150"/>
                  <a:gd name="connsiteX2" fmla="*/ 364617 w 364617"/>
                  <a:gd name="connsiteY2" fmla="*/ 314325 h 438150"/>
                  <a:gd name="connsiteX3" fmla="*/ 180975 w 364617"/>
                  <a:gd name="connsiteY3" fmla="*/ 438150 h 438150"/>
                  <a:gd name="connsiteX4" fmla="*/ 0 w 364617"/>
                  <a:gd name="connsiteY4" fmla="*/ 314325 h 438150"/>
                  <a:gd name="connsiteX0" fmla="*/ 180975 w 364617"/>
                  <a:gd name="connsiteY0" fmla="*/ 438150 h 529590"/>
                  <a:gd name="connsiteX1" fmla="*/ 0 w 364617"/>
                  <a:gd name="connsiteY1" fmla="*/ 314325 h 529590"/>
                  <a:gd name="connsiteX2" fmla="*/ 182309 w 364617"/>
                  <a:gd name="connsiteY2" fmla="*/ 0 h 529590"/>
                  <a:gd name="connsiteX3" fmla="*/ 364617 w 364617"/>
                  <a:gd name="connsiteY3" fmla="*/ 314325 h 529590"/>
                  <a:gd name="connsiteX4" fmla="*/ 272415 w 364617"/>
                  <a:gd name="connsiteY4" fmla="*/ 529590 h 529590"/>
                  <a:gd name="connsiteX0" fmla="*/ 180975 w 364617"/>
                  <a:gd name="connsiteY0" fmla="*/ 438150 h 438150"/>
                  <a:gd name="connsiteX1" fmla="*/ 0 w 364617"/>
                  <a:gd name="connsiteY1" fmla="*/ 314325 h 438150"/>
                  <a:gd name="connsiteX2" fmla="*/ 182309 w 364617"/>
                  <a:gd name="connsiteY2" fmla="*/ 0 h 438150"/>
                  <a:gd name="connsiteX3" fmla="*/ 364617 w 364617"/>
                  <a:gd name="connsiteY3" fmla="*/ 314325 h 438150"/>
                  <a:gd name="connsiteX0" fmla="*/ 0 w 364617"/>
                  <a:gd name="connsiteY0" fmla="*/ 314325 h 314325"/>
                  <a:gd name="connsiteX1" fmla="*/ 182309 w 364617"/>
                  <a:gd name="connsiteY1" fmla="*/ 0 h 314325"/>
                  <a:gd name="connsiteX2" fmla="*/ 364617 w 364617"/>
                  <a:gd name="connsiteY2" fmla="*/ 314325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4617" h="314325">
                    <a:moveTo>
                      <a:pt x="0" y="314325"/>
                    </a:moveTo>
                    <a:lnTo>
                      <a:pt x="182309" y="0"/>
                    </a:lnTo>
                    <a:lnTo>
                      <a:pt x="364617" y="314325"/>
                    </a:ln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52" name="グループ化 1351">
              <a:extLst>
                <a:ext uri="{FF2B5EF4-FFF2-40B4-BE49-F238E27FC236}">
                  <a16:creationId xmlns:a16="http://schemas.microsoft.com/office/drawing/2014/main" id="{6D45918A-EFBC-D1A1-5BB1-FE9E818369B0}"/>
                </a:ext>
              </a:extLst>
            </p:cNvPr>
            <p:cNvGrpSpPr/>
            <p:nvPr/>
          </p:nvGrpSpPr>
          <p:grpSpPr>
            <a:xfrm>
              <a:off x="1626549" y="4970317"/>
              <a:ext cx="703780" cy="565524"/>
              <a:chOff x="5108798" y="4247327"/>
              <a:chExt cx="1734241" cy="1393548"/>
            </a:xfrm>
          </p:grpSpPr>
          <p:grpSp>
            <p:nvGrpSpPr>
              <p:cNvPr id="1353" name="グループ化 1352">
                <a:extLst>
                  <a:ext uri="{FF2B5EF4-FFF2-40B4-BE49-F238E27FC236}">
                    <a16:creationId xmlns:a16="http://schemas.microsoft.com/office/drawing/2014/main" id="{15E0131A-EC84-F728-DAF7-CC979549DE34}"/>
                  </a:ext>
                </a:extLst>
              </p:cNvPr>
              <p:cNvGrpSpPr/>
              <p:nvPr/>
            </p:nvGrpSpPr>
            <p:grpSpPr>
              <a:xfrm>
                <a:off x="5108798" y="4247327"/>
                <a:ext cx="1734241" cy="1393548"/>
                <a:chOff x="5108798" y="4247327"/>
                <a:chExt cx="1734241" cy="1393548"/>
              </a:xfrm>
            </p:grpSpPr>
            <p:grpSp>
              <p:nvGrpSpPr>
                <p:cNvPr id="1355" name="グループ化 1354">
                  <a:extLst>
                    <a:ext uri="{FF2B5EF4-FFF2-40B4-BE49-F238E27FC236}">
                      <a16:creationId xmlns:a16="http://schemas.microsoft.com/office/drawing/2014/main" id="{8F9B8994-B5C4-7440-54A1-9747EE33ACC2}"/>
                    </a:ext>
                  </a:extLst>
                </p:cNvPr>
                <p:cNvGrpSpPr/>
                <p:nvPr/>
              </p:nvGrpSpPr>
              <p:grpSpPr>
                <a:xfrm>
                  <a:off x="5108798" y="4247327"/>
                  <a:ext cx="1734241" cy="1393548"/>
                  <a:chOff x="1053306" y="2102597"/>
                  <a:chExt cx="1734241" cy="1393548"/>
                </a:xfrm>
              </p:grpSpPr>
              <p:sp>
                <p:nvSpPr>
                  <p:cNvPr id="1359" name="楕円 33">
                    <a:extLst>
                      <a:ext uri="{FF2B5EF4-FFF2-40B4-BE49-F238E27FC236}">
                        <a16:creationId xmlns:a16="http://schemas.microsoft.com/office/drawing/2014/main" id="{C7BD46DF-3462-1A55-B76E-1CB227AC3911}"/>
                      </a:ext>
                    </a:extLst>
                  </p:cNvPr>
                  <p:cNvSpPr/>
                  <p:nvPr/>
                </p:nvSpPr>
                <p:spPr>
                  <a:xfrm>
                    <a:off x="1053306" y="2158129"/>
                    <a:ext cx="1734241" cy="1338016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4C39A307-1AF4-153A-81A2-49F690662808}"/>
                      </a:ext>
                    </a:extLst>
                  </p:cNvPr>
                  <p:cNvSpPr/>
                  <p:nvPr/>
                </p:nvSpPr>
                <p:spPr>
                  <a:xfrm>
                    <a:off x="1216397" y="2102597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675082C3-E386-98DD-B0C2-5CE0CC8B2F9B}"/>
                      </a:ext>
                    </a:extLst>
                  </p:cNvPr>
                  <p:cNvSpPr/>
                  <p:nvPr/>
                </p:nvSpPr>
                <p:spPr>
                  <a:xfrm>
                    <a:off x="1650039" y="2281031"/>
                    <a:ext cx="77688" cy="63053"/>
                  </a:xfrm>
                  <a:custGeom>
                    <a:avLst/>
                    <a:gdLst>
                      <a:gd name="connsiteX0" fmla="*/ 72235 w 171263"/>
                      <a:gd name="connsiteY0" fmla="*/ 0 h 182288"/>
                      <a:gd name="connsiteX1" fmla="*/ 171263 w 171263"/>
                      <a:gd name="connsiteY1" fmla="*/ 57173 h 182288"/>
                      <a:gd name="connsiteX2" fmla="*/ 99028 w 171263"/>
                      <a:gd name="connsiteY2" fmla="*/ 182288 h 182288"/>
                      <a:gd name="connsiteX3" fmla="*/ 0 w 171263"/>
                      <a:gd name="connsiteY3" fmla="*/ 125115 h 182288"/>
                      <a:gd name="connsiteX4" fmla="*/ 72235 w 171263"/>
                      <a:gd name="connsiteY4" fmla="*/ 0 h 182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263" h="182288">
                        <a:moveTo>
                          <a:pt x="72235" y="0"/>
                        </a:moveTo>
                        <a:lnTo>
                          <a:pt x="171263" y="57173"/>
                        </a:lnTo>
                        <a:lnTo>
                          <a:pt x="99028" y="182288"/>
                        </a:lnTo>
                        <a:lnTo>
                          <a:pt x="0" y="125115"/>
                        </a:lnTo>
                        <a:lnTo>
                          <a:pt x="72235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B72E290C-576B-4688-D1DD-47E6CECF30B1}"/>
                      </a:ext>
                    </a:extLst>
                  </p:cNvPr>
                  <p:cNvSpPr/>
                  <p:nvPr/>
                </p:nvSpPr>
                <p:spPr>
                  <a:xfrm>
                    <a:off x="2066442" y="2203737"/>
                    <a:ext cx="95683" cy="60582"/>
                  </a:xfrm>
                  <a:custGeom>
                    <a:avLst/>
                    <a:gdLst>
                      <a:gd name="connsiteX0" fmla="*/ 174150 w 210934"/>
                      <a:gd name="connsiteY0" fmla="*/ 0 h 175144"/>
                      <a:gd name="connsiteX1" fmla="*/ 210934 w 210934"/>
                      <a:gd name="connsiteY1" fmla="*/ 123109 h 175144"/>
                      <a:gd name="connsiteX2" fmla="*/ 36784 w 210934"/>
                      <a:gd name="connsiteY2" fmla="*/ 175144 h 175144"/>
                      <a:gd name="connsiteX3" fmla="*/ 0 w 210934"/>
                      <a:gd name="connsiteY3" fmla="*/ 52036 h 175144"/>
                      <a:gd name="connsiteX4" fmla="*/ 174150 w 210934"/>
                      <a:gd name="connsiteY4" fmla="*/ 0 h 175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0934" h="175144">
                        <a:moveTo>
                          <a:pt x="174150" y="0"/>
                        </a:moveTo>
                        <a:lnTo>
                          <a:pt x="210934" y="123109"/>
                        </a:lnTo>
                        <a:lnTo>
                          <a:pt x="36784" y="175144"/>
                        </a:lnTo>
                        <a:lnTo>
                          <a:pt x="0" y="52036"/>
                        </a:lnTo>
                        <a:lnTo>
                          <a:pt x="174150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DAA27F9D-ABDE-82D8-928C-7064289224D3}"/>
                      </a:ext>
                    </a:extLst>
                  </p:cNvPr>
                  <p:cNvSpPr/>
                  <p:nvPr/>
                </p:nvSpPr>
                <p:spPr>
                  <a:xfrm>
                    <a:off x="1822806" y="2227179"/>
                    <a:ext cx="79668" cy="54702"/>
                  </a:xfrm>
                  <a:custGeom>
                    <a:avLst/>
                    <a:gdLst>
                      <a:gd name="connsiteX0" fmla="*/ 40547 w 175629"/>
                      <a:gd name="connsiteY0" fmla="*/ 0 h 158146"/>
                      <a:gd name="connsiteX1" fmla="*/ 175629 w 175629"/>
                      <a:gd name="connsiteY1" fmla="*/ 51229 h 158146"/>
                      <a:gd name="connsiteX2" fmla="*/ 135082 w 175629"/>
                      <a:gd name="connsiteY2" fmla="*/ 158146 h 158146"/>
                      <a:gd name="connsiteX3" fmla="*/ 0 w 175629"/>
                      <a:gd name="connsiteY3" fmla="*/ 106917 h 158146"/>
                      <a:gd name="connsiteX4" fmla="*/ 40547 w 175629"/>
                      <a:gd name="connsiteY4" fmla="*/ 0 h 158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629" h="158146">
                        <a:moveTo>
                          <a:pt x="40547" y="0"/>
                        </a:moveTo>
                        <a:lnTo>
                          <a:pt x="175629" y="51229"/>
                        </a:lnTo>
                        <a:lnTo>
                          <a:pt x="135082" y="158146"/>
                        </a:lnTo>
                        <a:lnTo>
                          <a:pt x="0" y="106917"/>
                        </a:lnTo>
                        <a:lnTo>
                          <a:pt x="40547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F9433815-7C16-71BB-7287-418FA53B7BE0}"/>
                      </a:ext>
                    </a:extLst>
                  </p:cNvPr>
                  <p:cNvSpPr/>
                  <p:nvPr/>
                </p:nvSpPr>
                <p:spPr>
                  <a:xfrm>
                    <a:off x="1484773" y="2247527"/>
                    <a:ext cx="101441" cy="67009"/>
                  </a:xfrm>
                  <a:custGeom>
                    <a:avLst/>
                    <a:gdLst>
                      <a:gd name="connsiteX0" fmla="*/ 169558 w 223627"/>
                      <a:gd name="connsiteY0" fmla="*/ 0 h 193726"/>
                      <a:gd name="connsiteX1" fmla="*/ 223627 w 223627"/>
                      <a:gd name="connsiteY1" fmla="*/ 111514 h 193726"/>
                      <a:gd name="connsiteX2" fmla="*/ 54069 w 223627"/>
                      <a:gd name="connsiteY2" fmla="*/ 193726 h 193726"/>
                      <a:gd name="connsiteX3" fmla="*/ 0 w 223627"/>
                      <a:gd name="connsiteY3" fmla="*/ 82212 h 193726"/>
                      <a:gd name="connsiteX4" fmla="*/ 169558 w 223627"/>
                      <a:gd name="connsiteY4" fmla="*/ 0 h 193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3627" h="193726">
                        <a:moveTo>
                          <a:pt x="169558" y="0"/>
                        </a:moveTo>
                        <a:lnTo>
                          <a:pt x="223627" y="111514"/>
                        </a:lnTo>
                        <a:lnTo>
                          <a:pt x="54069" y="193726"/>
                        </a:lnTo>
                        <a:lnTo>
                          <a:pt x="0" y="82212"/>
                        </a:lnTo>
                        <a:lnTo>
                          <a:pt x="169558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CEC8EAF7-9A32-1DF9-A309-E330BC221F6E}"/>
                      </a:ext>
                    </a:extLst>
                  </p:cNvPr>
                  <p:cNvSpPr/>
                  <p:nvPr/>
                </p:nvSpPr>
                <p:spPr>
                  <a:xfrm>
                    <a:off x="2271291" y="2244809"/>
                    <a:ext cx="100875" cy="77936"/>
                  </a:xfrm>
                  <a:custGeom>
                    <a:avLst/>
                    <a:gdLst>
                      <a:gd name="connsiteX0" fmla="*/ 72535 w 222378"/>
                      <a:gd name="connsiteY0" fmla="*/ 0 h 225314"/>
                      <a:gd name="connsiteX1" fmla="*/ 222378 w 222378"/>
                      <a:gd name="connsiteY1" fmla="*/ 69963 h 225314"/>
                      <a:gd name="connsiteX2" fmla="*/ 149844 w 222378"/>
                      <a:gd name="connsiteY2" fmla="*/ 225314 h 225314"/>
                      <a:gd name="connsiteX3" fmla="*/ 0 w 222378"/>
                      <a:gd name="connsiteY3" fmla="*/ 155351 h 225314"/>
                      <a:gd name="connsiteX4" fmla="*/ 72535 w 222378"/>
                      <a:gd name="connsiteY4" fmla="*/ 0 h 225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2378" h="225314">
                        <a:moveTo>
                          <a:pt x="72535" y="0"/>
                        </a:moveTo>
                        <a:lnTo>
                          <a:pt x="222378" y="69963"/>
                        </a:lnTo>
                        <a:lnTo>
                          <a:pt x="149844" y="225314"/>
                        </a:lnTo>
                        <a:lnTo>
                          <a:pt x="0" y="155351"/>
                        </a:lnTo>
                        <a:lnTo>
                          <a:pt x="72535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DE6CD637-BC78-D147-5AE9-5A7B3A86C591}"/>
                      </a:ext>
                    </a:extLst>
                  </p:cNvPr>
                  <p:cNvSpPr/>
                  <p:nvPr/>
                </p:nvSpPr>
                <p:spPr>
                  <a:xfrm>
                    <a:off x="2121825" y="2320271"/>
                    <a:ext cx="74197" cy="55647"/>
                  </a:xfrm>
                  <a:custGeom>
                    <a:avLst/>
                    <a:gdLst>
                      <a:gd name="connsiteX0" fmla="*/ 97798 w 163566"/>
                      <a:gd name="connsiteY0" fmla="*/ 0 h 160877"/>
                      <a:gd name="connsiteX1" fmla="*/ 163566 w 163566"/>
                      <a:gd name="connsiteY1" fmla="*/ 86634 h 160877"/>
                      <a:gd name="connsiteX2" fmla="*/ 65767 w 163566"/>
                      <a:gd name="connsiteY2" fmla="*/ 160877 h 160877"/>
                      <a:gd name="connsiteX3" fmla="*/ 0 w 163566"/>
                      <a:gd name="connsiteY3" fmla="*/ 74243 h 160877"/>
                      <a:gd name="connsiteX4" fmla="*/ 97798 w 163566"/>
                      <a:gd name="connsiteY4" fmla="*/ 0 h 160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566" h="160877">
                        <a:moveTo>
                          <a:pt x="97798" y="0"/>
                        </a:moveTo>
                        <a:lnTo>
                          <a:pt x="163566" y="86634"/>
                        </a:lnTo>
                        <a:lnTo>
                          <a:pt x="65767" y="160877"/>
                        </a:lnTo>
                        <a:lnTo>
                          <a:pt x="0" y="74243"/>
                        </a:lnTo>
                        <a:lnTo>
                          <a:pt x="97798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2DE6823F-C0A0-143C-567F-169DB3E76E71}"/>
                      </a:ext>
                    </a:extLst>
                  </p:cNvPr>
                  <p:cNvSpPr/>
                  <p:nvPr/>
                </p:nvSpPr>
                <p:spPr>
                  <a:xfrm>
                    <a:off x="1695266" y="2162842"/>
                    <a:ext cx="95257" cy="71186"/>
                  </a:xfrm>
                  <a:custGeom>
                    <a:avLst/>
                    <a:gdLst>
                      <a:gd name="connsiteX0" fmla="*/ 45020 w 209994"/>
                      <a:gd name="connsiteY0" fmla="*/ 0 h 205800"/>
                      <a:gd name="connsiteX1" fmla="*/ 209994 w 209994"/>
                      <a:gd name="connsiteY1" fmla="*/ 46674 h 205800"/>
                      <a:gd name="connsiteX2" fmla="*/ 164974 w 209994"/>
                      <a:gd name="connsiteY2" fmla="*/ 205800 h 205800"/>
                      <a:gd name="connsiteX3" fmla="*/ 0 w 209994"/>
                      <a:gd name="connsiteY3" fmla="*/ 159126 h 205800"/>
                      <a:gd name="connsiteX4" fmla="*/ 45020 w 209994"/>
                      <a:gd name="connsiteY4" fmla="*/ 0 h 205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9994" h="205800">
                        <a:moveTo>
                          <a:pt x="45020" y="0"/>
                        </a:moveTo>
                        <a:lnTo>
                          <a:pt x="209994" y="46674"/>
                        </a:lnTo>
                        <a:lnTo>
                          <a:pt x="164974" y="205800"/>
                        </a:lnTo>
                        <a:lnTo>
                          <a:pt x="0" y="159126"/>
                        </a:lnTo>
                        <a:lnTo>
                          <a:pt x="45020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A64035D5-2D9B-E342-9093-CCD6E50482E4}"/>
                      </a:ext>
                    </a:extLst>
                  </p:cNvPr>
                  <p:cNvSpPr/>
                  <p:nvPr/>
                </p:nvSpPr>
                <p:spPr>
                  <a:xfrm>
                    <a:off x="1941392" y="2187691"/>
                    <a:ext cx="75551" cy="57118"/>
                  </a:xfrm>
                  <a:custGeom>
                    <a:avLst/>
                    <a:gdLst>
                      <a:gd name="connsiteX0" fmla="*/ 66978 w 166553"/>
                      <a:gd name="connsiteY0" fmla="*/ 0 h 165129"/>
                      <a:gd name="connsiteX1" fmla="*/ 166553 w 166553"/>
                      <a:gd name="connsiteY1" fmla="*/ 94710 h 165129"/>
                      <a:gd name="connsiteX2" fmla="*/ 99575 w 166553"/>
                      <a:gd name="connsiteY2" fmla="*/ 165129 h 165129"/>
                      <a:gd name="connsiteX3" fmla="*/ 0 w 166553"/>
                      <a:gd name="connsiteY3" fmla="*/ 70420 h 165129"/>
                      <a:gd name="connsiteX4" fmla="*/ 66978 w 166553"/>
                      <a:gd name="connsiteY4" fmla="*/ 0 h 1651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553" h="165129">
                        <a:moveTo>
                          <a:pt x="66978" y="0"/>
                        </a:moveTo>
                        <a:lnTo>
                          <a:pt x="166553" y="94710"/>
                        </a:lnTo>
                        <a:lnTo>
                          <a:pt x="99575" y="165129"/>
                        </a:lnTo>
                        <a:lnTo>
                          <a:pt x="0" y="70420"/>
                        </a:lnTo>
                        <a:lnTo>
                          <a:pt x="66978" y="0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56" name="四角形: 角を丸くする 1355">
                  <a:extLst>
                    <a:ext uri="{FF2B5EF4-FFF2-40B4-BE49-F238E27FC236}">
                      <a16:creationId xmlns:a16="http://schemas.microsoft.com/office/drawing/2014/main" id="{1A381A12-9DD0-3E3C-E7E4-6E798C664E8E}"/>
                    </a:ext>
                  </a:extLst>
                </p:cNvPr>
                <p:cNvSpPr/>
                <p:nvPr/>
              </p:nvSpPr>
              <p:spPr>
                <a:xfrm>
                  <a:off x="5638800" y="5207000"/>
                  <a:ext cx="692150" cy="1079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7" name="四角形: 角を丸くする 1356">
                  <a:extLst>
                    <a:ext uri="{FF2B5EF4-FFF2-40B4-BE49-F238E27FC236}">
                      <a16:creationId xmlns:a16="http://schemas.microsoft.com/office/drawing/2014/main" id="{36F9AA59-D0EB-64DC-D104-C4333E61105A}"/>
                    </a:ext>
                  </a:extLst>
                </p:cNvPr>
                <p:cNvSpPr/>
                <p:nvPr/>
              </p:nvSpPr>
              <p:spPr>
                <a:xfrm>
                  <a:off x="5638800" y="5321300"/>
                  <a:ext cx="692150" cy="1079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8" name="楕円 1357">
                  <a:extLst>
                    <a:ext uri="{FF2B5EF4-FFF2-40B4-BE49-F238E27FC236}">
                      <a16:creationId xmlns:a16="http://schemas.microsoft.com/office/drawing/2014/main" id="{4F804E30-5E4F-14A6-5297-02C51F4A672A}"/>
                    </a:ext>
                  </a:extLst>
                </p:cNvPr>
                <p:cNvSpPr/>
                <p:nvPr/>
              </p:nvSpPr>
              <p:spPr>
                <a:xfrm>
                  <a:off x="5473688" y="4845051"/>
                  <a:ext cx="215900" cy="4657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54" name="楕円 1353">
                <a:extLst>
                  <a:ext uri="{FF2B5EF4-FFF2-40B4-BE49-F238E27FC236}">
                    <a16:creationId xmlns:a16="http://schemas.microsoft.com/office/drawing/2014/main" id="{BCC66769-A7A7-1216-9817-081959CAEADF}"/>
                  </a:ext>
                </a:extLst>
              </p:cNvPr>
              <p:cNvSpPr/>
              <p:nvPr/>
            </p:nvSpPr>
            <p:spPr>
              <a:xfrm>
                <a:off x="6223000" y="4845051"/>
                <a:ext cx="215900" cy="46572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500" name="グループ化 1499">
            <a:extLst>
              <a:ext uri="{FF2B5EF4-FFF2-40B4-BE49-F238E27FC236}">
                <a16:creationId xmlns:a16="http://schemas.microsoft.com/office/drawing/2014/main" id="{FE702D3D-8C4F-3C5D-E513-EBDA59F03F81}"/>
              </a:ext>
            </a:extLst>
          </p:cNvPr>
          <p:cNvGrpSpPr/>
          <p:nvPr/>
        </p:nvGrpSpPr>
        <p:grpSpPr>
          <a:xfrm>
            <a:off x="3740376" y="4529845"/>
            <a:ext cx="2474424" cy="1175416"/>
            <a:chOff x="3740376" y="4529845"/>
            <a:chExt cx="2474424" cy="1175416"/>
          </a:xfrm>
        </p:grpSpPr>
        <p:sp>
          <p:nvSpPr>
            <p:cNvPr id="1501" name="楕円 1500">
              <a:extLst>
                <a:ext uri="{FF2B5EF4-FFF2-40B4-BE49-F238E27FC236}">
                  <a16:creationId xmlns:a16="http://schemas.microsoft.com/office/drawing/2014/main" id="{58CA28A9-A4EA-F2CA-7113-FBFBCC7C437A}"/>
                </a:ext>
              </a:extLst>
            </p:cNvPr>
            <p:cNvSpPr/>
            <p:nvPr/>
          </p:nvSpPr>
          <p:spPr>
            <a:xfrm>
              <a:off x="3740376" y="4669058"/>
              <a:ext cx="2474424" cy="780012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2" name="フリーフォーム: 図形 1501">
              <a:extLst>
                <a:ext uri="{FF2B5EF4-FFF2-40B4-BE49-F238E27FC236}">
                  <a16:creationId xmlns:a16="http://schemas.microsoft.com/office/drawing/2014/main" id="{49874A07-6CF2-D623-DA0E-276D800402F6}"/>
                </a:ext>
              </a:extLst>
            </p:cNvPr>
            <p:cNvSpPr/>
            <p:nvPr/>
          </p:nvSpPr>
          <p:spPr>
            <a:xfrm>
              <a:off x="3980541" y="5125795"/>
              <a:ext cx="1994096" cy="319561"/>
            </a:xfrm>
            <a:custGeom>
              <a:avLst/>
              <a:gdLst>
                <a:gd name="connsiteX0" fmla="*/ 2018097 w 4036195"/>
                <a:gd name="connsiteY0" fmla="*/ 0 h 646815"/>
                <a:gd name="connsiteX1" fmla="*/ 3950465 w 4036195"/>
                <a:gd name="connsiteY1" fmla="*/ 287268 h 646815"/>
                <a:gd name="connsiteX2" fmla="*/ 4036195 w 4036195"/>
                <a:gd name="connsiteY2" fmla="*/ 323408 h 646815"/>
                <a:gd name="connsiteX3" fmla="*/ 3950465 w 4036195"/>
                <a:gd name="connsiteY3" fmla="*/ 359547 h 646815"/>
                <a:gd name="connsiteX4" fmla="*/ 2018097 w 4036195"/>
                <a:gd name="connsiteY4" fmla="*/ 646815 h 646815"/>
                <a:gd name="connsiteX5" fmla="*/ 85729 w 4036195"/>
                <a:gd name="connsiteY5" fmla="*/ 359547 h 646815"/>
                <a:gd name="connsiteX6" fmla="*/ 0 w 4036195"/>
                <a:gd name="connsiteY6" fmla="*/ 323408 h 646815"/>
                <a:gd name="connsiteX7" fmla="*/ 85729 w 4036195"/>
                <a:gd name="connsiteY7" fmla="*/ 287268 h 646815"/>
                <a:gd name="connsiteX8" fmla="*/ 2018097 w 4036195"/>
                <a:gd name="connsiteY8" fmla="*/ 0 h 64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36195" h="646815">
                  <a:moveTo>
                    <a:pt x="2018097" y="0"/>
                  </a:moveTo>
                  <a:cubicBezTo>
                    <a:pt x="2796054" y="0"/>
                    <a:pt x="3491157" y="111826"/>
                    <a:pt x="3950465" y="287268"/>
                  </a:cubicBezTo>
                  <a:lnTo>
                    <a:pt x="4036195" y="323408"/>
                  </a:lnTo>
                  <a:lnTo>
                    <a:pt x="3950465" y="359547"/>
                  </a:lnTo>
                  <a:cubicBezTo>
                    <a:pt x="3491157" y="534989"/>
                    <a:pt x="2796054" y="646815"/>
                    <a:pt x="2018097" y="646815"/>
                  </a:cubicBezTo>
                  <a:cubicBezTo>
                    <a:pt x="1240140" y="646815"/>
                    <a:pt x="545038" y="534989"/>
                    <a:pt x="85729" y="359547"/>
                  </a:cubicBezTo>
                  <a:lnTo>
                    <a:pt x="0" y="323408"/>
                  </a:lnTo>
                  <a:lnTo>
                    <a:pt x="85729" y="287268"/>
                  </a:lnTo>
                  <a:cubicBezTo>
                    <a:pt x="545038" y="111826"/>
                    <a:pt x="1240140" y="0"/>
                    <a:pt x="2018097" y="0"/>
                  </a:cubicBezTo>
                  <a:close/>
                </a:path>
              </a:pathLst>
            </a:custGeom>
            <a:solidFill>
              <a:srgbClr val="FFC81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03" name="グループ化 1502">
              <a:extLst>
                <a:ext uri="{FF2B5EF4-FFF2-40B4-BE49-F238E27FC236}">
                  <a16:creationId xmlns:a16="http://schemas.microsoft.com/office/drawing/2014/main" id="{7661172F-D240-68BD-9D9D-BCA1FF518990}"/>
                </a:ext>
              </a:extLst>
            </p:cNvPr>
            <p:cNvGrpSpPr/>
            <p:nvPr/>
          </p:nvGrpSpPr>
          <p:grpSpPr>
            <a:xfrm>
              <a:off x="5232770" y="4535521"/>
              <a:ext cx="694286" cy="695738"/>
              <a:chOff x="4648133" y="1733823"/>
              <a:chExt cx="1689994" cy="1693529"/>
            </a:xfrm>
          </p:grpSpPr>
          <p:sp>
            <p:nvSpPr>
              <p:cNvPr id="1551" name="楕円 1550">
                <a:extLst>
                  <a:ext uri="{FF2B5EF4-FFF2-40B4-BE49-F238E27FC236}">
                    <a16:creationId xmlns:a16="http://schemas.microsoft.com/office/drawing/2014/main" id="{E5CCA69A-4A6A-24D5-7A3E-FC0ACB9CBB2F}"/>
                  </a:ext>
                </a:extLst>
              </p:cNvPr>
              <p:cNvSpPr/>
              <p:nvPr/>
            </p:nvSpPr>
            <p:spPr>
              <a:xfrm>
                <a:off x="4648133" y="1737358"/>
                <a:ext cx="1689994" cy="16899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2" name="フリーフォーム: 図形 1551">
                <a:extLst>
                  <a:ext uri="{FF2B5EF4-FFF2-40B4-BE49-F238E27FC236}">
                    <a16:creationId xmlns:a16="http://schemas.microsoft.com/office/drawing/2014/main" id="{EE94BF07-21C6-CD1B-E2AF-15CC1A316839}"/>
                  </a:ext>
                </a:extLst>
              </p:cNvPr>
              <p:cNvSpPr/>
              <p:nvPr/>
            </p:nvSpPr>
            <p:spPr>
              <a:xfrm>
                <a:off x="4653621" y="1733823"/>
                <a:ext cx="1637951" cy="615307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3"/>
                  <a:gd name="connsiteX1" fmla="*/ 331545 w 1449171"/>
                  <a:gd name="connsiteY1" fmla="*/ 290307 h 709873"/>
                  <a:gd name="connsiteX2" fmla="*/ 495665 w 1449171"/>
                  <a:gd name="connsiteY2" fmla="*/ 428976 h 709873"/>
                  <a:gd name="connsiteX3" fmla="*/ 755593 w 1449171"/>
                  <a:gd name="connsiteY3" fmla="*/ 245305 h 709873"/>
                  <a:gd name="connsiteX4" fmla="*/ 1169592 w 1449171"/>
                  <a:gd name="connsiteY4" fmla="*/ 709827 h 709873"/>
                  <a:gd name="connsiteX5" fmla="*/ 1189048 w 1449171"/>
                  <a:gd name="connsiteY5" fmla="*/ 275957 h 709873"/>
                  <a:gd name="connsiteX6" fmla="*/ 1442435 w 1449171"/>
                  <a:gd name="connsiteY6" fmla="*/ 456583 h 709873"/>
                  <a:gd name="connsiteX7" fmla="*/ 715112 w 1449171"/>
                  <a:gd name="connsiteY7" fmla="*/ 36 h 709873"/>
                  <a:gd name="connsiteX8" fmla="*/ 13184 w 1449171"/>
                  <a:gd name="connsiteY8" fmla="*/ 544391 h 709873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495665 w 1449171"/>
                  <a:gd name="connsiteY2" fmla="*/ 428976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360830 w 1449171"/>
                  <a:gd name="connsiteY2" fmla="*/ 502012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591"/>
                  <a:gd name="connsiteX1" fmla="*/ 331545 w 1449171"/>
                  <a:gd name="connsiteY1" fmla="*/ 290307 h 698591"/>
                  <a:gd name="connsiteX2" fmla="*/ 360830 w 1449171"/>
                  <a:gd name="connsiteY2" fmla="*/ 502012 h 698591"/>
                  <a:gd name="connsiteX3" fmla="*/ 716266 w 1449171"/>
                  <a:gd name="connsiteY3" fmla="*/ 273396 h 698591"/>
                  <a:gd name="connsiteX4" fmla="*/ 1119029 w 1449171"/>
                  <a:gd name="connsiteY4" fmla="*/ 698591 h 698591"/>
                  <a:gd name="connsiteX5" fmla="*/ 1189048 w 1449171"/>
                  <a:gd name="connsiteY5" fmla="*/ 275957 h 698591"/>
                  <a:gd name="connsiteX6" fmla="*/ 1442435 w 1449171"/>
                  <a:gd name="connsiteY6" fmla="*/ 456583 h 698591"/>
                  <a:gd name="connsiteX7" fmla="*/ 715112 w 1449171"/>
                  <a:gd name="connsiteY7" fmla="*/ 36 h 698591"/>
                  <a:gd name="connsiteX8" fmla="*/ 13184 w 1449171"/>
                  <a:gd name="connsiteY8" fmla="*/ 544391 h 6985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360830 w 1449171"/>
                  <a:gd name="connsiteY2" fmla="*/ 502012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360830 w 1449171"/>
                  <a:gd name="connsiteY2" fmla="*/ 502012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61956 w 1449171"/>
                  <a:gd name="connsiteY2" fmla="*/ 389649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61956 w 1449171"/>
                  <a:gd name="connsiteY2" fmla="*/ 389649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228375 w 1449171"/>
                  <a:gd name="connsiteY5" fmla="*/ 315284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9171" h="544391">
                    <a:moveTo>
                      <a:pt x="13184" y="544391"/>
                    </a:moveTo>
                    <a:cubicBezTo>
                      <a:pt x="113989" y="526135"/>
                      <a:pt x="155624" y="317970"/>
                      <a:pt x="331545" y="290307"/>
                    </a:cubicBezTo>
                    <a:cubicBezTo>
                      <a:pt x="411959" y="271071"/>
                      <a:pt x="397836" y="392467"/>
                      <a:pt x="461956" y="389649"/>
                    </a:cubicBezTo>
                    <a:cubicBezTo>
                      <a:pt x="526076" y="386831"/>
                      <a:pt x="617054" y="271533"/>
                      <a:pt x="716266" y="273396"/>
                    </a:cubicBezTo>
                    <a:cubicBezTo>
                      <a:pt x="815478" y="275259"/>
                      <a:pt x="971878" y="393848"/>
                      <a:pt x="1057229" y="400829"/>
                    </a:cubicBezTo>
                    <a:cubicBezTo>
                      <a:pt x="1142580" y="407810"/>
                      <a:pt x="1089734" y="340637"/>
                      <a:pt x="1228375" y="315284"/>
                    </a:cubicBezTo>
                    <a:cubicBezTo>
                      <a:pt x="1330498" y="312403"/>
                      <a:pt x="1387402" y="517040"/>
                      <a:pt x="1442435" y="456583"/>
                    </a:cubicBezTo>
                    <a:cubicBezTo>
                      <a:pt x="1497468" y="396126"/>
                      <a:pt x="1211754" y="5064"/>
                      <a:pt x="715112" y="36"/>
                    </a:cubicBezTo>
                    <a:cubicBezTo>
                      <a:pt x="218470" y="-4992"/>
                      <a:pt x="-66190" y="522166"/>
                      <a:pt x="13184" y="54439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3" name="フリーフォーム: 図形 1552">
                <a:extLst>
                  <a:ext uri="{FF2B5EF4-FFF2-40B4-BE49-F238E27FC236}">
                    <a16:creationId xmlns:a16="http://schemas.microsoft.com/office/drawing/2014/main" id="{D2CCB6E6-D093-788E-1F24-6EE27BD0D250}"/>
                  </a:ext>
                </a:extLst>
              </p:cNvPr>
              <p:cNvSpPr/>
              <p:nvPr/>
            </p:nvSpPr>
            <p:spPr>
              <a:xfrm flipH="1">
                <a:off x="5017109" y="1748773"/>
                <a:ext cx="887830" cy="315657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54" name="グループ化 1553">
                <a:extLst>
                  <a:ext uri="{FF2B5EF4-FFF2-40B4-BE49-F238E27FC236}">
                    <a16:creationId xmlns:a16="http://schemas.microsoft.com/office/drawing/2014/main" id="{2F975810-9A08-A6B0-E6C0-F607B152567B}"/>
                  </a:ext>
                </a:extLst>
              </p:cNvPr>
              <p:cNvGrpSpPr/>
              <p:nvPr/>
            </p:nvGrpSpPr>
            <p:grpSpPr>
              <a:xfrm>
                <a:off x="4879280" y="2440179"/>
                <a:ext cx="1208926" cy="649126"/>
                <a:chOff x="11959020" y="2468136"/>
                <a:chExt cx="1208926" cy="649126"/>
              </a:xfrm>
            </p:grpSpPr>
            <p:sp>
              <p:nvSpPr>
                <p:cNvPr id="1555" name="楕円 33">
                  <a:extLst>
                    <a:ext uri="{FF2B5EF4-FFF2-40B4-BE49-F238E27FC236}">
                      <a16:creationId xmlns:a16="http://schemas.microsoft.com/office/drawing/2014/main" id="{827F1C7B-9144-67AD-902B-D0C25326ADA3}"/>
                    </a:ext>
                  </a:extLst>
                </p:cNvPr>
                <p:cNvSpPr/>
                <p:nvPr/>
              </p:nvSpPr>
              <p:spPr>
                <a:xfrm rot="10800000">
                  <a:off x="12316556" y="2912850"/>
                  <a:ext cx="477636" cy="204412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6" name="楕円 115">
                  <a:extLst>
                    <a:ext uri="{FF2B5EF4-FFF2-40B4-BE49-F238E27FC236}">
                      <a16:creationId xmlns:a16="http://schemas.microsoft.com/office/drawing/2014/main" id="{5FBB018C-E5AB-1FD4-482F-CF607F617975}"/>
                    </a:ext>
                  </a:extLst>
                </p:cNvPr>
                <p:cNvSpPr/>
                <p:nvPr/>
              </p:nvSpPr>
              <p:spPr>
                <a:xfrm>
                  <a:off x="11959020" y="2468136"/>
                  <a:ext cx="408826" cy="204412"/>
                </a:xfrm>
                <a:custGeom>
                  <a:avLst/>
                  <a:gdLst>
                    <a:gd name="connsiteX0" fmla="*/ 0 w 588270"/>
                    <a:gd name="connsiteY0" fmla="*/ 294135 h 588270"/>
                    <a:gd name="connsiteX1" fmla="*/ 294135 w 588270"/>
                    <a:gd name="connsiteY1" fmla="*/ 0 h 588270"/>
                    <a:gd name="connsiteX2" fmla="*/ 588270 w 588270"/>
                    <a:gd name="connsiteY2" fmla="*/ 294135 h 588270"/>
                    <a:gd name="connsiteX3" fmla="*/ 294135 w 588270"/>
                    <a:gd name="connsiteY3" fmla="*/ 588270 h 588270"/>
                    <a:gd name="connsiteX4" fmla="*/ 0 w 588270"/>
                    <a:gd name="connsiteY4" fmla="*/ 294135 h 588270"/>
                    <a:gd name="connsiteX0" fmla="*/ 294135 w 588270"/>
                    <a:gd name="connsiteY0" fmla="*/ 588270 h 679710"/>
                    <a:gd name="connsiteX1" fmla="*/ 0 w 588270"/>
                    <a:gd name="connsiteY1" fmla="*/ 294135 h 679710"/>
                    <a:gd name="connsiteX2" fmla="*/ 294135 w 588270"/>
                    <a:gd name="connsiteY2" fmla="*/ 0 h 679710"/>
                    <a:gd name="connsiteX3" fmla="*/ 588270 w 588270"/>
                    <a:gd name="connsiteY3" fmla="*/ 294135 h 679710"/>
                    <a:gd name="connsiteX4" fmla="*/ 385575 w 588270"/>
                    <a:gd name="connsiteY4" fmla="*/ 679710 h 679710"/>
                    <a:gd name="connsiteX0" fmla="*/ 0 w 588270"/>
                    <a:gd name="connsiteY0" fmla="*/ 294135 h 679710"/>
                    <a:gd name="connsiteX1" fmla="*/ 294135 w 588270"/>
                    <a:gd name="connsiteY1" fmla="*/ 0 h 679710"/>
                    <a:gd name="connsiteX2" fmla="*/ 588270 w 588270"/>
                    <a:gd name="connsiteY2" fmla="*/ 294135 h 679710"/>
                    <a:gd name="connsiteX3" fmla="*/ 385575 w 588270"/>
                    <a:gd name="connsiteY3" fmla="*/ 679710 h 679710"/>
                    <a:gd name="connsiteX0" fmla="*/ 0 w 588270"/>
                    <a:gd name="connsiteY0" fmla="*/ 294135 h 294135"/>
                    <a:gd name="connsiteX1" fmla="*/ 294135 w 588270"/>
                    <a:gd name="connsiteY1" fmla="*/ 0 h 294135"/>
                    <a:gd name="connsiteX2" fmla="*/ 588270 w 588270"/>
                    <a:gd name="connsiteY2" fmla="*/ 294135 h 294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8270" h="294135">
                      <a:moveTo>
                        <a:pt x="0" y="294135"/>
                      </a:moveTo>
                      <a:cubicBezTo>
                        <a:pt x="0" y="131689"/>
                        <a:pt x="131689" y="0"/>
                        <a:pt x="294135" y="0"/>
                      </a:cubicBezTo>
                      <a:cubicBezTo>
                        <a:pt x="456581" y="0"/>
                        <a:pt x="588270" y="131689"/>
                        <a:pt x="588270" y="294135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7" name="楕円 115">
                  <a:extLst>
                    <a:ext uri="{FF2B5EF4-FFF2-40B4-BE49-F238E27FC236}">
                      <a16:creationId xmlns:a16="http://schemas.microsoft.com/office/drawing/2014/main" id="{0FE88F51-1DFB-14CA-F101-7CE36DADBD2D}"/>
                    </a:ext>
                  </a:extLst>
                </p:cNvPr>
                <p:cNvSpPr/>
                <p:nvPr/>
              </p:nvSpPr>
              <p:spPr>
                <a:xfrm>
                  <a:off x="12759120" y="2468136"/>
                  <a:ext cx="408826" cy="204412"/>
                </a:xfrm>
                <a:custGeom>
                  <a:avLst/>
                  <a:gdLst>
                    <a:gd name="connsiteX0" fmla="*/ 0 w 588270"/>
                    <a:gd name="connsiteY0" fmla="*/ 294135 h 588270"/>
                    <a:gd name="connsiteX1" fmla="*/ 294135 w 588270"/>
                    <a:gd name="connsiteY1" fmla="*/ 0 h 588270"/>
                    <a:gd name="connsiteX2" fmla="*/ 588270 w 588270"/>
                    <a:gd name="connsiteY2" fmla="*/ 294135 h 588270"/>
                    <a:gd name="connsiteX3" fmla="*/ 294135 w 588270"/>
                    <a:gd name="connsiteY3" fmla="*/ 588270 h 588270"/>
                    <a:gd name="connsiteX4" fmla="*/ 0 w 588270"/>
                    <a:gd name="connsiteY4" fmla="*/ 294135 h 588270"/>
                    <a:gd name="connsiteX0" fmla="*/ 294135 w 588270"/>
                    <a:gd name="connsiteY0" fmla="*/ 588270 h 679710"/>
                    <a:gd name="connsiteX1" fmla="*/ 0 w 588270"/>
                    <a:gd name="connsiteY1" fmla="*/ 294135 h 679710"/>
                    <a:gd name="connsiteX2" fmla="*/ 294135 w 588270"/>
                    <a:gd name="connsiteY2" fmla="*/ 0 h 679710"/>
                    <a:gd name="connsiteX3" fmla="*/ 588270 w 588270"/>
                    <a:gd name="connsiteY3" fmla="*/ 294135 h 679710"/>
                    <a:gd name="connsiteX4" fmla="*/ 385575 w 588270"/>
                    <a:gd name="connsiteY4" fmla="*/ 679710 h 679710"/>
                    <a:gd name="connsiteX0" fmla="*/ 0 w 588270"/>
                    <a:gd name="connsiteY0" fmla="*/ 294135 h 679710"/>
                    <a:gd name="connsiteX1" fmla="*/ 294135 w 588270"/>
                    <a:gd name="connsiteY1" fmla="*/ 0 h 679710"/>
                    <a:gd name="connsiteX2" fmla="*/ 588270 w 588270"/>
                    <a:gd name="connsiteY2" fmla="*/ 294135 h 679710"/>
                    <a:gd name="connsiteX3" fmla="*/ 385575 w 588270"/>
                    <a:gd name="connsiteY3" fmla="*/ 679710 h 679710"/>
                    <a:gd name="connsiteX0" fmla="*/ 0 w 588270"/>
                    <a:gd name="connsiteY0" fmla="*/ 294135 h 294135"/>
                    <a:gd name="connsiteX1" fmla="*/ 294135 w 588270"/>
                    <a:gd name="connsiteY1" fmla="*/ 0 h 294135"/>
                    <a:gd name="connsiteX2" fmla="*/ 588270 w 588270"/>
                    <a:gd name="connsiteY2" fmla="*/ 294135 h 294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8270" h="294135">
                      <a:moveTo>
                        <a:pt x="0" y="294135"/>
                      </a:moveTo>
                      <a:cubicBezTo>
                        <a:pt x="0" y="131689"/>
                        <a:pt x="131689" y="0"/>
                        <a:pt x="294135" y="0"/>
                      </a:cubicBezTo>
                      <a:cubicBezTo>
                        <a:pt x="456581" y="0"/>
                        <a:pt x="588270" y="131689"/>
                        <a:pt x="588270" y="294135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04" name="グループ化 1503">
              <a:extLst>
                <a:ext uri="{FF2B5EF4-FFF2-40B4-BE49-F238E27FC236}">
                  <a16:creationId xmlns:a16="http://schemas.microsoft.com/office/drawing/2014/main" id="{0C1D5370-F6AE-B9EE-9391-EC7903666A63}"/>
                </a:ext>
              </a:extLst>
            </p:cNvPr>
            <p:cNvGrpSpPr/>
            <p:nvPr/>
          </p:nvGrpSpPr>
          <p:grpSpPr>
            <a:xfrm>
              <a:off x="3740376" y="4559007"/>
              <a:ext cx="694284" cy="704912"/>
              <a:chOff x="489518" y="1749588"/>
              <a:chExt cx="1689994" cy="1715864"/>
            </a:xfrm>
          </p:grpSpPr>
          <p:sp>
            <p:nvSpPr>
              <p:cNvPr id="1544" name="楕円 1543">
                <a:extLst>
                  <a:ext uri="{FF2B5EF4-FFF2-40B4-BE49-F238E27FC236}">
                    <a16:creationId xmlns:a16="http://schemas.microsoft.com/office/drawing/2014/main" id="{D21DB6AC-6EFC-2496-6300-1DDD6946C6B2}"/>
                  </a:ext>
                </a:extLst>
              </p:cNvPr>
              <p:cNvSpPr/>
              <p:nvPr/>
            </p:nvSpPr>
            <p:spPr>
              <a:xfrm>
                <a:off x="489518" y="1775458"/>
                <a:ext cx="1689994" cy="16899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5" name="フリーフォーム: 図形 1544">
                <a:extLst>
                  <a:ext uri="{FF2B5EF4-FFF2-40B4-BE49-F238E27FC236}">
                    <a16:creationId xmlns:a16="http://schemas.microsoft.com/office/drawing/2014/main" id="{775E20DC-78C6-A7CF-D08E-952C1ED58B11}"/>
                  </a:ext>
                </a:extLst>
              </p:cNvPr>
              <p:cNvSpPr/>
              <p:nvPr/>
            </p:nvSpPr>
            <p:spPr>
              <a:xfrm flipH="1">
                <a:off x="650258" y="1749588"/>
                <a:ext cx="1327749" cy="357892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049788 w 1449171"/>
                  <a:gd name="connsiteY4" fmla="*/ 344370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8996 w 1449171"/>
                  <a:gd name="connsiteY2" fmla="*/ 358622 h 544391"/>
                  <a:gd name="connsiteX3" fmla="*/ 755593 w 1449171"/>
                  <a:gd name="connsiteY3" fmla="*/ 245305 h 544391"/>
                  <a:gd name="connsiteX4" fmla="*/ 1049788 w 1449171"/>
                  <a:gd name="connsiteY4" fmla="*/ 344370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4876 w 1449171"/>
                  <a:gd name="connsiteY1" fmla="*/ 277892 h 544391"/>
                  <a:gd name="connsiteX2" fmla="*/ 498996 w 1449171"/>
                  <a:gd name="connsiteY2" fmla="*/ 358622 h 544391"/>
                  <a:gd name="connsiteX3" fmla="*/ 755593 w 1449171"/>
                  <a:gd name="connsiteY3" fmla="*/ 245305 h 544391"/>
                  <a:gd name="connsiteX4" fmla="*/ 1049788 w 1449171"/>
                  <a:gd name="connsiteY4" fmla="*/ 344370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8514 w 1384955"/>
                  <a:gd name="connsiteY0" fmla="*/ 387354 h 466442"/>
                  <a:gd name="connsiteX1" fmla="*/ 273572 w 1384955"/>
                  <a:gd name="connsiteY1" fmla="*/ 278117 h 466442"/>
                  <a:gd name="connsiteX2" fmla="*/ 437692 w 1384955"/>
                  <a:gd name="connsiteY2" fmla="*/ 358847 h 466442"/>
                  <a:gd name="connsiteX3" fmla="*/ 694289 w 1384955"/>
                  <a:gd name="connsiteY3" fmla="*/ 245530 h 466442"/>
                  <a:gd name="connsiteX4" fmla="*/ 988484 w 1384955"/>
                  <a:gd name="connsiteY4" fmla="*/ 344595 h 466442"/>
                  <a:gd name="connsiteX5" fmla="*/ 1127744 w 1384955"/>
                  <a:gd name="connsiteY5" fmla="*/ 276182 h 466442"/>
                  <a:gd name="connsiteX6" fmla="*/ 1381131 w 1384955"/>
                  <a:gd name="connsiteY6" fmla="*/ 456808 h 466442"/>
                  <a:gd name="connsiteX7" fmla="*/ 653808 w 1384955"/>
                  <a:gd name="connsiteY7" fmla="*/ 261 h 466442"/>
                  <a:gd name="connsiteX8" fmla="*/ 8514 w 1384955"/>
                  <a:gd name="connsiteY8" fmla="*/ 387354 h 466442"/>
                  <a:gd name="connsiteX0" fmla="*/ 14298 w 1393166"/>
                  <a:gd name="connsiteY0" fmla="*/ 387407 h 466495"/>
                  <a:gd name="connsiteX1" fmla="*/ 279356 w 1393166"/>
                  <a:gd name="connsiteY1" fmla="*/ 278170 h 466495"/>
                  <a:gd name="connsiteX2" fmla="*/ 443476 w 1393166"/>
                  <a:gd name="connsiteY2" fmla="*/ 358900 h 466495"/>
                  <a:gd name="connsiteX3" fmla="*/ 700073 w 1393166"/>
                  <a:gd name="connsiteY3" fmla="*/ 245583 h 466495"/>
                  <a:gd name="connsiteX4" fmla="*/ 994268 w 1393166"/>
                  <a:gd name="connsiteY4" fmla="*/ 344648 h 466495"/>
                  <a:gd name="connsiteX5" fmla="*/ 1133528 w 1393166"/>
                  <a:gd name="connsiteY5" fmla="*/ 276235 h 466495"/>
                  <a:gd name="connsiteX6" fmla="*/ 1386915 w 1393166"/>
                  <a:gd name="connsiteY6" fmla="*/ 456861 h 466495"/>
                  <a:gd name="connsiteX7" fmla="*/ 659592 w 1393166"/>
                  <a:gd name="connsiteY7" fmla="*/ 314 h 466495"/>
                  <a:gd name="connsiteX8" fmla="*/ 14298 w 1393166"/>
                  <a:gd name="connsiteY8" fmla="*/ 387407 h 466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3166" h="466495">
                    <a:moveTo>
                      <a:pt x="14298" y="387407"/>
                    </a:moveTo>
                    <a:cubicBezTo>
                      <a:pt x="115103" y="369151"/>
                      <a:pt x="103435" y="305833"/>
                      <a:pt x="279356" y="278170"/>
                    </a:cubicBezTo>
                    <a:cubicBezTo>
                      <a:pt x="359770" y="258934"/>
                      <a:pt x="373357" y="364331"/>
                      <a:pt x="443476" y="358900"/>
                    </a:cubicBezTo>
                    <a:cubicBezTo>
                      <a:pt x="513596" y="353469"/>
                      <a:pt x="517993" y="260574"/>
                      <a:pt x="700073" y="245583"/>
                    </a:cubicBezTo>
                    <a:cubicBezTo>
                      <a:pt x="806308" y="241828"/>
                      <a:pt x="922026" y="339539"/>
                      <a:pt x="994268" y="344648"/>
                    </a:cubicBezTo>
                    <a:cubicBezTo>
                      <a:pt x="1066511" y="349757"/>
                      <a:pt x="1081968" y="267879"/>
                      <a:pt x="1133528" y="276235"/>
                    </a:cubicBezTo>
                    <a:cubicBezTo>
                      <a:pt x="1235651" y="273354"/>
                      <a:pt x="1331882" y="517318"/>
                      <a:pt x="1386915" y="456861"/>
                    </a:cubicBezTo>
                    <a:cubicBezTo>
                      <a:pt x="1441948" y="396404"/>
                      <a:pt x="1128224" y="-12941"/>
                      <a:pt x="659592" y="314"/>
                    </a:cubicBezTo>
                    <a:cubicBezTo>
                      <a:pt x="190960" y="13569"/>
                      <a:pt x="-65076" y="365182"/>
                      <a:pt x="14298" y="38740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6" name="フリーフォーム: 図形 1545">
                <a:extLst>
                  <a:ext uri="{FF2B5EF4-FFF2-40B4-BE49-F238E27FC236}">
                    <a16:creationId xmlns:a16="http://schemas.microsoft.com/office/drawing/2014/main" id="{40CAA6BD-8E96-4E28-6A90-69844AFFC9E4}"/>
                  </a:ext>
                </a:extLst>
              </p:cNvPr>
              <p:cNvSpPr/>
              <p:nvPr/>
            </p:nvSpPr>
            <p:spPr>
              <a:xfrm>
                <a:off x="797974" y="1809221"/>
                <a:ext cx="1043401" cy="282800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47" name="グループ化 1546">
                <a:extLst>
                  <a:ext uri="{FF2B5EF4-FFF2-40B4-BE49-F238E27FC236}">
                    <a16:creationId xmlns:a16="http://schemas.microsoft.com/office/drawing/2014/main" id="{73AC3235-CAE9-1502-1EAB-3DA1939099E2}"/>
                  </a:ext>
                </a:extLst>
              </p:cNvPr>
              <p:cNvGrpSpPr/>
              <p:nvPr/>
            </p:nvGrpSpPr>
            <p:grpSpPr>
              <a:xfrm>
                <a:off x="840814" y="2431930"/>
                <a:ext cx="935071" cy="593249"/>
                <a:chOff x="10034755" y="1388113"/>
                <a:chExt cx="935071" cy="593249"/>
              </a:xfrm>
            </p:grpSpPr>
            <p:sp>
              <p:nvSpPr>
                <p:cNvPr id="1548" name="二等辺三角形 21">
                  <a:extLst>
                    <a:ext uri="{FF2B5EF4-FFF2-40B4-BE49-F238E27FC236}">
                      <a16:creationId xmlns:a16="http://schemas.microsoft.com/office/drawing/2014/main" id="{73D52C3F-DADA-DEB3-0DD3-864F78F49663}"/>
                    </a:ext>
                  </a:extLst>
                </p:cNvPr>
                <p:cNvSpPr/>
                <p:nvPr/>
              </p:nvSpPr>
              <p:spPr>
                <a:xfrm rot="5400000">
                  <a:off x="10036461" y="1386407"/>
                  <a:ext cx="218724" cy="222136"/>
                </a:xfrm>
                <a:custGeom>
                  <a:avLst/>
                  <a:gdLst>
                    <a:gd name="connsiteX0" fmla="*/ 0 w 364617"/>
                    <a:gd name="connsiteY0" fmla="*/ 314325 h 314325"/>
                    <a:gd name="connsiteX1" fmla="*/ 182309 w 364617"/>
                    <a:gd name="connsiteY1" fmla="*/ 0 h 314325"/>
                    <a:gd name="connsiteX2" fmla="*/ 364617 w 364617"/>
                    <a:gd name="connsiteY2" fmla="*/ 314325 h 314325"/>
                    <a:gd name="connsiteX3" fmla="*/ 0 w 364617"/>
                    <a:gd name="connsiteY3" fmla="*/ 314325 h 314325"/>
                    <a:gd name="connsiteX0" fmla="*/ 0 w 364617"/>
                    <a:gd name="connsiteY0" fmla="*/ 314325 h 438150"/>
                    <a:gd name="connsiteX1" fmla="*/ 182309 w 364617"/>
                    <a:gd name="connsiteY1" fmla="*/ 0 h 438150"/>
                    <a:gd name="connsiteX2" fmla="*/ 364617 w 364617"/>
                    <a:gd name="connsiteY2" fmla="*/ 314325 h 438150"/>
                    <a:gd name="connsiteX3" fmla="*/ 180975 w 364617"/>
                    <a:gd name="connsiteY3" fmla="*/ 438150 h 438150"/>
                    <a:gd name="connsiteX4" fmla="*/ 0 w 364617"/>
                    <a:gd name="connsiteY4" fmla="*/ 314325 h 438150"/>
                    <a:gd name="connsiteX0" fmla="*/ 180975 w 364617"/>
                    <a:gd name="connsiteY0" fmla="*/ 438150 h 529590"/>
                    <a:gd name="connsiteX1" fmla="*/ 0 w 364617"/>
                    <a:gd name="connsiteY1" fmla="*/ 314325 h 529590"/>
                    <a:gd name="connsiteX2" fmla="*/ 182309 w 364617"/>
                    <a:gd name="connsiteY2" fmla="*/ 0 h 529590"/>
                    <a:gd name="connsiteX3" fmla="*/ 364617 w 364617"/>
                    <a:gd name="connsiteY3" fmla="*/ 314325 h 529590"/>
                    <a:gd name="connsiteX4" fmla="*/ 272415 w 364617"/>
                    <a:gd name="connsiteY4" fmla="*/ 529590 h 529590"/>
                    <a:gd name="connsiteX0" fmla="*/ 180975 w 364617"/>
                    <a:gd name="connsiteY0" fmla="*/ 438150 h 438150"/>
                    <a:gd name="connsiteX1" fmla="*/ 0 w 364617"/>
                    <a:gd name="connsiteY1" fmla="*/ 314325 h 438150"/>
                    <a:gd name="connsiteX2" fmla="*/ 182309 w 364617"/>
                    <a:gd name="connsiteY2" fmla="*/ 0 h 438150"/>
                    <a:gd name="connsiteX3" fmla="*/ 364617 w 364617"/>
                    <a:gd name="connsiteY3" fmla="*/ 314325 h 438150"/>
                    <a:gd name="connsiteX0" fmla="*/ 0 w 364617"/>
                    <a:gd name="connsiteY0" fmla="*/ 314325 h 314325"/>
                    <a:gd name="connsiteX1" fmla="*/ 182309 w 364617"/>
                    <a:gd name="connsiteY1" fmla="*/ 0 h 314325"/>
                    <a:gd name="connsiteX2" fmla="*/ 364617 w 364617"/>
                    <a:gd name="connsiteY2" fmla="*/ 314325 h 314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4617" h="314325">
                      <a:moveTo>
                        <a:pt x="0" y="314325"/>
                      </a:moveTo>
                      <a:lnTo>
                        <a:pt x="182309" y="0"/>
                      </a:lnTo>
                      <a:lnTo>
                        <a:pt x="364617" y="314325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9" name="二等辺三角形 21">
                  <a:extLst>
                    <a:ext uri="{FF2B5EF4-FFF2-40B4-BE49-F238E27FC236}">
                      <a16:creationId xmlns:a16="http://schemas.microsoft.com/office/drawing/2014/main" id="{62F2BF37-1690-0C7F-30CD-FC4E785BA4DD}"/>
                    </a:ext>
                  </a:extLst>
                </p:cNvPr>
                <p:cNvSpPr/>
                <p:nvPr/>
              </p:nvSpPr>
              <p:spPr>
                <a:xfrm rot="16200000" flipH="1">
                  <a:off x="10749395" y="1386406"/>
                  <a:ext cx="218724" cy="222138"/>
                </a:xfrm>
                <a:custGeom>
                  <a:avLst/>
                  <a:gdLst>
                    <a:gd name="connsiteX0" fmla="*/ 0 w 364617"/>
                    <a:gd name="connsiteY0" fmla="*/ 314325 h 314325"/>
                    <a:gd name="connsiteX1" fmla="*/ 182309 w 364617"/>
                    <a:gd name="connsiteY1" fmla="*/ 0 h 314325"/>
                    <a:gd name="connsiteX2" fmla="*/ 364617 w 364617"/>
                    <a:gd name="connsiteY2" fmla="*/ 314325 h 314325"/>
                    <a:gd name="connsiteX3" fmla="*/ 0 w 364617"/>
                    <a:gd name="connsiteY3" fmla="*/ 314325 h 314325"/>
                    <a:gd name="connsiteX0" fmla="*/ 0 w 364617"/>
                    <a:gd name="connsiteY0" fmla="*/ 314325 h 438150"/>
                    <a:gd name="connsiteX1" fmla="*/ 182309 w 364617"/>
                    <a:gd name="connsiteY1" fmla="*/ 0 h 438150"/>
                    <a:gd name="connsiteX2" fmla="*/ 364617 w 364617"/>
                    <a:gd name="connsiteY2" fmla="*/ 314325 h 438150"/>
                    <a:gd name="connsiteX3" fmla="*/ 180975 w 364617"/>
                    <a:gd name="connsiteY3" fmla="*/ 438150 h 438150"/>
                    <a:gd name="connsiteX4" fmla="*/ 0 w 364617"/>
                    <a:gd name="connsiteY4" fmla="*/ 314325 h 438150"/>
                    <a:gd name="connsiteX0" fmla="*/ 180975 w 364617"/>
                    <a:gd name="connsiteY0" fmla="*/ 438150 h 529590"/>
                    <a:gd name="connsiteX1" fmla="*/ 0 w 364617"/>
                    <a:gd name="connsiteY1" fmla="*/ 314325 h 529590"/>
                    <a:gd name="connsiteX2" fmla="*/ 182309 w 364617"/>
                    <a:gd name="connsiteY2" fmla="*/ 0 h 529590"/>
                    <a:gd name="connsiteX3" fmla="*/ 364617 w 364617"/>
                    <a:gd name="connsiteY3" fmla="*/ 314325 h 529590"/>
                    <a:gd name="connsiteX4" fmla="*/ 272415 w 364617"/>
                    <a:gd name="connsiteY4" fmla="*/ 529590 h 529590"/>
                    <a:gd name="connsiteX0" fmla="*/ 180975 w 364617"/>
                    <a:gd name="connsiteY0" fmla="*/ 438150 h 438150"/>
                    <a:gd name="connsiteX1" fmla="*/ 0 w 364617"/>
                    <a:gd name="connsiteY1" fmla="*/ 314325 h 438150"/>
                    <a:gd name="connsiteX2" fmla="*/ 182309 w 364617"/>
                    <a:gd name="connsiteY2" fmla="*/ 0 h 438150"/>
                    <a:gd name="connsiteX3" fmla="*/ 364617 w 364617"/>
                    <a:gd name="connsiteY3" fmla="*/ 314325 h 438150"/>
                    <a:gd name="connsiteX0" fmla="*/ 0 w 364617"/>
                    <a:gd name="connsiteY0" fmla="*/ 314325 h 314325"/>
                    <a:gd name="connsiteX1" fmla="*/ 182309 w 364617"/>
                    <a:gd name="connsiteY1" fmla="*/ 0 h 314325"/>
                    <a:gd name="connsiteX2" fmla="*/ 364617 w 364617"/>
                    <a:gd name="connsiteY2" fmla="*/ 314325 h 314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4617" h="314325">
                      <a:moveTo>
                        <a:pt x="0" y="314325"/>
                      </a:moveTo>
                      <a:lnTo>
                        <a:pt x="182309" y="0"/>
                      </a:lnTo>
                      <a:lnTo>
                        <a:pt x="364617" y="314325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0" name="フリーフォーム: 図形 1549">
                  <a:extLst>
                    <a:ext uri="{FF2B5EF4-FFF2-40B4-BE49-F238E27FC236}">
                      <a16:creationId xmlns:a16="http://schemas.microsoft.com/office/drawing/2014/main" id="{4302986A-1ED9-1DD1-1310-FE433B7B3F10}"/>
                    </a:ext>
                  </a:extLst>
                </p:cNvPr>
                <p:cNvSpPr/>
                <p:nvPr/>
              </p:nvSpPr>
              <p:spPr>
                <a:xfrm rot="10800000">
                  <a:off x="10276332" y="1899464"/>
                  <a:ext cx="485942" cy="81898"/>
                </a:xfrm>
                <a:custGeom>
                  <a:avLst/>
                  <a:gdLst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242971 w 485942"/>
                    <a:gd name="connsiteY8" fmla="*/ 0 h 163797"/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334411 w 485942"/>
                    <a:gd name="connsiteY8" fmla="*/ 91440 h 163797"/>
                    <a:gd name="connsiteX0" fmla="*/ 471160 w 485942"/>
                    <a:gd name="connsiteY0" fmla="*/ 39935 h 134030"/>
                    <a:gd name="connsiteX1" fmla="*/ 485942 w 485942"/>
                    <a:gd name="connsiteY1" fmla="*/ 52132 h 134030"/>
                    <a:gd name="connsiteX2" fmla="*/ 471160 w 485942"/>
                    <a:gd name="connsiteY2" fmla="*/ 64328 h 134030"/>
                    <a:gd name="connsiteX3" fmla="*/ 242971 w 485942"/>
                    <a:gd name="connsiteY3" fmla="*/ 134030 h 134030"/>
                    <a:gd name="connsiteX4" fmla="*/ 14782 w 485942"/>
                    <a:gd name="connsiteY4" fmla="*/ 64328 h 134030"/>
                    <a:gd name="connsiteX5" fmla="*/ 0 w 485942"/>
                    <a:gd name="connsiteY5" fmla="*/ 52132 h 134030"/>
                    <a:gd name="connsiteX6" fmla="*/ 14782 w 485942"/>
                    <a:gd name="connsiteY6" fmla="*/ 39935 h 134030"/>
                    <a:gd name="connsiteX7" fmla="*/ 334411 w 485942"/>
                    <a:gd name="connsiteY7" fmla="*/ 61673 h 134030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6" fmla="*/ 14782 w 485942"/>
                    <a:gd name="connsiteY6" fmla="*/ 0 h 94095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0" fmla="*/ 485942 w 485942"/>
                    <a:gd name="connsiteY0" fmla="*/ 0 h 81898"/>
                    <a:gd name="connsiteX1" fmla="*/ 471160 w 485942"/>
                    <a:gd name="connsiteY1" fmla="*/ 12196 h 81898"/>
                    <a:gd name="connsiteX2" fmla="*/ 242971 w 485942"/>
                    <a:gd name="connsiteY2" fmla="*/ 81898 h 81898"/>
                    <a:gd name="connsiteX3" fmla="*/ 14782 w 485942"/>
                    <a:gd name="connsiteY3" fmla="*/ 12196 h 81898"/>
                    <a:gd name="connsiteX4" fmla="*/ 0 w 485942"/>
                    <a:gd name="connsiteY4" fmla="*/ 0 h 8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42" h="81898">
                      <a:moveTo>
                        <a:pt x="485942" y="0"/>
                      </a:moveTo>
                      <a:lnTo>
                        <a:pt x="471160" y="12196"/>
                      </a:lnTo>
                      <a:cubicBezTo>
                        <a:pt x="406022" y="56202"/>
                        <a:pt x="327498" y="81898"/>
                        <a:pt x="242971" y="81898"/>
                      </a:cubicBezTo>
                      <a:cubicBezTo>
                        <a:pt x="158445" y="81898"/>
                        <a:pt x="79920" y="56202"/>
                        <a:pt x="14782" y="1219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05" name="グループ化 1504">
              <a:extLst>
                <a:ext uri="{FF2B5EF4-FFF2-40B4-BE49-F238E27FC236}">
                  <a16:creationId xmlns:a16="http://schemas.microsoft.com/office/drawing/2014/main" id="{2693C6C8-5B11-E968-C2BE-171F5A2FE712}"/>
                </a:ext>
              </a:extLst>
            </p:cNvPr>
            <p:cNvGrpSpPr/>
            <p:nvPr/>
          </p:nvGrpSpPr>
          <p:grpSpPr>
            <a:xfrm>
              <a:off x="5355183" y="4869136"/>
              <a:ext cx="720896" cy="677550"/>
              <a:chOff x="2757419" y="-148319"/>
              <a:chExt cx="1754766" cy="1649258"/>
            </a:xfrm>
          </p:grpSpPr>
          <p:sp>
            <p:nvSpPr>
              <p:cNvPr id="1534" name="楕円 1533">
                <a:extLst>
                  <a:ext uri="{FF2B5EF4-FFF2-40B4-BE49-F238E27FC236}">
                    <a16:creationId xmlns:a16="http://schemas.microsoft.com/office/drawing/2014/main" id="{39AF2603-8A4F-3E5B-73A8-3AF474AFD9DC}"/>
                  </a:ext>
                </a:extLst>
              </p:cNvPr>
              <p:cNvSpPr/>
              <p:nvPr/>
            </p:nvSpPr>
            <p:spPr>
              <a:xfrm>
                <a:off x="2757419" y="-100510"/>
                <a:ext cx="1754766" cy="1601449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5" name="フリーフォーム: 図形 1534">
                <a:extLst>
                  <a:ext uri="{FF2B5EF4-FFF2-40B4-BE49-F238E27FC236}">
                    <a16:creationId xmlns:a16="http://schemas.microsoft.com/office/drawing/2014/main" id="{EFAF3D4F-1079-F601-85FC-91B452E332DC}"/>
                  </a:ext>
                </a:extLst>
              </p:cNvPr>
              <p:cNvSpPr/>
              <p:nvPr/>
            </p:nvSpPr>
            <p:spPr>
              <a:xfrm>
                <a:off x="2875894" y="-148319"/>
                <a:ext cx="1518653" cy="434544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027735 w 1449171"/>
                  <a:gd name="connsiteY4" fmla="*/ 284253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027735 w 1449171"/>
                  <a:gd name="connsiteY4" fmla="*/ 284253 h 544391"/>
                  <a:gd name="connsiteX5" fmla="*/ 1205902 w 1449171"/>
                  <a:gd name="connsiteY5" fmla="*/ 250675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8709 w 1370137"/>
                  <a:gd name="connsiteY0" fmla="*/ 372000 h 465797"/>
                  <a:gd name="connsiteX1" fmla="*/ 255440 w 1370137"/>
                  <a:gd name="connsiteY1" fmla="*/ 290673 h 465797"/>
                  <a:gd name="connsiteX2" fmla="*/ 432201 w 1370137"/>
                  <a:gd name="connsiteY2" fmla="*/ 340856 h 465797"/>
                  <a:gd name="connsiteX3" fmla="*/ 679488 w 1370137"/>
                  <a:gd name="connsiteY3" fmla="*/ 245671 h 465797"/>
                  <a:gd name="connsiteX4" fmla="*/ 951630 w 1370137"/>
                  <a:gd name="connsiteY4" fmla="*/ 284619 h 465797"/>
                  <a:gd name="connsiteX5" fmla="*/ 1129797 w 1370137"/>
                  <a:gd name="connsiteY5" fmla="*/ 251041 h 465797"/>
                  <a:gd name="connsiteX6" fmla="*/ 1366330 w 1370137"/>
                  <a:gd name="connsiteY6" fmla="*/ 456949 h 465797"/>
                  <a:gd name="connsiteX7" fmla="*/ 639007 w 1370137"/>
                  <a:gd name="connsiteY7" fmla="*/ 402 h 465797"/>
                  <a:gd name="connsiteX8" fmla="*/ 8709 w 1370137"/>
                  <a:gd name="connsiteY8" fmla="*/ 372000 h 465797"/>
                  <a:gd name="connsiteX0" fmla="*/ 14665 w 1378435"/>
                  <a:gd name="connsiteY0" fmla="*/ 371603 h 465400"/>
                  <a:gd name="connsiteX1" fmla="*/ 261396 w 1378435"/>
                  <a:gd name="connsiteY1" fmla="*/ 290276 h 465400"/>
                  <a:gd name="connsiteX2" fmla="*/ 438157 w 1378435"/>
                  <a:gd name="connsiteY2" fmla="*/ 340459 h 465400"/>
                  <a:gd name="connsiteX3" fmla="*/ 685444 w 1378435"/>
                  <a:gd name="connsiteY3" fmla="*/ 245274 h 465400"/>
                  <a:gd name="connsiteX4" fmla="*/ 957586 w 1378435"/>
                  <a:gd name="connsiteY4" fmla="*/ 284222 h 465400"/>
                  <a:gd name="connsiteX5" fmla="*/ 1135753 w 1378435"/>
                  <a:gd name="connsiteY5" fmla="*/ 250644 h 465400"/>
                  <a:gd name="connsiteX6" fmla="*/ 1372286 w 1378435"/>
                  <a:gd name="connsiteY6" fmla="*/ 456552 h 465400"/>
                  <a:gd name="connsiteX7" fmla="*/ 644963 w 1378435"/>
                  <a:gd name="connsiteY7" fmla="*/ 5 h 465400"/>
                  <a:gd name="connsiteX8" fmla="*/ 14665 w 1378435"/>
                  <a:gd name="connsiteY8" fmla="*/ 371603 h 465400"/>
                  <a:gd name="connsiteX0" fmla="*/ 8623 w 1336530"/>
                  <a:gd name="connsiteY0" fmla="*/ 371599 h 384424"/>
                  <a:gd name="connsiteX1" fmla="*/ 255354 w 1336530"/>
                  <a:gd name="connsiteY1" fmla="*/ 290272 h 384424"/>
                  <a:gd name="connsiteX2" fmla="*/ 432115 w 1336530"/>
                  <a:gd name="connsiteY2" fmla="*/ 340455 h 384424"/>
                  <a:gd name="connsiteX3" fmla="*/ 679402 w 1336530"/>
                  <a:gd name="connsiteY3" fmla="*/ 245270 h 384424"/>
                  <a:gd name="connsiteX4" fmla="*/ 951544 w 1336530"/>
                  <a:gd name="connsiteY4" fmla="*/ 284218 h 384424"/>
                  <a:gd name="connsiteX5" fmla="*/ 1129711 w 1336530"/>
                  <a:gd name="connsiteY5" fmla="*/ 250640 h 384424"/>
                  <a:gd name="connsiteX6" fmla="*/ 1332535 w 1336530"/>
                  <a:gd name="connsiteY6" fmla="*/ 372275 h 384424"/>
                  <a:gd name="connsiteX7" fmla="*/ 638921 w 1336530"/>
                  <a:gd name="connsiteY7" fmla="*/ 1 h 384424"/>
                  <a:gd name="connsiteX8" fmla="*/ 8623 w 1336530"/>
                  <a:gd name="connsiteY8" fmla="*/ 371599 h 384424"/>
                  <a:gd name="connsiteX0" fmla="*/ 13503 w 1343623"/>
                  <a:gd name="connsiteY0" fmla="*/ 371637 h 384462"/>
                  <a:gd name="connsiteX1" fmla="*/ 260234 w 1343623"/>
                  <a:gd name="connsiteY1" fmla="*/ 290310 h 384462"/>
                  <a:gd name="connsiteX2" fmla="*/ 436995 w 1343623"/>
                  <a:gd name="connsiteY2" fmla="*/ 340493 h 384462"/>
                  <a:gd name="connsiteX3" fmla="*/ 684282 w 1343623"/>
                  <a:gd name="connsiteY3" fmla="*/ 245308 h 384462"/>
                  <a:gd name="connsiteX4" fmla="*/ 956424 w 1343623"/>
                  <a:gd name="connsiteY4" fmla="*/ 284256 h 384462"/>
                  <a:gd name="connsiteX5" fmla="*/ 1134591 w 1343623"/>
                  <a:gd name="connsiteY5" fmla="*/ 250678 h 384462"/>
                  <a:gd name="connsiteX6" fmla="*/ 1337415 w 1343623"/>
                  <a:gd name="connsiteY6" fmla="*/ 372313 h 384462"/>
                  <a:gd name="connsiteX7" fmla="*/ 643801 w 1343623"/>
                  <a:gd name="connsiteY7" fmla="*/ 39 h 384462"/>
                  <a:gd name="connsiteX8" fmla="*/ 13503 w 1343623"/>
                  <a:gd name="connsiteY8" fmla="*/ 371637 h 384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3623" h="384462">
                    <a:moveTo>
                      <a:pt x="13503" y="371637"/>
                    </a:moveTo>
                    <a:cubicBezTo>
                      <a:pt x="114308" y="353381"/>
                      <a:pt x="84313" y="317973"/>
                      <a:pt x="260234" y="290310"/>
                    </a:cubicBezTo>
                    <a:cubicBezTo>
                      <a:pt x="340648" y="271074"/>
                      <a:pt x="366320" y="347993"/>
                      <a:pt x="436995" y="340493"/>
                    </a:cubicBezTo>
                    <a:cubicBezTo>
                      <a:pt x="507670" y="332993"/>
                      <a:pt x="502202" y="260299"/>
                      <a:pt x="684282" y="245308"/>
                    </a:cubicBezTo>
                    <a:cubicBezTo>
                      <a:pt x="790517" y="241553"/>
                      <a:pt x="881373" y="283361"/>
                      <a:pt x="956424" y="284256"/>
                    </a:cubicBezTo>
                    <a:cubicBezTo>
                      <a:pt x="1031475" y="285151"/>
                      <a:pt x="1083031" y="242322"/>
                      <a:pt x="1134591" y="250678"/>
                    </a:cubicBezTo>
                    <a:cubicBezTo>
                      <a:pt x="1236714" y="247797"/>
                      <a:pt x="1282382" y="432770"/>
                      <a:pt x="1337415" y="372313"/>
                    </a:cubicBezTo>
                    <a:cubicBezTo>
                      <a:pt x="1392448" y="311856"/>
                      <a:pt x="1075133" y="4365"/>
                      <a:pt x="643801" y="39"/>
                    </a:cubicBezTo>
                    <a:cubicBezTo>
                      <a:pt x="212469" y="-4287"/>
                      <a:pt x="-65871" y="349412"/>
                      <a:pt x="13503" y="37163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6" name="フリーフォーム: 図形 1535">
                <a:extLst>
                  <a:ext uri="{FF2B5EF4-FFF2-40B4-BE49-F238E27FC236}">
                    <a16:creationId xmlns:a16="http://schemas.microsoft.com/office/drawing/2014/main" id="{D9422793-A363-95B4-6E33-F08896D3E857}"/>
                  </a:ext>
                </a:extLst>
              </p:cNvPr>
              <p:cNvSpPr/>
              <p:nvPr/>
            </p:nvSpPr>
            <p:spPr>
              <a:xfrm>
                <a:off x="3113101" y="-142047"/>
                <a:ext cx="1043401" cy="282800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37" name="グループ化 1536">
                <a:extLst>
                  <a:ext uri="{FF2B5EF4-FFF2-40B4-BE49-F238E27FC236}">
                    <a16:creationId xmlns:a16="http://schemas.microsoft.com/office/drawing/2014/main" id="{2D5E24DF-DBFB-F383-FEEE-7429A080390E}"/>
                  </a:ext>
                </a:extLst>
              </p:cNvPr>
              <p:cNvGrpSpPr/>
              <p:nvPr/>
            </p:nvGrpSpPr>
            <p:grpSpPr>
              <a:xfrm>
                <a:off x="3066569" y="497870"/>
                <a:ext cx="1097405" cy="641324"/>
                <a:chOff x="11988808" y="1336977"/>
                <a:chExt cx="1097405" cy="641324"/>
              </a:xfrm>
            </p:grpSpPr>
            <p:grpSp>
              <p:nvGrpSpPr>
                <p:cNvPr id="1538" name="グループ化 1537">
                  <a:extLst>
                    <a:ext uri="{FF2B5EF4-FFF2-40B4-BE49-F238E27FC236}">
                      <a16:creationId xmlns:a16="http://schemas.microsoft.com/office/drawing/2014/main" id="{80074E65-1198-7255-3923-80E71A6DA8C8}"/>
                    </a:ext>
                  </a:extLst>
                </p:cNvPr>
                <p:cNvGrpSpPr/>
                <p:nvPr/>
              </p:nvGrpSpPr>
              <p:grpSpPr>
                <a:xfrm>
                  <a:off x="11988808" y="1336977"/>
                  <a:ext cx="1097405" cy="381477"/>
                  <a:chOff x="5412162" y="2623689"/>
                  <a:chExt cx="1097405" cy="381477"/>
                </a:xfrm>
              </p:grpSpPr>
              <p:sp>
                <p:nvSpPr>
                  <p:cNvPr id="1540" name="フリーフォーム: 図形 1539">
                    <a:extLst>
                      <a:ext uri="{FF2B5EF4-FFF2-40B4-BE49-F238E27FC236}">
                        <a16:creationId xmlns:a16="http://schemas.microsoft.com/office/drawing/2014/main" id="{245567DE-C168-BFEB-8CC2-C96F5A8EAC84}"/>
                      </a:ext>
                    </a:extLst>
                  </p:cNvPr>
                  <p:cNvSpPr/>
                  <p:nvPr/>
                </p:nvSpPr>
                <p:spPr>
                  <a:xfrm>
                    <a:off x="5412162" y="2623689"/>
                    <a:ext cx="433687" cy="381477"/>
                  </a:xfrm>
                  <a:custGeom>
                    <a:avLst/>
                    <a:gdLst>
                      <a:gd name="connsiteX0" fmla="*/ 75726 w 433687"/>
                      <a:gd name="connsiteY0" fmla="*/ 0 h 381477"/>
                      <a:gd name="connsiteX1" fmla="*/ 427420 w 433687"/>
                      <a:gd name="connsiteY1" fmla="*/ 112988 h 381477"/>
                      <a:gd name="connsiteX2" fmla="*/ 300573 w 433687"/>
                      <a:gd name="connsiteY2" fmla="*/ 364627 h 381477"/>
                      <a:gd name="connsiteX3" fmla="*/ 32277 w 433687"/>
                      <a:gd name="connsiteY3" fmla="*/ 278432 h 381477"/>
                      <a:gd name="connsiteX4" fmla="*/ 75726 w 433687"/>
                      <a:gd name="connsiteY4" fmla="*/ 0 h 3814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3687" h="381477">
                        <a:moveTo>
                          <a:pt x="75726" y="0"/>
                        </a:moveTo>
                        <a:lnTo>
                          <a:pt x="427420" y="112988"/>
                        </a:lnTo>
                        <a:cubicBezTo>
                          <a:pt x="452840" y="216656"/>
                          <a:pt x="399030" y="323404"/>
                          <a:pt x="300573" y="364627"/>
                        </a:cubicBezTo>
                        <a:cubicBezTo>
                          <a:pt x="202116" y="405850"/>
                          <a:pt x="88302" y="369285"/>
                          <a:pt x="32277" y="278432"/>
                        </a:cubicBezTo>
                        <a:cubicBezTo>
                          <a:pt x="-23748" y="187578"/>
                          <a:pt x="-5316" y="69464"/>
                          <a:pt x="75726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41" name="フリーフォーム: 図形 1540">
                    <a:extLst>
                      <a:ext uri="{FF2B5EF4-FFF2-40B4-BE49-F238E27FC236}">
                        <a16:creationId xmlns:a16="http://schemas.microsoft.com/office/drawing/2014/main" id="{1D3A5892-0FF6-B8A5-5FA8-CECF742B95A8}"/>
                      </a:ext>
                    </a:extLst>
                  </p:cNvPr>
                  <p:cNvSpPr/>
                  <p:nvPr/>
                </p:nvSpPr>
                <p:spPr>
                  <a:xfrm>
                    <a:off x="6075879" y="2623689"/>
                    <a:ext cx="433688" cy="381477"/>
                  </a:xfrm>
                  <a:custGeom>
                    <a:avLst/>
                    <a:gdLst>
                      <a:gd name="connsiteX0" fmla="*/ 357962 w 433688"/>
                      <a:gd name="connsiteY0" fmla="*/ 0 h 381477"/>
                      <a:gd name="connsiteX1" fmla="*/ 401411 w 433688"/>
                      <a:gd name="connsiteY1" fmla="*/ 278432 h 381477"/>
                      <a:gd name="connsiteX2" fmla="*/ 133115 w 433688"/>
                      <a:gd name="connsiteY2" fmla="*/ 364627 h 381477"/>
                      <a:gd name="connsiteX3" fmla="*/ 6268 w 433688"/>
                      <a:gd name="connsiteY3" fmla="*/ 112988 h 381477"/>
                      <a:gd name="connsiteX4" fmla="*/ 357962 w 433688"/>
                      <a:gd name="connsiteY4" fmla="*/ 0 h 3814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3688" h="381477">
                        <a:moveTo>
                          <a:pt x="357962" y="0"/>
                        </a:moveTo>
                        <a:cubicBezTo>
                          <a:pt x="439004" y="69464"/>
                          <a:pt x="457436" y="187578"/>
                          <a:pt x="401411" y="278432"/>
                        </a:cubicBezTo>
                        <a:cubicBezTo>
                          <a:pt x="345386" y="369285"/>
                          <a:pt x="231572" y="405850"/>
                          <a:pt x="133115" y="364627"/>
                        </a:cubicBezTo>
                        <a:cubicBezTo>
                          <a:pt x="34658" y="323404"/>
                          <a:pt x="-19152" y="216656"/>
                          <a:pt x="6268" y="112988"/>
                        </a:cubicBezTo>
                        <a:lnTo>
                          <a:pt x="357962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42" name="楕円 1541">
                    <a:extLst>
                      <a:ext uri="{FF2B5EF4-FFF2-40B4-BE49-F238E27FC236}">
                        <a16:creationId xmlns:a16="http://schemas.microsoft.com/office/drawing/2014/main" id="{24A43C65-59AB-18B5-2B32-ADD9959F25ED}"/>
                      </a:ext>
                    </a:extLst>
                  </p:cNvPr>
                  <p:cNvSpPr/>
                  <p:nvPr/>
                </p:nvSpPr>
                <p:spPr>
                  <a:xfrm>
                    <a:off x="5541271" y="2740298"/>
                    <a:ext cx="164204" cy="1642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43" name="楕円 1542">
                    <a:extLst>
                      <a:ext uri="{FF2B5EF4-FFF2-40B4-BE49-F238E27FC236}">
                        <a16:creationId xmlns:a16="http://schemas.microsoft.com/office/drawing/2014/main" id="{EDC32EA0-A594-3885-1AE7-63E51CACDCED}"/>
                      </a:ext>
                    </a:extLst>
                  </p:cNvPr>
                  <p:cNvSpPr/>
                  <p:nvPr/>
                </p:nvSpPr>
                <p:spPr>
                  <a:xfrm>
                    <a:off x="6217546" y="2740298"/>
                    <a:ext cx="164204" cy="1642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39" name="フリーフォーム: 図形 1538">
                  <a:extLst>
                    <a:ext uri="{FF2B5EF4-FFF2-40B4-BE49-F238E27FC236}">
                      <a16:creationId xmlns:a16="http://schemas.microsoft.com/office/drawing/2014/main" id="{A8C6907C-5AE9-A746-8EE7-E71A964D43EA}"/>
                    </a:ext>
                  </a:extLst>
                </p:cNvPr>
                <p:cNvSpPr/>
                <p:nvPr/>
              </p:nvSpPr>
              <p:spPr>
                <a:xfrm rot="10800000">
                  <a:off x="12300321" y="1896403"/>
                  <a:ext cx="485942" cy="81898"/>
                </a:xfrm>
                <a:custGeom>
                  <a:avLst/>
                  <a:gdLst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242971 w 485942"/>
                    <a:gd name="connsiteY8" fmla="*/ 0 h 163797"/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334411 w 485942"/>
                    <a:gd name="connsiteY8" fmla="*/ 91440 h 163797"/>
                    <a:gd name="connsiteX0" fmla="*/ 471160 w 485942"/>
                    <a:gd name="connsiteY0" fmla="*/ 39935 h 134030"/>
                    <a:gd name="connsiteX1" fmla="*/ 485942 w 485942"/>
                    <a:gd name="connsiteY1" fmla="*/ 52132 h 134030"/>
                    <a:gd name="connsiteX2" fmla="*/ 471160 w 485942"/>
                    <a:gd name="connsiteY2" fmla="*/ 64328 h 134030"/>
                    <a:gd name="connsiteX3" fmla="*/ 242971 w 485942"/>
                    <a:gd name="connsiteY3" fmla="*/ 134030 h 134030"/>
                    <a:gd name="connsiteX4" fmla="*/ 14782 w 485942"/>
                    <a:gd name="connsiteY4" fmla="*/ 64328 h 134030"/>
                    <a:gd name="connsiteX5" fmla="*/ 0 w 485942"/>
                    <a:gd name="connsiteY5" fmla="*/ 52132 h 134030"/>
                    <a:gd name="connsiteX6" fmla="*/ 14782 w 485942"/>
                    <a:gd name="connsiteY6" fmla="*/ 39935 h 134030"/>
                    <a:gd name="connsiteX7" fmla="*/ 334411 w 485942"/>
                    <a:gd name="connsiteY7" fmla="*/ 61673 h 134030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6" fmla="*/ 14782 w 485942"/>
                    <a:gd name="connsiteY6" fmla="*/ 0 h 94095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0" fmla="*/ 485942 w 485942"/>
                    <a:gd name="connsiteY0" fmla="*/ 0 h 81898"/>
                    <a:gd name="connsiteX1" fmla="*/ 471160 w 485942"/>
                    <a:gd name="connsiteY1" fmla="*/ 12196 h 81898"/>
                    <a:gd name="connsiteX2" fmla="*/ 242971 w 485942"/>
                    <a:gd name="connsiteY2" fmla="*/ 81898 h 81898"/>
                    <a:gd name="connsiteX3" fmla="*/ 14782 w 485942"/>
                    <a:gd name="connsiteY3" fmla="*/ 12196 h 81898"/>
                    <a:gd name="connsiteX4" fmla="*/ 0 w 485942"/>
                    <a:gd name="connsiteY4" fmla="*/ 0 h 8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42" h="81898">
                      <a:moveTo>
                        <a:pt x="485942" y="0"/>
                      </a:moveTo>
                      <a:lnTo>
                        <a:pt x="471160" y="12196"/>
                      </a:lnTo>
                      <a:cubicBezTo>
                        <a:pt x="406022" y="56202"/>
                        <a:pt x="327498" y="81898"/>
                        <a:pt x="242971" y="81898"/>
                      </a:cubicBezTo>
                      <a:cubicBezTo>
                        <a:pt x="158445" y="81898"/>
                        <a:pt x="79920" y="56202"/>
                        <a:pt x="14782" y="1219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06" name="グループ化 1505">
              <a:extLst>
                <a:ext uri="{FF2B5EF4-FFF2-40B4-BE49-F238E27FC236}">
                  <a16:creationId xmlns:a16="http://schemas.microsoft.com/office/drawing/2014/main" id="{4B29D9D7-2A33-7CBF-5A54-4FE7CAA77662}"/>
                </a:ext>
              </a:extLst>
            </p:cNvPr>
            <p:cNvGrpSpPr/>
            <p:nvPr/>
          </p:nvGrpSpPr>
          <p:grpSpPr>
            <a:xfrm>
              <a:off x="4495859" y="4529845"/>
              <a:ext cx="694286" cy="695738"/>
              <a:chOff x="2600258" y="1733824"/>
              <a:chExt cx="1689994" cy="1693528"/>
            </a:xfrm>
          </p:grpSpPr>
          <p:sp>
            <p:nvSpPr>
              <p:cNvPr id="1526" name="楕円 1525">
                <a:extLst>
                  <a:ext uri="{FF2B5EF4-FFF2-40B4-BE49-F238E27FC236}">
                    <a16:creationId xmlns:a16="http://schemas.microsoft.com/office/drawing/2014/main" id="{DC5166E9-06E4-965A-3FBB-254D4F087106}"/>
                  </a:ext>
                </a:extLst>
              </p:cNvPr>
              <p:cNvSpPr/>
              <p:nvPr/>
            </p:nvSpPr>
            <p:spPr>
              <a:xfrm>
                <a:off x="2600258" y="1737358"/>
                <a:ext cx="1689994" cy="16899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7" name="四角形: 角を丸くする 1526">
                <a:extLst>
                  <a:ext uri="{FF2B5EF4-FFF2-40B4-BE49-F238E27FC236}">
                    <a16:creationId xmlns:a16="http://schemas.microsoft.com/office/drawing/2014/main" id="{324E6428-97D0-31E3-32E0-D0905D9EE4FD}"/>
                  </a:ext>
                </a:extLst>
              </p:cNvPr>
              <p:cNvSpPr/>
              <p:nvPr/>
            </p:nvSpPr>
            <p:spPr>
              <a:xfrm>
                <a:off x="2795793" y="2507588"/>
                <a:ext cx="546100" cy="188884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8" name="四角形: 角を丸くする 1527">
                <a:extLst>
                  <a:ext uri="{FF2B5EF4-FFF2-40B4-BE49-F238E27FC236}">
                    <a16:creationId xmlns:a16="http://schemas.microsoft.com/office/drawing/2014/main" id="{EAE055BD-6F80-0910-1B56-2BC8DEF8BCFC}"/>
                  </a:ext>
                </a:extLst>
              </p:cNvPr>
              <p:cNvSpPr/>
              <p:nvPr/>
            </p:nvSpPr>
            <p:spPr>
              <a:xfrm>
                <a:off x="3570493" y="2507588"/>
                <a:ext cx="546100" cy="188884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9" name="楕円 1528">
                <a:extLst>
                  <a:ext uri="{FF2B5EF4-FFF2-40B4-BE49-F238E27FC236}">
                    <a16:creationId xmlns:a16="http://schemas.microsoft.com/office/drawing/2014/main" id="{A8D1C1A4-5D02-8845-AAF3-F14A10A5BC38}"/>
                  </a:ext>
                </a:extLst>
              </p:cNvPr>
              <p:cNvSpPr/>
              <p:nvPr/>
            </p:nvSpPr>
            <p:spPr>
              <a:xfrm>
                <a:off x="2834234" y="2559075"/>
                <a:ext cx="95898" cy="9589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0" name="楕円 1529">
                <a:extLst>
                  <a:ext uri="{FF2B5EF4-FFF2-40B4-BE49-F238E27FC236}">
                    <a16:creationId xmlns:a16="http://schemas.microsoft.com/office/drawing/2014/main" id="{9EA8E3BE-1DF9-9404-EC64-99B9388A0801}"/>
                  </a:ext>
                </a:extLst>
              </p:cNvPr>
              <p:cNvSpPr/>
              <p:nvPr/>
            </p:nvSpPr>
            <p:spPr>
              <a:xfrm>
                <a:off x="3608934" y="2559075"/>
                <a:ext cx="95898" cy="9589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1" name="二等辺三角形 21">
                <a:extLst>
                  <a:ext uri="{FF2B5EF4-FFF2-40B4-BE49-F238E27FC236}">
                    <a16:creationId xmlns:a16="http://schemas.microsoft.com/office/drawing/2014/main" id="{4617F68E-C775-9BDB-723B-90D10DDAD56B}"/>
                  </a:ext>
                </a:extLst>
              </p:cNvPr>
              <p:cNvSpPr/>
              <p:nvPr/>
            </p:nvSpPr>
            <p:spPr>
              <a:xfrm rot="10800000" flipH="1">
                <a:off x="3212892" y="2976581"/>
                <a:ext cx="481801" cy="180110"/>
              </a:xfrm>
              <a:custGeom>
                <a:avLst/>
                <a:gdLst>
                  <a:gd name="connsiteX0" fmla="*/ 0 w 364617"/>
                  <a:gd name="connsiteY0" fmla="*/ 314325 h 314325"/>
                  <a:gd name="connsiteX1" fmla="*/ 182309 w 364617"/>
                  <a:gd name="connsiteY1" fmla="*/ 0 h 314325"/>
                  <a:gd name="connsiteX2" fmla="*/ 364617 w 364617"/>
                  <a:gd name="connsiteY2" fmla="*/ 314325 h 314325"/>
                  <a:gd name="connsiteX3" fmla="*/ 0 w 364617"/>
                  <a:gd name="connsiteY3" fmla="*/ 314325 h 314325"/>
                  <a:gd name="connsiteX0" fmla="*/ 0 w 364617"/>
                  <a:gd name="connsiteY0" fmla="*/ 314325 h 438150"/>
                  <a:gd name="connsiteX1" fmla="*/ 182309 w 364617"/>
                  <a:gd name="connsiteY1" fmla="*/ 0 h 438150"/>
                  <a:gd name="connsiteX2" fmla="*/ 364617 w 364617"/>
                  <a:gd name="connsiteY2" fmla="*/ 314325 h 438150"/>
                  <a:gd name="connsiteX3" fmla="*/ 180975 w 364617"/>
                  <a:gd name="connsiteY3" fmla="*/ 438150 h 438150"/>
                  <a:gd name="connsiteX4" fmla="*/ 0 w 364617"/>
                  <a:gd name="connsiteY4" fmla="*/ 314325 h 438150"/>
                  <a:gd name="connsiteX0" fmla="*/ 180975 w 364617"/>
                  <a:gd name="connsiteY0" fmla="*/ 438150 h 529590"/>
                  <a:gd name="connsiteX1" fmla="*/ 0 w 364617"/>
                  <a:gd name="connsiteY1" fmla="*/ 314325 h 529590"/>
                  <a:gd name="connsiteX2" fmla="*/ 182309 w 364617"/>
                  <a:gd name="connsiteY2" fmla="*/ 0 h 529590"/>
                  <a:gd name="connsiteX3" fmla="*/ 364617 w 364617"/>
                  <a:gd name="connsiteY3" fmla="*/ 314325 h 529590"/>
                  <a:gd name="connsiteX4" fmla="*/ 272415 w 364617"/>
                  <a:gd name="connsiteY4" fmla="*/ 529590 h 529590"/>
                  <a:gd name="connsiteX0" fmla="*/ 180975 w 364617"/>
                  <a:gd name="connsiteY0" fmla="*/ 438150 h 438150"/>
                  <a:gd name="connsiteX1" fmla="*/ 0 w 364617"/>
                  <a:gd name="connsiteY1" fmla="*/ 314325 h 438150"/>
                  <a:gd name="connsiteX2" fmla="*/ 182309 w 364617"/>
                  <a:gd name="connsiteY2" fmla="*/ 0 h 438150"/>
                  <a:gd name="connsiteX3" fmla="*/ 364617 w 364617"/>
                  <a:gd name="connsiteY3" fmla="*/ 314325 h 438150"/>
                  <a:gd name="connsiteX0" fmla="*/ 0 w 364617"/>
                  <a:gd name="connsiteY0" fmla="*/ 314325 h 314325"/>
                  <a:gd name="connsiteX1" fmla="*/ 182309 w 364617"/>
                  <a:gd name="connsiteY1" fmla="*/ 0 h 314325"/>
                  <a:gd name="connsiteX2" fmla="*/ 364617 w 364617"/>
                  <a:gd name="connsiteY2" fmla="*/ 314325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4617" h="314325">
                    <a:moveTo>
                      <a:pt x="0" y="314325"/>
                    </a:moveTo>
                    <a:lnTo>
                      <a:pt x="182309" y="0"/>
                    </a:lnTo>
                    <a:lnTo>
                      <a:pt x="364617" y="314325"/>
                    </a:ln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2" name="フリーフォーム: 図形 1531">
                <a:extLst>
                  <a:ext uri="{FF2B5EF4-FFF2-40B4-BE49-F238E27FC236}">
                    <a16:creationId xmlns:a16="http://schemas.microsoft.com/office/drawing/2014/main" id="{E212763F-65FC-EF19-F24C-C9E4D8B1472E}"/>
                  </a:ext>
                </a:extLst>
              </p:cNvPr>
              <p:cNvSpPr/>
              <p:nvPr/>
            </p:nvSpPr>
            <p:spPr>
              <a:xfrm>
                <a:off x="2605746" y="1733824"/>
                <a:ext cx="1637951" cy="789594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3"/>
                  <a:gd name="connsiteX1" fmla="*/ 331545 w 1449171"/>
                  <a:gd name="connsiteY1" fmla="*/ 290307 h 709873"/>
                  <a:gd name="connsiteX2" fmla="*/ 495665 w 1449171"/>
                  <a:gd name="connsiteY2" fmla="*/ 428976 h 709873"/>
                  <a:gd name="connsiteX3" fmla="*/ 755593 w 1449171"/>
                  <a:gd name="connsiteY3" fmla="*/ 245305 h 709873"/>
                  <a:gd name="connsiteX4" fmla="*/ 1169592 w 1449171"/>
                  <a:gd name="connsiteY4" fmla="*/ 709827 h 709873"/>
                  <a:gd name="connsiteX5" fmla="*/ 1189048 w 1449171"/>
                  <a:gd name="connsiteY5" fmla="*/ 275957 h 709873"/>
                  <a:gd name="connsiteX6" fmla="*/ 1442435 w 1449171"/>
                  <a:gd name="connsiteY6" fmla="*/ 456583 h 709873"/>
                  <a:gd name="connsiteX7" fmla="*/ 715112 w 1449171"/>
                  <a:gd name="connsiteY7" fmla="*/ 36 h 709873"/>
                  <a:gd name="connsiteX8" fmla="*/ 13184 w 1449171"/>
                  <a:gd name="connsiteY8" fmla="*/ 544391 h 709873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495665 w 1449171"/>
                  <a:gd name="connsiteY2" fmla="*/ 428976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360830 w 1449171"/>
                  <a:gd name="connsiteY2" fmla="*/ 502012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591"/>
                  <a:gd name="connsiteX1" fmla="*/ 331545 w 1449171"/>
                  <a:gd name="connsiteY1" fmla="*/ 290307 h 698591"/>
                  <a:gd name="connsiteX2" fmla="*/ 360830 w 1449171"/>
                  <a:gd name="connsiteY2" fmla="*/ 502012 h 698591"/>
                  <a:gd name="connsiteX3" fmla="*/ 716266 w 1449171"/>
                  <a:gd name="connsiteY3" fmla="*/ 273396 h 698591"/>
                  <a:gd name="connsiteX4" fmla="*/ 1119029 w 1449171"/>
                  <a:gd name="connsiteY4" fmla="*/ 698591 h 698591"/>
                  <a:gd name="connsiteX5" fmla="*/ 1189048 w 1449171"/>
                  <a:gd name="connsiteY5" fmla="*/ 275957 h 698591"/>
                  <a:gd name="connsiteX6" fmla="*/ 1442435 w 1449171"/>
                  <a:gd name="connsiteY6" fmla="*/ 456583 h 698591"/>
                  <a:gd name="connsiteX7" fmla="*/ 715112 w 1449171"/>
                  <a:gd name="connsiteY7" fmla="*/ 36 h 698591"/>
                  <a:gd name="connsiteX8" fmla="*/ 13184 w 1449171"/>
                  <a:gd name="connsiteY8" fmla="*/ 544391 h 698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9171" h="698591">
                    <a:moveTo>
                      <a:pt x="13184" y="544391"/>
                    </a:moveTo>
                    <a:cubicBezTo>
                      <a:pt x="113989" y="526135"/>
                      <a:pt x="155624" y="317970"/>
                      <a:pt x="331545" y="290307"/>
                    </a:cubicBezTo>
                    <a:cubicBezTo>
                      <a:pt x="411959" y="271071"/>
                      <a:pt x="296710" y="504830"/>
                      <a:pt x="360830" y="502012"/>
                    </a:cubicBezTo>
                    <a:cubicBezTo>
                      <a:pt x="424950" y="499194"/>
                      <a:pt x="534186" y="288387"/>
                      <a:pt x="716266" y="273396"/>
                    </a:cubicBezTo>
                    <a:cubicBezTo>
                      <a:pt x="1007899" y="244360"/>
                      <a:pt x="1040232" y="698164"/>
                      <a:pt x="1119029" y="698591"/>
                    </a:cubicBezTo>
                    <a:cubicBezTo>
                      <a:pt x="1197826" y="699018"/>
                      <a:pt x="1050407" y="301310"/>
                      <a:pt x="1189048" y="275957"/>
                    </a:cubicBezTo>
                    <a:cubicBezTo>
                      <a:pt x="1291171" y="273076"/>
                      <a:pt x="1387402" y="517040"/>
                      <a:pt x="1442435" y="456583"/>
                    </a:cubicBezTo>
                    <a:cubicBezTo>
                      <a:pt x="1497468" y="396126"/>
                      <a:pt x="1211754" y="5064"/>
                      <a:pt x="715112" y="36"/>
                    </a:cubicBezTo>
                    <a:cubicBezTo>
                      <a:pt x="218470" y="-4992"/>
                      <a:pt x="-66190" y="522166"/>
                      <a:pt x="13184" y="54439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3" name="フリーフォーム: 図形 1532">
                <a:extLst>
                  <a:ext uri="{FF2B5EF4-FFF2-40B4-BE49-F238E27FC236}">
                    <a16:creationId xmlns:a16="http://schemas.microsoft.com/office/drawing/2014/main" id="{22277A1B-736D-9EE3-2FC2-978166B04858}"/>
                  </a:ext>
                </a:extLst>
              </p:cNvPr>
              <p:cNvSpPr/>
              <p:nvPr/>
            </p:nvSpPr>
            <p:spPr>
              <a:xfrm>
                <a:off x="2916334" y="1781630"/>
                <a:ext cx="1043401" cy="282800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07" name="グループ化 1506">
              <a:extLst>
                <a:ext uri="{FF2B5EF4-FFF2-40B4-BE49-F238E27FC236}">
                  <a16:creationId xmlns:a16="http://schemas.microsoft.com/office/drawing/2014/main" id="{F9ECA40A-4095-E71D-D3B0-849B2CE484F7}"/>
                </a:ext>
              </a:extLst>
            </p:cNvPr>
            <p:cNvGrpSpPr/>
            <p:nvPr/>
          </p:nvGrpSpPr>
          <p:grpSpPr>
            <a:xfrm>
              <a:off x="3993440" y="4922466"/>
              <a:ext cx="694286" cy="695738"/>
              <a:chOff x="489518" y="-148317"/>
              <a:chExt cx="1689994" cy="1693529"/>
            </a:xfrm>
          </p:grpSpPr>
          <p:sp>
            <p:nvSpPr>
              <p:cNvPr id="1520" name="楕円 1519">
                <a:extLst>
                  <a:ext uri="{FF2B5EF4-FFF2-40B4-BE49-F238E27FC236}">
                    <a16:creationId xmlns:a16="http://schemas.microsoft.com/office/drawing/2014/main" id="{C851A39E-9DDA-698C-419D-47DEE3CC64F2}"/>
                  </a:ext>
                </a:extLst>
              </p:cNvPr>
              <p:cNvSpPr/>
              <p:nvPr/>
            </p:nvSpPr>
            <p:spPr>
              <a:xfrm>
                <a:off x="489518" y="-144782"/>
                <a:ext cx="1689994" cy="16899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1" name="フリーフォーム: 図形 1520">
                <a:extLst>
                  <a:ext uri="{FF2B5EF4-FFF2-40B4-BE49-F238E27FC236}">
                    <a16:creationId xmlns:a16="http://schemas.microsoft.com/office/drawing/2014/main" id="{DEA22FB5-B5E4-29FE-BE56-1728CD6570B5}"/>
                  </a:ext>
                </a:extLst>
              </p:cNvPr>
              <p:cNvSpPr/>
              <p:nvPr/>
            </p:nvSpPr>
            <p:spPr>
              <a:xfrm>
                <a:off x="495006" y="-148317"/>
                <a:ext cx="1637951" cy="615307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9171" h="544391">
                    <a:moveTo>
                      <a:pt x="13184" y="544391"/>
                    </a:moveTo>
                    <a:cubicBezTo>
                      <a:pt x="113989" y="526135"/>
                      <a:pt x="155624" y="317970"/>
                      <a:pt x="331545" y="290307"/>
                    </a:cubicBezTo>
                    <a:cubicBezTo>
                      <a:pt x="411959" y="271071"/>
                      <a:pt x="424990" y="436476"/>
                      <a:pt x="495665" y="428976"/>
                    </a:cubicBezTo>
                    <a:cubicBezTo>
                      <a:pt x="566340" y="421476"/>
                      <a:pt x="573513" y="260296"/>
                      <a:pt x="755593" y="245305"/>
                    </a:cubicBezTo>
                    <a:cubicBezTo>
                      <a:pt x="861828" y="241550"/>
                      <a:pt x="1060832" y="401338"/>
                      <a:pt x="1133074" y="406447"/>
                    </a:cubicBezTo>
                    <a:cubicBezTo>
                      <a:pt x="1205317" y="411556"/>
                      <a:pt x="1137488" y="267601"/>
                      <a:pt x="1189048" y="275957"/>
                    </a:cubicBezTo>
                    <a:cubicBezTo>
                      <a:pt x="1291171" y="273076"/>
                      <a:pt x="1387402" y="517040"/>
                      <a:pt x="1442435" y="456583"/>
                    </a:cubicBezTo>
                    <a:cubicBezTo>
                      <a:pt x="1497468" y="396126"/>
                      <a:pt x="1211754" y="5064"/>
                      <a:pt x="715112" y="36"/>
                    </a:cubicBezTo>
                    <a:cubicBezTo>
                      <a:pt x="218470" y="-4992"/>
                      <a:pt x="-66190" y="522166"/>
                      <a:pt x="13184" y="54439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2" name="フリーフォーム: 図形 1521">
                <a:extLst>
                  <a:ext uri="{FF2B5EF4-FFF2-40B4-BE49-F238E27FC236}">
                    <a16:creationId xmlns:a16="http://schemas.microsoft.com/office/drawing/2014/main" id="{B6BDE27E-D67E-1BC6-68DE-41D0B5A3A494}"/>
                  </a:ext>
                </a:extLst>
              </p:cNvPr>
              <p:cNvSpPr/>
              <p:nvPr/>
            </p:nvSpPr>
            <p:spPr>
              <a:xfrm>
                <a:off x="805594" y="-100510"/>
                <a:ext cx="1043401" cy="282800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3" name="楕円 1522">
                <a:extLst>
                  <a:ext uri="{FF2B5EF4-FFF2-40B4-BE49-F238E27FC236}">
                    <a16:creationId xmlns:a16="http://schemas.microsoft.com/office/drawing/2014/main" id="{EE47D1B1-54B0-6E2F-7158-18682D861B1D}"/>
                  </a:ext>
                </a:extLst>
              </p:cNvPr>
              <p:cNvSpPr/>
              <p:nvPr/>
            </p:nvSpPr>
            <p:spPr>
              <a:xfrm>
                <a:off x="925430" y="548657"/>
                <a:ext cx="133350" cy="2698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4" name="楕円 1523">
                <a:extLst>
                  <a:ext uri="{FF2B5EF4-FFF2-40B4-BE49-F238E27FC236}">
                    <a16:creationId xmlns:a16="http://schemas.microsoft.com/office/drawing/2014/main" id="{36A2B989-F88C-3D47-D716-3A3382D17B4A}"/>
                  </a:ext>
                </a:extLst>
              </p:cNvPr>
              <p:cNvSpPr/>
              <p:nvPr/>
            </p:nvSpPr>
            <p:spPr>
              <a:xfrm>
                <a:off x="1573130" y="548657"/>
                <a:ext cx="133350" cy="2698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5" name="フリーフォーム: 図形 1524">
                <a:extLst>
                  <a:ext uri="{FF2B5EF4-FFF2-40B4-BE49-F238E27FC236}">
                    <a16:creationId xmlns:a16="http://schemas.microsoft.com/office/drawing/2014/main" id="{08672268-F3E7-2CC5-36F7-E90644E619C3}"/>
                  </a:ext>
                </a:extLst>
              </p:cNvPr>
              <p:cNvSpPr/>
              <p:nvPr/>
            </p:nvSpPr>
            <p:spPr>
              <a:xfrm>
                <a:off x="1100826" y="1072561"/>
                <a:ext cx="485942" cy="81898"/>
              </a:xfrm>
              <a:custGeom>
                <a:avLst/>
                <a:gdLst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242971 w 485942"/>
                  <a:gd name="connsiteY8" fmla="*/ 0 h 163797"/>
                  <a:gd name="connsiteX0" fmla="*/ 242971 w 485942"/>
                  <a:gd name="connsiteY0" fmla="*/ 0 h 163797"/>
                  <a:gd name="connsiteX1" fmla="*/ 471160 w 485942"/>
                  <a:gd name="connsiteY1" fmla="*/ 69702 h 163797"/>
                  <a:gd name="connsiteX2" fmla="*/ 485942 w 485942"/>
                  <a:gd name="connsiteY2" fmla="*/ 81899 h 163797"/>
                  <a:gd name="connsiteX3" fmla="*/ 471160 w 485942"/>
                  <a:gd name="connsiteY3" fmla="*/ 94095 h 163797"/>
                  <a:gd name="connsiteX4" fmla="*/ 242971 w 485942"/>
                  <a:gd name="connsiteY4" fmla="*/ 163797 h 163797"/>
                  <a:gd name="connsiteX5" fmla="*/ 14782 w 485942"/>
                  <a:gd name="connsiteY5" fmla="*/ 94095 h 163797"/>
                  <a:gd name="connsiteX6" fmla="*/ 0 w 485942"/>
                  <a:gd name="connsiteY6" fmla="*/ 81899 h 163797"/>
                  <a:gd name="connsiteX7" fmla="*/ 14782 w 485942"/>
                  <a:gd name="connsiteY7" fmla="*/ 69702 h 163797"/>
                  <a:gd name="connsiteX8" fmla="*/ 334411 w 485942"/>
                  <a:gd name="connsiteY8" fmla="*/ 91440 h 163797"/>
                  <a:gd name="connsiteX0" fmla="*/ 471160 w 485942"/>
                  <a:gd name="connsiteY0" fmla="*/ 39935 h 134030"/>
                  <a:gd name="connsiteX1" fmla="*/ 485942 w 485942"/>
                  <a:gd name="connsiteY1" fmla="*/ 52132 h 134030"/>
                  <a:gd name="connsiteX2" fmla="*/ 471160 w 485942"/>
                  <a:gd name="connsiteY2" fmla="*/ 64328 h 134030"/>
                  <a:gd name="connsiteX3" fmla="*/ 242971 w 485942"/>
                  <a:gd name="connsiteY3" fmla="*/ 134030 h 134030"/>
                  <a:gd name="connsiteX4" fmla="*/ 14782 w 485942"/>
                  <a:gd name="connsiteY4" fmla="*/ 64328 h 134030"/>
                  <a:gd name="connsiteX5" fmla="*/ 0 w 485942"/>
                  <a:gd name="connsiteY5" fmla="*/ 52132 h 134030"/>
                  <a:gd name="connsiteX6" fmla="*/ 14782 w 485942"/>
                  <a:gd name="connsiteY6" fmla="*/ 39935 h 134030"/>
                  <a:gd name="connsiteX7" fmla="*/ 334411 w 485942"/>
                  <a:gd name="connsiteY7" fmla="*/ 61673 h 134030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6" fmla="*/ 14782 w 485942"/>
                  <a:gd name="connsiteY6" fmla="*/ 0 h 94095"/>
                  <a:gd name="connsiteX0" fmla="*/ 471160 w 485942"/>
                  <a:gd name="connsiteY0" fmla="*/ 0 h 94095"/>
                  <a:gd name="connsiteX1" fmla="*/ 485942 w 485942"/>
                  <a:gd name="connsiteY1" fmla="*/ 12197 h 94095"/>
                  <a:gd name="connsiteX2" fmla="*/ 471160 w 485942"/>
                  <a:gd name="connsiteY2" fmla="*/ 24393 h 94095"/>
                  <a:gd name="connsiteX3" fmla="*/ 242971 w 485942"/>
                  <a:gd name="connsiteY3" fmla="*/ 94095 h 94095"/>
                  <a:gd name="connsiteX4" fmla="*/ 14782 w 485942"/>
                  <a:gd name="connsiteY4" fmla="*/ 24393 h 94095"/>
                  <a:gd name="connsiteX5" fmla="*/ 0 w 485942"/>
                  <a:gd name="connsiteY5" fmla="*/ 12197 h 94095"/>
                  <a:gd name="connsiteX0" fmla="*/ 485942 w 485942"/>
                  <a:gd name="connsiteY0" fmla="*/ 0 h 81898"/>
                  <a:gd name="connsiteX1" fmla="*/ 471160 w 485942"/>
                  <a:gd name="connsiteY1" fmla="*/ 12196 h 81898"/>
                  <a:gd name="connsiteX2" fmla="*/ 242971 w 485942"/>
                  <a:gd name="connsiteY2" fmla="*/ 81898 h 81898"/>
                  <a:gd name="connsiteX3" fmla="*/ 14782 w 485942"/>
                  <a:gd name="connsiteY3" fmla="*/ 12196 h 81898"/>
                  <a:gd name="connsiteX4" fmla="*/ 0 w 485942"/>
                  <a:gd name="connsiteY4" fmla="*/ 0 h 81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5942" h="81898">
                    <a:moveTo>
                      <a:pt x="485942" y="0"/>
                    </a:moveTo>
                    <a:lnTo>
                      <a:pt x="471160" y="12196"/>
                    </a:lnTo>
                    <a:cubicBezTo>
                      <a:pt x="406022" y="56202"/>
                      <a:pt x="327498" y="81898"/>
                      <a:pt x="242971" y="81898"/>
                    </a:cubicBezTo>
                    <a:cubicBezTo>
                      <a:pt x="158445" y="81898"/>
                      <a:pt x="79920" y="56202"/>
                      <a:pt x="14782" y="12196"/>
                    </a:cubicBezTo>
                    <a:lnTo>
                      <a:pt x="0" y="0"/>
                    </a:lnTo>
                  </a:path>
                </a:pathLst>
              </a:cu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08" name="グループ化 1507">
              <a:extLst>
                <a:ext uri="{FF2B5EF4-FFF2-40B4-BE49-F238E27FC236}">
                  <a16:creationId xmlns:a16="http://schemas.microsoft.com/office/drawing/2014/main" id="{934899EF-3C07-3CA9-0174-70FDF2D08F2D}"/>
                </a:ext>
              </a:extLst>
            </p:cNvPr>
            <p:cNvGrpSpPr/>
            <p:nvPr/>
          </p:nvGrpSpPr>
          <p:grpSpPr>
            <a:xfrm>
              <a:off x="4684684" y="4873618"/>
              <a:ext cx="694284" cy="703548"/>
              <a:chOff x="4756718" y="-167330"/>
              <a:chExt cx="1689994" cy="1712542"/>
            </a:xfrm>
          </p:grpSpPr>
          <p:sp>
            <p:nvSpPr>
              <p:cNvPr id="1510" name="楕円 1509">
                <a:extLst>
                  <a:ext uri="{FF2B5EF4-FFF2-40B4-BE49-F238E27FC236}">
                    <a16:creationId xmlns:a16="http://schemas.microsoft.com/office/drawing/2014/main" id="{028B40CD-D440-446B-E2A1-E8AB6F482550}"/>
                  </a:ext>
                </a:extLst>
              </p:cNvPr>
              <p:cNvSpPr/>
              <p:nvPr/>
            </p:nvSpPr>
            <p:spPr>
              <a:xfrm>
                <a:off x="4756718" y="-144782"/>
                <a:ext cx="1689994" cy="16899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1" name="フリーフォーム: 図形 1510">
                <a:extLst>
                  <a:ext uri="{FF2B5EF4-FFF2-40B4-BE49-F238E27FC236}">
                    <a16:creationId xmlns:a16="http://schemas.microsoft.com/office/drawing/2014/main" id="{87DD26D7-4D00-CEDE-0B3A-809C089A9B52}"/>
                  </a:ext>
                </a:extLst>
              </p:cNvPr>
              <p:cNvSpPr/>
              <p:nvPr/>
            </p:nvSpPr>
            <p:spPr>
              <a:xfrm>
                <a:off x="4926635" y="-167330"/>
                <a:ext cx="1357105" cy="422131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9823 w 1296735"/>
                  <a:gd name="connsiteY0" fmla="*/ 326304 h 467238"/>
                  <a:gd name="connsiteX1" fmla="*/ 182113 w 1296735"/>
                  <a:gd name="connsiteY1" fmla="*/ 291328 h 467238"/>
                  <a:gd name="connsiteX2" fmla="*/ 346233 w 1296735"/>
                  <a:gd name="connsiteY2" fmla="*/ 429997 h 467238"/>
                  <a:gd name="connsiteX3" fmla="*/ 606161 w 1296735"/>
                  <a:gd name="connsiteY3" fmla="*/ 246326 h 467238"/>
                  <a:gd name="connsiteX4" fmla="*/ 983642 w 1296735"/>
                  <a:gd name="connsiteY4" fmla="*/ 407468 h 467238"/>
                  <a:gd name="connsiteX5" fmla="*/ 1039616 w 1296735"/>
                  <a:gd name="connsiteY5" fmla="*/ 276978 h 467238"/>
                  <a:gd name="connsiteX6" fmla="*/ 1293003 w 1296735"/>
                  <a:gd name="connsiteY6" fmla="*/ 457604 h 467238"/>
                  <a:gd name="connsiteX7" fmla="*/ 565680 w 1296735"/>
                  <a:gd name="connsiteY7" fmla="*/ 1057 h 467238"/>
                  <a:gd name="connsiteX8" fmla="*/ 9823 w 1296735"/>
                  <a:gd name="connsiteY8" fmla="*/ 326304 h 467238"/>
                  <a:gd name="connsiteX0" fmla="*/ 9823 w 1296734"/>
                  <a:gd name="connsiteY0" fmla="*/ 326304 h 467238"/>
                  <a:gd name="connsiteX1" fmla="*/ 182113 w 1296734"/>
                  <a:gd name="connsiteY1" fmla="*/ 291328 h 467238"/>
                  <a:gd name="connsiteX2" fmla="*/ 379942 w 1296734"/>
                  <a:gd name="connsiteY2" fmla="*/ 356961 h 467238"/>
                  <a:gd name="connsiteX3" fmla="*/ 606161 w 1296734"/>
                  <a:gd name="connsiteY3" fmla="*/ 246326 h 467238"/>
                  <a:gd name="connsiteX4" fmla="*/ 983642 w 1296734"/>
                  <a:gd name="connsiteY4" fmla="*/ 407468 h 467238"/>
                  <a:gd name="connsiteX5" fmla="*/ 1039616 w 1296734"/>
                  <a:gd name="connsiteY5" fmla="*/ 276978 h 467238"/>
                  <a:gd name="connsiteX6" fmla="*/ 1293003 w 1296734"/>
                  <a:gd name="connsiteY6" fmla="*/ 457604 h 467238"/>
                  <a:gd name="connsiteX7" fmla="*/ 565680 w 1296734"/>
                  <a:gd name="connsiteY7" fmla="*/ 1057 h 467238"/>
                  <a:gd name="connsiteX8" fmla="*/ 9823 w 1296734"/>
                  <a:gd name="connsiteY8" fmla="*/ 326304 h 467238"/>
                  <a:gd name="connsiteX0" fmla="*/ 9453 w 1179099"/>
                  <a:gd name="connsiteY0" fmla="*/ 325460 h 406756"/>
                  <a:gd name="connsiteX1" fmla="*/ 181743 w 1179099"/>
                  <a:gd name="connsiteY1" fmla="*/ 290484 h 406756"/>
                  <a:gd name="connsiteX2" fmla="*/ 379572 w 1179099"/>
                  <a:gd name="connsiteY2" fmla="*/ 356117 h 406756"/>
                  <a:gd name="connsiteX3" fmla="*/ 605791 w 1179099"/>
                  <a:gd name="connsiteY3" fmla="*/ 245482 h 406756"/>
                  <a:gd name="connsiteX4" fmla="*/ 983272 w 1179099"/>
                  <a:gd name="connsiteY4" fmla="*/ 406624 h 406756"/>
                  <a:gd name="connsiteX5" fmla="*/ 1039246 w 1179099"/>
                  <a:gd name="connsiteY5" fmla="*/ 276134 h 406756"/>
                  <a:gd name="connsiteX6" fmla="*/ 1174652 w 1179099"/>
                  <a:gd name="connsiteY6" fmla="*/ 276980 h 406756"/>
                  <a:gd name="connsiteX7" fmla="*/ 565310 w 1179099"/>
                  <a:gd name="connsiteY7" fmla="*/ 213 h 406756"/>
                  <a:gd name="connsiteX8" fmla="*/ 9453 w 1179099"/>
                  <a:gd name="connsiteY8" fmla="*/ 325460 h 406756"/>
                  <a:gd name="connsiteX0" fmla="*/ 9453 w 1179099"/>
                  <a:gd name="connsiteY0" fmla="*/ 325460 h 356551"/>
                  <a:gd name="connsiteX1" fmla="*/ 181743 w 1179099"/>
                  <a:gd name="connsiteY1" fmla="*/ 290484 h 356551"/>
                  <a:gd name="connsiteX2" fmla="*/ 379572 w 1179099"/>
                  <a:gd name="connsiteY2" fmla="*/ 356117 h 356551"/>
                  <a:gd name="connsiteX3" fmla="*/ 605791 w 1179099"/>
                  <a:gd name="connsiteY3" fmla="*/ 245482 h 356551"/>
                  <a:gd name="connsiteX4" fmla="*/ 856864 w 1179099"/>
                  <a:gd name="connsiteY4" fmla="*/ 342016 h 356551"/>
                  <a:gd name="connsiteX5" fmla="*/ 1039246 w 1179099"/>
                  <a:gd name="connsiteY5" fmla="*/ 276134 h 356551"/>
                  <a:gd name="connsiteX6" fmla="*/ 1174652 w 1179099"/>
                  <a:gd name="connsiteY6" fmla="*/ 276980 h 356551"/>
                  <a:gd name="connsiteX7" fmla="*/ 565310 w 1179099"/>
                  <a:gd name="connsiteY7" fmla="*/ 213 h 356551"/>
                  <a:gd name="connsiteX8" fmla="*/ 9453 w 1179099"/>
                  <a:gd name="connsiteY8" fmla="*/ 325460 h 356551"/>
                  <a:gd name="connsiteX0" fmla="*/ 9453 w 1179099"/>
                  <a:gd name="connsiteY0" fmla="*/ 325460 h 356206"/>
                  <a:gd name="connsiteX1" fmla="*/ 181743 w 1179099"/>
                  <a:gd name="connsiteY1" fmla="*/ 290484 h 356206"/>
                  <a:gd name="connsiteX2" fmla="*/ 379572 w 1179099"/>
                  <a:gd name="connsiteY2" fmla="*/ 356117 h 356206"/>
                  <a:gd name="connsiteX3" fmla="*/ 574891 w 1179099"/>
                  <a:gd name="connsiteY3" fmla="*/ 270763 h 356206"/>
                  <a:gd name="connsiteX4" fmla="*/ 856864 w 1179099"/>
                  <a:gd name="connsiteY4" fmla="*/ 342016 h 356206"/>
                  <a:gd name="connsiteX5" fmla="*/ 1039246 w 1179099"/>
                  <a:gd name="connsiteY5" fmla="*/ 276134 h 356206"/>
                  <a:gd name="connsiteX6" fmla="*/ 1174652 w 1179099"/>
                  <a:gd name="connsiteY6" fmla="*/ 276980 h 356206"/>
                  <a:gd name="connsiteX7" fmla="*/ 565310 w 1179099"/>
                  <a:gd name="connsiteY7" fmla="*/ 213 h 356206"/>
                  <a:gd name="connsiteX8" fmla="*/ 9453 w 1179099"/>
                  <a:gd name="connsiteY8" fmla="*/ 325460 h 356206"/>
                  <a:gd name="connsiteX0" fmla="*/ 9248 w 1178993"/>
                  <a:gd name="connsiteY0" fmla="*/ 342299 h 373045"/>
                  <a:gd name="connsiteX1" fmla="*/ 181538 w 1178993"/>
                  <a:gd name="connsiteY1" fmla="*/ 307323 h 373045"/>
                  <a:gd name="connsiteX2" fmla="*/ 379367 w 1178993"/>
                  <a:gd name="connsiteY2" fmla="*/ 372956 h 373045"/>
                  <a:gd name="connsiteX3" fmla="*/ 574686 w 1178993"/>
                  <a:gd name="connsiteY3" fmla="*/ 287602 h 373045"/>
                  <a:gd name="connsiteX4" fmla="*/ 856659 w 1178993"/>
                  <a:gd name="connsiteY4" fmla="*/ 358855 h 373045"/>
                  <a:gd name="connsiteX5" fmla="*/ 1039041 w 1178993"/>
                  <a:gd name="connsiteY5" fmla="*/ 292973 h 373045"/>
                  <a:gd name="connsiteX6" fmla="*/ 1174447 w 1178993"/>
                  <a:gd name="connsiteY6" fmla="*/ 293819 h 373045"/>
                  <a:gd name="connsiteX7" fmla="*/ 576341 w 1178993"/>
                  <a:gd name="connsiteY7" fmla="*/ 198 h 373045"/>
                  <a:gd name="connsiteX8" fmla="*/ 9248 w 1178993"/>
                  <a:gd name="connsiteY8" fmla="*/ 342299 h 373045"/>
                  <a:gd name="connsiteX0" fmla="*/ 14798 w 1187470"/>
                  <a:gd name="connsiteY0" fmla="*/ 342274 h 373020"/>
                  <a:gd name="connsiteX1" fmla="*/ 187088 w 1187470"/>
                  <a:gd name="connsiteY1" fmla="*/ 307298 h 373020"/>
                  <a:gd name="connsiteX2" fmla="*/ 384917 w 1187470"/>
                  <a:gd name="connsiteY2" fmla="*/ 372931 h 373020"/>
                  <a:gd name="connsiteX3" fmla="*/ 580236 w 1187470"/>
                  <a:gd name="connsiteY3" fmla="*/ 287577 h 373020"/>
                  <a:gd name="connsiteX4" fmla="*/ 862209 w 1187470"/>
                  <a:gd name="connsiteY4" fmla="*/ 358830 h 373020"/>
                  <a:gd name="connsiteX5" fmla="*/ 1044591 w 1187470"/>
                  <a:gd name="connsiteY5" fmla="*/ 292948 h 373020"/>
                  <a:gd name="connsiteX6" fmla="*/ 1179997 w 1187470"/>
                  <a:gd name="connsiteY6" fmla="*/ 293794 h 373020"/>
                  <a:gd name="connsiteX7" fmla="*/ 581891 w 1187470"/>
                  <a:gd name="connsiteY7" fmla="*/ 173 h 373020"/>
                  <a:gd name="connsiteX8" fmla="*/ 14798 w 1187470"/>
                  <a:gd name="connsiteY8" fmla="*/ 342274 h 373020"/>
                  <a:gd name="connsiteX0" fmla="*/ 9280 w 1190179"/>
                  <a:gd name="connsiteY0" fmla="*/ 342168 h 372914"/>
                  <a:gd name="connsiteX1" fmla="*/ 181570 w 1190179"/>
                  <a:gd name="connsiteY1" fmla="*/ 307192 h 372914"/>
                  <a:gd name="connsiteX2" fmla="*/ 379399 w 1190179"/>
                  <a:gd name="connsiteY2" fmla="*/ 372825 h 372914"/>
                  <a:gd name="connsiteX3" fmla="*/ 574718 w 1190179"/>
                  <a:gd name="connsiteY3" fmla="*/ 287471 h 372914"/>
                  <a:gd name="connsiteX4" fmla="*/ 856691 w 1190179"/>
                  <a:gd name="connsiteY4" fmla="*/ 358724 h 372914"/>
                  <a:gd name="connsiteX5" fmla="*/ 1039073 w 1190179"/>
                  <a:gd name="connsiteY5" fmla="*/ 292842 h 372914"/>
                  <a:gd name="connsiteX6" fmla="*/ 1185716 w 1190179"/>
                  <a:gd name="connsiteY6" fmla="*/ 313351 h 372914"/>
                  <a:gd name="connsiteX7" fmla="*/ 576373 w 1190179"/>
                  <a:gd name="connsiteY7" fmla="*/ 67 h 372914"/>
                  <a:gd name="connsiteX8" fmla="*/ 9280 w 1190179"/>
                  <a:gd name="connsiteY8" fmla="*/ 342168 h 372914"/>
                  <a:gd name="connsiteX0" fmla="*/ 9280 w 1190179"/>
                  <a:gd name="connsiteY0" fmla="*/ 342168 h 372914"/>
                  <a:gd name="connsiteX1" fmla="*/ 181570 w 1190179"/>
                  <a:gd name="connsiteY1" fmla="*/ 307192 h 372914"/>
                  <a:gd name="connsiteX2" fmla="*/ 379399 w 1190179"/>
                  <a:gd name="connsiteY2" fmla="*/ 372825 h 372914"/>
                  <a:gd name="connsiteX3" fmla="*/ 574718 w 1190179"/>
                  <a:gd name="connsiteY3" fmla="*/ 287471 h 372914"/>
                  <a:gd name="connsiteX4" fmla="*/ 856691 w 1190179"/>
                  <a:gd name="connsiteY4" fmla="*/ 358724 h 372914"/>
                  <a:gd name="connsiteX5" fmla="*/ 1039073 w 1190179"/>
                  <a:gd name="connsiteY5" fmla="*/ 292842 h 372914"/>
                  <a:gd name="connsiteX6" fmla="*/ 1185716 w 1190179"/>
                  <a:gd name="connsiteY6" fmla="*/ 313351 h 372914"/>
                  <a:gd name="connsiteX7" fmla="*/ 576373 w 1190179"/>
                  <a:gd name="connsiteY7" fmla="*/ 67 h 372914"/>
                  <a:gd name="connsiteX8" fmla="*/ 9280 w 1190179"/>
                  <a:gd name="connsiteY8" fmla="*/ 342168 h 372914"/>
                  <a:gd name="connsiteX0" fmla="*/ 9280 w 1192919"/>
                  <a:gd name="connsiteY0" fmla="*/ 342161 h 372907"/>
                  <a:gd name="connsiteX1" fmla="*/ 181570 w 1192919"/>
                  <a:gd name="connsiteY1" fmla="*/ 307185 h 372907"/>
                  <a:gd name="connsiteX2" fmla="*/ 379399 w 1192919"/>
                  <a:gd name="connsiteY2" fmla="*/ 372818 h 372907"/>
                  <a:gd name="connsiteX3" fmla="*/ 574718 w 1192919"/>
                  <a:gd name="connsiteY3" fmla="*/ 287464 h 372907"/>
                  <a:gd name="connsiteX4" fmla="*/ 856691 w 1192919"/>
                  <a:gd name="connsiteY4" fmla="*/ 358717 h 372907"/>
                  <a:gd name="connsiteX5" fmla="*/ 1039073 w 1192919"/>
                  <a:gd name="connsiteY5" fmla="*/ 292835 h 372907"/>
                  <a:gd name="connsiteX6" fmla="*/ 1185716 w 1192919"/>
                  <a:gd name="connsiteY6" fmla="*/ 313344 h 372907"/>
                  <a:gd name="connsiteX7" fmla="*/ 576373 w 1192919"/>
                  <a:gd name="connsiteY7" fmla="*/ 60 h 372907"/>
                  <a:gd name="connsiteX8" fmla="*/ 9280 w 1192919"/>
                  <a:gd name="connsiteY8" fmla="*/ 342161 h 372907"/>
                  <a:gd name="connsiteX0" fmla="*/ 13777 w 1200694"/>
                  <a:gd name="connsiteY0" fmla="*/ 342103 h 372849"/>
                  <a:gd name="connsiteX1" fmla="*/ 186067 w 1200694"/>
                  <a:gd name="connsiteY1" fmla="*/ 307127 h 372849"/>
                  <a:gd name="connsiteX2" fmla="*/ 383896 w 1200694"/>
                  <a:gd name="connsiteY2" fmla="*/ 372760 h 372849"/>
                  <a:gd name="connsiteX3" fmla="*/ 579215 w 1200694"/>
                  <a:gd name="connsiteY3" fmla="*/ 287406 h 372849"/>
                  <a:gd name="connsiteX4" fmla="*/ 861188 w 1200694"/>
                  <a:gd name="connsiteY4" fmla="*/ 358659 h 372849"/>
                  <a:gd name="connsiteX5" fmla="*/ 1043570 w 1200694"/>
                  <a:gd name="connsiteY5" fmla="*/ 292777 h 372849"/>
                  <a:gd name="connsiteX6" fmla="*/ 1190213 w 1200694"/>
                  <a:gd name="connsiteY6" fmla="*/ 313286 h 372849"/>
                  <a:gd name="connsiteX7" fmla="*/ 580870 w 1200694"/>
                  <a:gd name="connsiteY7" fmla="*/ 2 h 372849"/>
                  <a:gd name="connsiteX8" fmla="*/ 13777 w 1200694"/>
                  <a:gd name="connsiteY8" fmla="*/ 342103 h 372849"/>
                  <a:gd name="connsiteX0" fmla="*/ 13777 w 1200694"/>
                  <a:gd name="connsiteY0" fmla="*/ 342103 h 373479"/>
                  <a:gd name="connsiteX1" fmla="*/ 186067 w 1200694"/>
                  <a:gd name="connsiteY1" fmla="*/ 307127 h 373479"/>
                  <a:gd name="connsiteX2" fmla="*/ 383896 w 1200694"/>
                  <a:gd name="connsiteY2" fmla="*/ 372760 h 373479"/>
                  <a:gd name="connsiteX3" fmla="*/ 635397 w 1200694"/>
                  <a:gd name="connsiteY3" fmla="*/ 248079 h 373479"/>
                  <a:gd name="connsiteX4" fmla="*/ 861188 w 1200694"/>
                  <a:gd name="connsiteY4" fmla="*/ 358659 h 373479"/>
                  <a:gd name="connsiteX5" fmla="*/ 1043570 w 1200694"/>
                  <a:gd name="connsiteY5" fmla="*/ 292777 h 373479"/>
                  <a:gd name="connsiteX6" fmla="*/ 1190213 w 1200694"/>
                  <a:gd name="connsiteY6" fmla="*/ 313286 h 373479"/>
                  <a:gd name="connsiteX7" fmla="*/ 580870 w 1200694"/>
                  <a:gd name="connsiteY7" fmla="*/ 2 h 373479"/>
                  <a:gd name="connsiteX8" fmla="*/ 13777 w 1200694"/>
                  <a:gd name="connsiteY8" fmla="*/ 342103 h 373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0694" h="373479">
                    <a:moveTo>
                      <a:pt x="13777" y="342103"/>
                    </a:moveTo>
                    <a:cubicBezTo>
                      <a:pt x="114582" y="323847"/>
                      <a:pt x="10146" y="334790"/>
                      <a:pt x="186067" y="307127"/>
                    </a:cubicBezTo>
                    <a:cubicBezTo>
                      <a:pt x="266481" y="287891"/>
                      <a:pt x="309008" y="382601"/>
                      <a:pt x="383896" y="372760"/>
                    </a:cubicBezTo>
                    <a:cubicBezTo>
                      <a:pt x="458784" y="362919"/>
                      <a:pt x="453317" y="263070"/>
                      <a:pt x="635397" y="248079"/>
                    </a:cubicBezTo>
                    <a:cubicBezTo>
                      <a:pt x="741632" y="244324"/>
                      <a:pt x="793159" y="351209"/>
                      <a:pt x="861188" y="358659"/>
                    </a:cubicBezTo>
                    <a:cubicBezTo>
                      <a:pt x="929217" y="366109"/>
                      <a:pt x="992010" y="284421"/>
                      <a:pt x="1043570" y="292777"/>
                    </a:cubicBezTo>
                    <a:cubicBezTo>
                      <a:pt x="1145693" y="289896"/>
                      <a:pt x="1118325" y="342843"/>
                      <a:pt x="1190213" y="313286"/>
                    </a:cubicBezTo>
                    <a:cubicBezTo>
                      <a:pt x="1262101" y="283729"/>
                      <a:pt x="953914" y="817"/>
                      <a:pt x="580870" y="2"/>
                    </a:cubicBezTo>
                    <a:cubicBezTo>
                      <a:pt x="207826" y="-813"/>
                      <a:pt x="-65597" y="319878"/>
                      <a:pt x="13777" y="34210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2" name="フリーフォーム: 図形 1511">
                <a:extLst>
                  <a:ext uri="{FF2B5EF4-FFF2-40B4-BE49-F238E27FC236}">
                    <a16:creationId xmlns:a16="http://schemas.microsoft.com/office/drawing/2014/main" id="{19F47EA7-65A5-353E-A9FE-6D94DCE2F74C}"/>
                  </a:ext>
                </a:extLst>
              </p:cNvPr>
              <p:cNvSpPr/>
              <p:nvPr/>
            </p:nvSpPr>
            <p:spPr>
              <a:xfrm>
                <a:off x="5072794" y="-100510"/>
                <a:ext cx="1043401" cy="282800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13" name="グループ化 1512">
                <a:extLst>
                  <a:ext uri="{FF2B5EF4-FFF2-40B4-BE49-F238E27FC236}">
                    <a16:creationId xmlns:a16="http://schemas.microsoft.com/office/drawing/2014/main" id="{44F6AAD5-0B78-E030-969D-6857B3798906}"/>
                  </a:ext>
                </a:extLst>
              </p:cNvPr>
              <p:cNvGrpSpPr/>
              <p:nvPr/>
            </p:nvGrpSpPr>
            <p:grpSpPr>
              <a:xfrm>
                <a:off x="5002736" y="514003"/>
                <a:ext cx="1249100" cy="492591"/>
                <a:chOff x="13998725" y="2427660"/>
                <a:chExt cx="1249100" cy="492591"/>
              </a:xfrm>
            </p:grpSpPr>
            <p:sp>
              <p:nvSpPr>
                <p:cNvPr id="1516" name="フリーフォーム: 図形 1515">
                  <a:extLst>
                    <a:ext uri="{FF2B5EF4-FFF2-40B4-BE49-F238E27FC236}">
                      <a16:creationId xmlns:a16="http://schemas.microsoft.com/office/drawing/2014/main" id="{F4C38D89-FF2D-0F99-1581-E3A55E4CF519}"/>
                    </a:ext>
                  </a:extLst>
                </p:cNvPr>
                <p:cNvSpPr/>
                <p:nvPr/>
              </p:nvSpPr>
              <p:spPr>
                <a:xfrm>
                  <a:off x="14720786" y="2427660"/>
                  <a:ext cx="527039" cy="492591"/>
                </a:xfrm>
                <a:custGeom>
                  <a:avLst/>
                  <a:gdLst>
                    <a:gd name="connsiteX0" fmla="*/ 75726 w 527039"/>
                    <a:gd name="connsiteY0" fmla="*/ 0 h 492591"/>
                    <a:gd name="connsiteX1" fmla="*/ 427420 w 527039"/>
                    <a:gd name="connsiteY1" fmla="*/ 112988 h 492591"/>
                    <a:gd name="connsiteX2" fmla="*/ 432170 w 527039"/>
                    <a:gd name="connsiteY2" fmla="*/ 190245 h 492591"/>
                    <a:gd name="connsiteX3" fmla="*/ 414689 w 527039"/>
                    <a:gd name="connsiteY3" fmla="*/ 248177 h 492591"/>
                    <a:gd name="connsiteX4" fmla="*/ 451724 w 527039"/>
                    <a:gd name="connsiteY4" fmla="*/ 255654 h 492591"/>
                    <a:gd name="connsiteX5" fmla="*/ 527039 w 527039"/>
                    <a:gd name="connsiteY5" fmla="*/ 369277 h 492591"/>
                    <a:gd name="connsiteX6" fmla="*/ 403725 w 527039"/>
                    <a:gd name="connsiteY6" fmla="*/ 492591 h 492591"/>
                    <a:gd name="connsiteX7" fmla="*/ 280411 w 527039"/>
                    <a:gd name="connsiteY7" fmla="*/ 369277 h 492591"/>
                    <a:gd name="connsiteX8" fmla="*/ 280452 w 527039"/>
                    <a:gd name="connsiteY8" fmla="*/ 369073 h 492591"/>
                    <a:gd name="connsiteX9" fmla="*/ 224994 w 527039"/>
                    <a:gd name="connsiteY9" fmla="*/ 381326 h 492591"/>
                    <a:gd name="connsiteX10" fmla="*/ 32277 w 527039"/>
                    <a:gd name="connsiteY10" fmla="*/ 278432 h 492591"/>
                    <a:gd name="connsiteX11" fmla="*/ 75726 w 527039"/>
                    <a:gd name="connsiteY11" fmla="*/ 0 h 49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27039" h="492591">
                      <a:moveTo>
                        <a:pt x="75726" y="0"/>
                      </a:moveTo>
                      <a:lnTo>
                        <a:pt x="427420" y="112988"/>
                      </a:lnTo>
                      <a:cubicBezTo>
                        <a:pt x="433775" y="138905"/>
                        <a:pt x="435178" y="165015"/>
                        <a:pt x="432170" y="190245"/>
                      </a:cubicBezTo>
                      <a:lnTo>
                        <a:pt x="414689" y="248177"/>
                      </a:lnTo>
                      <a:lnTo>
                        <a:pt x="451724" y="255654"/>
                      </a:lnTo>
                      <a:cubicBezTo>
                        <a:pt x="495983" y="274374"/>
                        <a:pt x="527039" y="318199"/>
                        <a:pt x="527039" y="369277"/>
                      </a:cubicBezTo>
                      <a:cubicBezTo>
                        <a:pt x="527039" y="437381"/>
                        <a:pt x="471829" y="492591"/>
                        <a:pt x="403725" y="492591"/>
                      </a:cubicBezTo>
                      <a:cubicBezTo>
                        <a:pt x="335621" y="492591"/>
                        <a:pt x="280411" y="437381"/>
                        <a:pt x="280411" y="369277"/>
                      </a:cubicBezTo>
                      <a:lnTo>
                        <a:pt x="280452" y="369073"/>
                      </a:lnTo>
                      <a:lnTo>
                        <a:pt x="224994" y="381326"/>
                      </a:lnTo>
                      <a:cubicBezTo>
                        <a:pt x="148821" y="384175"/>
                        <a:pt x="74296" y="346572"/>
                        <a:pt x="32277" y="278432"/>
                      </a:cubicBezTo>
                      <a:cubicBezTo>
                        <a:pt x="-23748" y="187578"/>
                        <a:pt x="-5316" y="69464"/>
                        <a:pt x="75726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7" name="フリーフォーム: 図形 1516">
                  <a:extLst>
                    <a:ext uri="{FF2B5EF4-FFF2-40B4-BE49-F238E27FC236}">
                      <a16:creationId xmlns:a16="http://schemas.microsoft.com/office/drawing/2014/main" id="{D18DDC7E-96C7-38EF-4269-B177EBA1FCAF}"/>
                    </a:ext>
                  </a:extLst>
                </p:cNvPr>
                <p:cNvSpPr/>
                <p:nvPr/>
              </p:nvSpPr>
              <p:spPr>
                <a:xfrm>
                  <a:off x="13998725" y="2427660"/>
                  <a:ext cx="433688" cy="381477"/>
                </a:xfrm>
                <a:custGeom>
                  <a:avLst/>
                  <a:gdLst>
                    <a:gd name="connsiteX0" fmla="*/ 357962 w 433688"/>
                    <a:gd name="connsiteY0" fmla="*/ 0 h 381477"/>
                    <a:gd name="connsiteX1" fmla="*/ 401411 w 433688"/>
                    <a:gd name="connsiteY1" fmla="*/ 278432 h 381477"/>
                    <a:gd name="connsiteX2" fmla="*/ 133115 w 433688"/>
                    <a:gd name="connsiteY2" fmla="*/ 364627 h 381477"/>
                    <a:gd name="connsiteX3" fmla="*/ 6268 w 433688"/>
                    <a:gd name="connsiteY3" fmla="*/ 112988 h 381477"/>
                    <a:gd name="connsiteX4" fmla="*/ 357962 w 433688"/>
                    <a:gd name="connsiteY4" fmla="*/ 0 h 38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3688" h="381477">
                      <a:moveTo>
                        <a:pt x="357962" y="0"/>
                      </a:moveTo>
                      <a:cubicBezTo>
                        <a:pt x="439004" y="69464"/>
                        <a:pt x="457436" y="187578"/>
                        <a:pt x="401411" y="278432"/>
                      </a:cubicBezTo>
                      <a:cubicBezTo>
                        <a:pt x="345386" y="369285"/>
                        <a:pt x="231572" y="405850"/>
                        <a:pt x="133115" y="364627"/>
                      </a:cubicBezTo>
                      <a:cubicBezTo>
                        <a:pt x="34658" y="323404"/>
                        <a:pt x="-19152" y="216656"/>
                        <a:pt x="6268" y="112988"/>
                      </a:cubicBezTo>
                      <a:lnTo>
                        <a:pt x="357962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8" name="楕円 1517">
                  <a:extLst>
                    <a:ext uri="{FF2B5EF4-FFF2-40B4-BE49-F238E27FC236}">
                      <a16:creationId xmlns:a16="http://schemas.microsoft.com/office/drawing/2014/main" id="{FE33681C-2603-15A6-3C8C-F8D50D551BEB}"/>
                    </a:ext>
                  </a:extLst>
                </p:cNvPr>
                <p:cNvSpPr/>
                <p:nvPr/>
              </p:nvSpPr>
              <p:spPr>
                <a:xfrm>
                  <a:off x="14849895" y="2544269"/>
                  <a:ext cx="164204" cy="16420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9" name="楕円 1518">
                  <a:extLst>
                    <a:ext uri="{FF2B5EF4-FFF2-40B4-BE49-F238E27FC236}">
                      <a16:creationId xmlns:a16="http://schemas.microsoft.com/office/drawing/2014/main" id="{1FC5B9D8-6A4F-264B-95FC-E12DB89328BC}"/>
                    </a:ext>
                  </a:extLst>
                </p:cNvPr>
                <p:cNvSpPr/>
                <p:nvPr/>
              </p:nvSpPr>
              <p:spPr>
                <a:xfrm>
                  <a:off x="14140392" y="2544269"/>
                  <a:ext cx="164204" cy="16420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14" name="楕円 33">
                <a:extLst>
                  <a:ext uri="{FF2B5EF4-FFF2-40B4-BE49-F238E27FC236}">
                    <a16:creationId xmlns:a16="http://schemas.microsoft.com/office/drawing/2014/main" id="{849C6342-2D07-961F-7FAE-7A642A6E4191}"/>
                  </a:ext>
                </a:extLst>
              </p:cNvPr>
              <p:cNvSpPr/>
              <p:nvPr/>
            </p:nvSpPr>
            <p:spPr>
              <a:xfrm rot="10800000" flipV="1">
                <a:off x="5382866" y="1014957"/>
                <a:ext cx="430559" cy="266972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0404" h="1227892">
                    <a:moveTo>
                      <a:pt x="0" y="785303"/>
                    </a:moveTo>
                    <a:cubicBezTo>
                      <a:pt x="0" y="540868"/>
                      <a:pt x="221155" y="0"/>
                      <a:pt x="894973" y="0"/>
                    </a:cubicBezTo>
                    <a:cubicBezTo>
                      <a:pt x="1568791" y="0"/>
                      <a:pt x="1810404" y="540868"/>
                      <a:pt x="1810404" y="785303"/>
                    </a:cubicBezTo>
                    <a:cubicBezTo>
                      <a:pt x="1810404" y="1029738"/>
                      <a:pt x="1405131" y="1227892"/>
                      <a:pt x="905202" y="1227892"/>
                    </a:cubicBezTo>
                    <a:cubicBezTo>
                      <a:pt x="405273" y="1227892"/>
                      <a:pt x="0" y="1029738"/>
                      <a:pt x="0" y="785303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5" name="楕円 33">
                <a:extLst>
                  <a:ext uri="{FF2B5EF4-FFF2-40B4-BE49-F238E27FC236}">
                    <a16:creationId xmlns:a16="http://schemas.microsoft.com/office/drawing/2014/main" id="{87C44195-E6B3-E246-5614-854B60FB28C9}"/>
                  </a:ext>
                </a:extLst>
              </p:cNvPr>
              <p:cNvSpPr/>
              <p:nvPr/>
            </p:nvSpPr>
            <p:spPr>
              <a:xfrm rot="10800000" flipV="1">
                <a:off x="5502881" y="1123985"/>
                <a:ext cx="190528" cy="45720"/>
              </a:xfrm>
              <a:custGeom>
                <a:avLst/>
                <a:gdLst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442589 h 885178"/>
                  <a:gd name="connsiteX1" fmla="*/ 905202 w 1810404"/>
                  <a:gd name="connsiteY1" fmla="*/ 0 h 885178"/>
                  <a:gd name="connsiteX2" fmla="*/ 1810404 w 1810404"/>
                  <a:gd name="connsiteY2" fmla="*/ 442589 h 885178"/>
                  <a:gd name="connsiteX3" fmla="*/ 905202 w 1810404"/>
                  <a:gd name="connsiteY3" fmla="*/ 885178 h 885178"/>
                  <a:gd name="connsiteX4" fmla="*/ 0 w 1810404"/>
                  <a:gd name="connsiteY4" fmla="*/ 442589 h 885178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  <a:gd name="connsiteX0" fmla="*/ 0 w 1810404"/>
                  <a:gd name="connsiteY0" fmla="*/ 785303 h 1227892"/>
                  <a:gd name="connsiteX1" fmla="*/ 894973 w 1810404"/>
                  <a:gd name="connsiteY1" fmla="*/ 0 h 1227892"/>
                  <a:gd name="connsiteX2" fmla="*/ 1810404 w 1810404"/>
                  <a:gd name="connsiteY2" fmla="*/ 785303 h 1227892"/>
                  <a:gd name="connsiteX3" fmla="*/ 905202 w 1810404"/>
                  <a:gd name="connsiteY3" fmla="*/ 1227892 h 1227892"/>
                  <a:gd name="connsiteX4" fmla="*/ 0 w 1810404"/>
                  <a:gd name="connsiteY4" fmla="*/ 785303 h 1227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0404" h="1227892">
                    <a:moveTo>
                      <a:pt x="0" y="785303"/>
                    </a:moveTo>
                    <a:cubicBezTo>
                      <a:pt x="0" y="540868"/>
                      <a:pt x="221155" y="0"/>
                      <a:pt x="894973" y="0"/>
                    </a:cubicBezTo>
                    <a:cubicBezTo>
                      <a:pt x="1568791" y="0"/>
                      <a:pt x="1810404" y="540868"/>
                      <a:pt x="1810404" y="785303"/>
                    </a:cubicBezTo>
                    <a:cubicBezTo>
                      <a:pt x="1810404" y="1029738"/>
                      <a:pt x="1405131" y="1227892"/>
                      <a:pt x="905202" y="1227892"/>
                    </a:cubicBezTo>
                    <a:cubicBezTo>
                      <a:pt x="405273" y="1227892"/>
                      <a:pt x="0" y="1029738"/>
                      <a:pt x="0" y="78530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09" name="フリーフォーム: 図形 1508">
              <a:extLst>
                <a:ext uri="{FF2B5EF4-FFF2-40B4-BE49-F238E27FC236}">
                  <a16:creationId xmlns:a16="http://schemas.microsoft.com/office/drawing/2014/main" id="{71F40448-EB47-58E5-8012-BB988943FB2D}"/>
                </a:ext>
              </a:extLst>
            </p:cNvPr>
            <p:cNvSpPr/>
            <p:nvPr/>
          </p:nvSpPr>
          <p:spPr>
            <a:xfrm>
              <a:off x="3780831" y="5153868"/>
              <a:ext cx="2393514" cy="551393"/>
            </a:xfrm>
            <a:custGeom>
              <a:avLst/>
              <a:gdLst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82915 w 4844646"/>
                <a:gd name="connsiteY6" fmla="*/ 559461 h 1116060"/>
                <a:gd name="connsiteX7" fmla="*/ 267036 w 4844646"/>
                <a:gd name="connsiteY7" fmla="*/ 559461 h 1116060"/>
                <a:gd name="connsiteX8" fmla="*/ 0 w 4844646"/>
                <a:gd name="connsiteY8" fmla="*/ 0 h 1116060"/>
                <a:gd name="connsiteX9" fmla="*/ 9256 w 4844646"/>
                <a:gd name="connsiteY9" fmla="*/ 11527 h 1116060"/>
                <a:gd name="connsiteX10" fmla="*/ 2422323 w 4844646"/>
                <a:gd name="connsiteY10" fmla="*/ 580037 h 1116060"/>
                <a:gd name="connsiteX11" fmla="*/ 4835391 w 4844646"/>
                <a:gd name="connsiteY11" fmla="*/ 11527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67036 w 4844646"/>
                <a:gd name="connsiteY6" fmla="*/ 559461 h 1116060"/>
                <a:gd name="connsiteX7" fmla="*/ 0 w 4844646"/>
                <a:gd name="connsiteY7" fmla="*/ 0 h 1116060"/>
                <a:gd name="connsiteX8" fmla="*/ 9256 w 4844646"/>
                <a:gd name="connsiteY8" fmla="*/ 11527 h 1116060"/>
                <a:gd name="connsiteX9" fmla="*/ 2422323 w 4844646"/>
                <a:gd name="connsiteY9" fmla="*/ 580037 h 1116060"/>
                <a:gd name="connsiteX10" fmla="*/ 4835391 w 4844646"/>
                <a:gd name="connsiteY10" fmla="*/ 11527 h 1116060"/>
                <a:gd name="connsiteX11" fmla="*/ 4844646 w 4844646"/>
                <a:gd name="connsiteY11" fmla="*/ 0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0 w 4844646"/>
                <a:gd name="connsiteY6" fmla="*/ 0 h 1116060"/>
                <a:gd name="connsiteX7" fmla="*/ 9256 w 4844646"/>
                <a:gd name="connsiteY7" fmla="*/ 11527 h 1116060"/>
                <a:gd name="connsiteX8" fmla="*/ 2422323 w 4844646"/>
                <a:gd name="connsiteY8" fmla="*/ 580037 h 1116060"/>
                <a:gd name="connsiteX9" fmla="*/ 4835391 w 4844646"/>
                <a:gd name="connsiteY9" fmla="*/ 11527 h 1116060"/>
                <a:gd name="connsiteX10" fmla="*/ 4844646 w 4844646"/>
                <a:gd name="connsiteY10" fmla="*/ 0 h 1116060"/>
                <a:gd name="connsiteX0" fmla="*/ 4844646 w 4844646"/>
                <a:gd name="connsiteY0" fmla="*/ 0 h 1116060"/>
                <a:gd name="connsiteX1" fmla="*/ 4561731 w 4844646"/>
                <a:gd name="connsiteY1" fmla="*/ 559461 h 1116060"/>
                <a:gd name="connsiteX2" fmla="*/ 4559822 w 4844646"/>
                <a:gd name="connsiteY2" fmla="*/ 570158 h 1116060"/>
                <a:gd name="connsiteX3" fmla="*/ 2422323 w 4844646"/>
                <a:gd name="connsiteY3" fmla="*/ 1116060 h 1116060"/>
                <a:gd name="connsiteX4" fmla="*/ 284824 w 4844646"/>
                <a:gd name="connsiteY4" fmla="*/ 570158 h 1116060"/>
                <a:gd name="connsiteX5" fmla="*/ 0 w 4844646"/>
                <a:gd name="connsiteY5" fmla="*/ 0 h 1116060"/>
                <a:gd name="connsiteX6" fmla="*/ 9256 w 4844646"/>
                <a:gd name="connsiteY6" fmla="*/ 11527 h 1116060"/>
                <a:gd name="connsiteX7" fmla="*/ 2422323 w 4844646"/>
                <a:gd name="connsiteY7" fmla="*/ 580037 h 1116060"/>
                <a:gd name="connsiteX8" fmla="*/ 4835391 w 4844646"/>
                <a:gd name="connsiteY8" fmla="*/ 11527 h 1116060"/>
                <a:gd name="connsiteX9" fmla="*/ 4844646 w 4844646"/>
                <a:gd name="connsiteY9" fmla="*/ 0 h 1116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44646" h="1116060">
                  <a:moveTo>
                    <a:pt x="4844646" y="0"/>
                  </a:moveTo>
                  <a:lnTo>
                    <a:pt x="4561731" y="559461"/>
                  </a:lnTo>
                  <a:lnTo>
                    <a:pt x="4559822" y="570158"/>
                  </a:lnTo>
                  <a:cubicBezTo>
                    <a:pt x="4449793" y="876783"/>
                    <a:pt x="3534793" y="1116060"/>
                    <a:pt x="2422323" y="1116060"/>
                  </a:cubicBezTo>
                  <a:cubicBezTo>
                    <a:pt x="1309853" y="1116060"/>
                    <a:pt x="394853" y="876783"/>
                    <a:pt x="284824" y="570158"/>
                  </a:cubicBezTo>
                  <a:lnTo>
                    <a:pt x="0" y="0"/>
                  </a:lnTo>
                  <a:lnTo>
                    <a:pt x="9256" y="11527"/>
                  </a:lnTo>
                  <a:cubicBezTo>
                    <a:pt x="329160" y="340893"/>
                    <a:pt x="1288531" y="580037"/>
                    <a:pt x="2422323" y="580037"/>
                  </a:cubicBezTo>
                  <a:cubicBezTo>
                    <a:pt x="3556115" y="580037"/>
                    <a:pt x="4515486" y="340893"/>
                    <a:pt x="4835391" y="11527"/>
                  </a:cubicBezTo>
                  <a:lnTo>
                    <a:pt x="4844646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558" name="グループ化 1557">
            <a:extLst>
              <a:ext uri="{FF2B5EF4-FFF2-40B4-BE49-F238E27FC236}">
                <a16:creationId xmlns:a16="http://schemas.microsoft.com/office/drawing/2014/main" id="{8032C17E-EF1C-2860-EE18-01CF5E9EA6EF}"/>
              </a:ext>
            </a:extLst>
          </p:cNvPr>
          <p:cNvGrpSpPr/>
          <p:nvPr/>
        </p:nvGrpSpPr>
        <p:grpSpPr>
          <a:xfrm>
            <a:off x="6637785" y="4308026"/>
            <a:ext cx="2474424" cy="1397235"/>
            <a:chOff x="6637785" y="4308026"/>
            <a:chExt cx="2474424" cy="1397235"/>
          </a:xfrm>
        </p:grpSpPr>
        <p:sp>
          <p:nvSpPr>
            <p:cNvPr id="1559" name="楕円 1558">
              <a:extLst>
                <a:ext uri="{FF2B5EF4-FFF2-40B4-BE49-F238E27FC236}">
                  <a16:creationId xmlns:a16="http://schemas.microsoft.com/office/drawing/2014/main" id="{A98FD5F9-9268-59F8-8F31-3F3B53A6A283}"/>
                </a:ext>
              </a:extLst>
            </p:cNvPr>
            <p:cNvSpPr/>
            <p:nvPr/>
          </p:nvSpPr>
          <p:spPr>
            <a:xfrm>
              <a:off x="6637785" y="4669058"/>
              <a:ext cx="2474424" cy="780012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60" name="フリーフォーム: 図形 1559">
              <a:extLst>
                <a:ext uri="{FF2B5EF4-FFF2-40B4-BE49-F238E27FC236}">
                  <a16:creationId xmlns:a16="http://schemas.microsoft.com/office/drawing/2014/main" id="{A63AF2F2-60CA-A833-28EB-1194D8CCB488}"/>
                </a:ext>
              </a:extLst>
            </p:cNvPr>
            <p:cNvSpPr/>
            <p:nvPr/>
          </p:nvSpPr>
          <p:spPr>
            <a:xfrm>
              <a:off x="6877950" y="5125795"/>
              <a:ext cx="1994096" cy="319561"/>
            </a:xfrm>
            <a:custGeom>
              <a:avLst/>
              <a:gdLst>
                <a:gd name="connsiteX0" fmla="*/ 2018097 w 4036195"/>
                <a:gd name="connsiteY0" fmla="*/ 0 h 646815"/>
                <a:gd name="connsiteX1" fmla="*/ 3950465 w 4036195"/>
                <a:gd name="connsiteY1" fmla="*/ 287268 h 646815"/>
                <a:gd name="connsiteX2" fmla="*/ 4036195 w 4036195"/>
                <a:gd name="connsiteY2" fmla="*/ 323408 h 646815"/>
                <a:gd name="connsiteX3" fmla="*/ 3950465 w 4036195"/>
                <a:gd name="connsiteY3" fmla="*/ 359547 h 646815"/>
                <a:gd name="connsiteX4" fmla="*/ 2018097 w 4036195"/>
                <a:gd name="connsiteY4" fmla="*/ 646815 h 646815"/>
                <a:gd name="connsiteX5" fmla="*/ 85729 w 4036195"/>
                <a:gd name="connsiteY5" fmla="*/ 359547 h 646815"/>
                <a:gd name="connsiteX6" fmla="*/ 0 w 4036195"/>
                <a:gd name="connsiteY6" fmla="*/ 323408 h 646815"/>
                <a:gd name="connsiteX7" fmla="*/ 85729 w 4036195"/>
                <a:gd name="connsiteY7" fmla="*/ 287268 h 646815"/>
                <a:gd name="connsiteX8" fmla="*/ 2018097 w 4036195"/>
                <a:gd name="connsiteY8" fmla="*/ 0 h 64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36195" h="646815">
                  <a:moveTo>
                    <a:pt x="2018097" y="0"/>
                  </a:moveTo>
                  <a:cubicBezTo>
                    <a:pt x="2796054" y="0"/>
                    <a:pt x="3491157" y="111826"/>
                    <a:pt x="3950465" y="287268"/>
                  </a:cubicBezTo>
                  <a:lnTo>
                    <a:pt x="4036195" y="323408"/>
                  </a:lnTo>
                  <a:lnTo>
                    <a:pt x="3950465" y="359547"/>
                  </a:lnTo>
                  <a:cubicBezTo>
                    <a:pt x="3491157" y="534989"/>
                    <a:pt x="2796054" y="646815"/>
                    <a:pt x="2018097" y="646815"/>
                  </a:cubicBezTo>
                  <a:cubicBezTo>
                    <a:pt x="1240140" y="646815"/>
                    <a:pt x="545038" y="534989"/>
                    <a:pt x="85729" y="359547"/>
                  </a:cubicBezTo>
                  <a:lnTo>
                    <a:pt x="0" y="323408"/>
                  </a:lnTo>
                  <a:lnTo>
                    <a:pt x="85729" y="287268"/>
                  </a:lnTo>
                  <a:cubicBezTo>
                    <a:pt x="545038" y="111826"/>
                    <a:pt x="1240140" y="0"/>
                    <a:pt x="2018097" y="0"/>
                  </a:cubicBezTo>
                  <a:close/>
                </a:path>
              </a:pathLst>
            </a:custGeom>
            <a:solidFill>
              <a:srgbClr val="FFC81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61" name="グループ化 1560">
              <a:extLst>
                <a:ext uri="{FF2B5EF4-FFF2-40B4-BE49-F238E27FC236}">
                  <a16:creationId xmlns:a16="http://schemas.microsoft.com/office/drawing/2014/main" id="{8A3FF53F-10AB-DBAC-53AD-F16D9E02899B}"/>
                </a:ext>
              </a:extLst>
            </p:cNvPr>
            <p:cNvGrpSpPr/>
            <p:nvPr/>
          </p:nvGrpSpPr>
          <p:grpSpPr>
            <a:xfrm>
              <a:off x="8231384" y="4490399"/>
              <a:ext cx="840370" cy="842128"/>
              <a:chOff x="4648133" y="1733823"/>
              <a:chExt cx="1689994" cy="1693529"/>
            </a:xfrm>
          </p:grpSpPr>
          <p:sp>
            <p:nvSpPr>
              <p:cNvPr id="1587" name="楕円 1586">
                <a:extLst>
                  <a:ext uri="{FF2B5EF4-FFF2-40B4-BE49-F238E27FC236}">
                    <a16:creationId xmlns:a16="http://schemas.microsoft.com/office/drawing/2014/main" id="{DB3A82DA-F786-A197-B214-53459022D46C}"/>
                  </a:ext>
                </a:extLst>
              </p:cNvPr>
              <p:cNvSpPr/>
              <p:nvPr/>
            </p:nvSpPr>
            <p:spPr>
              <a:xfrm>
                <a:off x="4648133" y="1737358"/>
                <a:ext cx="1689994" cy="16899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8" name="フリーフォーム: 図形 1587">
                <a:extLst>
                  <a:ext uri="{FF2B5EF4-FFF2-40B4-BE49-F238E27FC236}">
                    <a16:creationId xmlns:a16="http://schemas.microsoft.com/office/drawing/2014/main" id="{E9D86A02-1919-7712-5E53-726377F9BCD5}"/>
                  </a:ext>
                </a:extLst>
              </p:cNvPr>
              <p:cNvSpPr/>
              <p:nvPr/>
            </p:nvSpPr>
            <p:spPr>
              <a:xfrm>
                <a:off x="4653621" y="1733823"/>
                <a:ext cx="1637951" cy="615307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3"/>
                  <a:gd name="connsiteX1" fmla="*/ 331545 w 1449171"/>
                  <a:gd name="connsiteY1" fmla="*/ 290307 h 709873"/>
                  <a:gd name="connsiteX2" fmla="*/ 495665 w 1449171"/>
                  <a:gd name="connsiteY2" fmla="*/ 428976 h 709873"/>
                  <a:gd name="connsiteX3" fmla="*/ 755593 w 1449171"/>
                  <a:gd name="connsiteY3" fmla="*/ 245305 h 709873"/>
                  <a:gd name="connsiteX4" fmla="*/ 1169592 w 1449171"/>
                  <a:gd name="connsiteY4" fmla="*/ 709827 h 709873"/>
                  <a:gd name="connsiteX5" fmla="*/ 1189048 w 1449171"/>
                  <a:gd name="connsiteY5" fmla="*/ 275957 h 709873"/>
                  <a:gd name="connsiteX6" fmla="*/ 1442435 w 1449171"/>
                  <a:gd name="connsiteY6" fmla="*/ 456583 h 709873"/>
                  <a:gd name="connsiteX7" fmla="*/ 715112 w 1449171"/>
                  <a:gd name="connsiteY7" fmla="*/ 36 h 709873"/>
                  <a:gd name="connsiteX8" fmla="*/ 13184 w 1449171"/>
                  <a:gd name="connsiteY8" fmla="*/ 544391 h 709873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495665 w 1449171"/>
                  <a:gd name="connsiteY2" fmla="*/ 428976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360830 w 1449171"/>
                  <a:gd name="connsiteY2" fmla="*/ 502012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591"/>
                  <a:gd name="connsiteX1" fmla="*/ 331545 w 1449171"/>
                  <a:gd name="connsiteY1" fmla="*/ 290307 h 698591"/>
                  <a:gd name="connsiteX2" fmla="*/ 360830 w 1449171"/>
                  <a:gd name="connsiteY2" fmla="*/ 502012 h 698591"/>
                  <a:gd name="connsiteX3" fmla="*/ 716266 w 1449171"/>
                  <a:gd name="connsiteY3" fmla="*/ 273396 h 698591"/>
                  <a:gd name="connsiteX4" fmla="*/ 1119029 w 1449171"/>
                  <a:gd name="connsiteY4" fmla="*/ 698591 h 698591"/>
                  <a:gd name="connsiteX5" fmla="*/ 1189048 w 1449171"/>
                  <a:gd name="connsiteY5" fmla="*/ 275957 h 698591"/>
                  <a:gd name="connsiteX6" fmla="*/ 1442435 w 1449171"/>
                  <a:gd name="connsiteY6" fmla="*/ 456583 h 698591"/>
                  <a:gd name="connsiteX7" fmla="*/ 715112 w 1449171"/>
                  <a:gd name="connsiteY7" fmla="*/ 36 h 698591"/>
                  <a:gd name="connsiteX8" fmla="*/ 13184 w 1449171"/>
                  <a:gd name="connsiteY8" fmla="*/ 544391 h 6985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360830 w 1449171"/>
                  <a:gd name="connsiteY2" fmla="*/ 502012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360830 w 1449171"/>
                  <a:gd name="connsiteY2" fmla="*/ 502012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61956 w 1449171"/>
                  <a:gd name="connsiteY2" fmla="*/ 389649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61956 w 1449171"/>
                  <a:gd name="connsiteY2" fmla="*/ 389649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228375 w 1449171"/>
                  <a:gd name="connsiteY5" fmla="*/ 315284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9171" h="544391">
                    <a:moveTo>
                      <a:pt x="13184" y="544391"/>
                    </a:moveTo>
                    <a:cubicBezTo>
                      <a:pt x="113989" y="526135"/>
                      <a:pt x="155624" y="317970"/>
                      <a:pt x="331545" y="290307"/>
                    </a:cubicBezTo>
                    <a:cubicBezTo>
                      <a:pt x="411959" y="271071"/>
                      <a:pt x="397836" y="392467"/>
                      <a:pt x="461956" y="389649"/>
                    </a:cubicBezTo>
                    <a:cubicBezTo>
                      <a:pt x="526076" y="386831"/>
                      <a:pt x="617054" y="271533"/>
                      <a:pt x="716266" y="273396"/>
                    </a:cubicBezTo>
                    <a:cubicBezTo>
                      <a:pt x="815478" y="275259"/>
                      <a:pt x="971878" y="393848"/>
                      <a:pt x="1057229" y="400829"/>
                    </a:cubicBezTo>
                    <a:cubicBezTo>
                      <a:pt x="1142580" y="407810"/>
                      <a:pt x="1089734" y="340637"/>
                      <a:pt x="1228375" y="315284"/>
                    </a:cubicBezTo>
                    <a:cubicBezTo>
                      <a:pt x="1330498" y="312403"/>
                      <a:pt x="1387402" y="517040"/>
                      <a:pt x="1442435" y="456583"/>
                    </a:cubicBezTo>
                    <a:cubicBezTo>
                      <a:pt x="1497468" y="396126"/>
                      <a:pt x="1211754" y="5064"/>
                      <a:pt x="715112" y="36"/>
                    </a:cubicBezTo>
                    <a:cubicBezTo>
                      <a:pt x="218470" y="-4992"/>
                      <a:pt x="-66190" y="522166"/>
                      <a:pt x="13184" y="54439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9" name="フリーフォーム: 図形 1588">
                <a:extLst>
                  <a:ext uri="{FF2B5EF4-FFF2-40B4-BE49-F238E27FC236}">
                    <a16:creationId xmlns:a16="http://schemas.microsoft.com/office/drawing/2014/main" id="{4DB99C99-6438-5F98-AEEC-316B1267E2B4}"/>
                  </a:ext>
                </a:extLst>
              </p:cNvPr>
              <p:cNvSpPr/>
              <p:nvPr/>
            </p:nvSpPr>
            <p:spPr>
              <a:xfrm flipH="1">
                <a:off x="5017109" y="1748773"/>
                <a:ext cx="887830" cy="315657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90" name="グループ化 1589">
                <a:extLst>
                  <a:ext uri="{FF2B5EF4-FFF2-40B4-BE49-F238E27FC236}">
                    <a16:creationId xmlns:a16="http://schemas.microsoft.com/office/drawing/2014/main" id="{A1867B90-57FE-CFC5-5363-8CAF8B6F5DB5}"/>
                  </a:ext>
                </a:extLst>
              </p:cNvPr>
              <p:cNvGrpSpPr/>
              <p:nvPr/>
            </p:nvGrpSpPr>
            <p:grpSpPr>
              <a:xfrm>
                <a:off x="4879280" y="2440179"/>
                <a:ext cx="1208926" cy="649126"/>
                <a:chOff x="11959020" y="2468136"/>
                <a:chExt cx="1208926" cy="649126"/>
              </a:xfrm>
            </p:grpSpPr>
            <p:sp>
              <p:nvSpPr>
                <p:cNvPr id="1591" name="楕円 33">
                  <a:extLst>
                    <a:ext uri="{FF2B5EF4-FFF2-40B4-BE49-F238E27FC236}">
                      <a16:creationId xmlns:a16="http://schemas.microsoft.com/office/drawing/2014/main" id="{9C210DC0-11B7-BAAF-7936-A3A8C8AE25A1}"/>
                    </a:ext>
                  </a:extLst>
                </p:cNvPr>
                <p:cNvSpPr/>
                <p:nvPr/>
              </p:nvSpPr>
              <p:spPr>
                <a:xfrm rot="10800000">
                  <a:off x="12316556" y="2912850"/>
                  <a:ext cx="477636" cy="204412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2" name="楕円 115">
                  <a:extLst>
                    <a:ext uri="{FF2B5EF4-FFF2-40B4-BE49-F238E27FC236}">
                      <a16:creationId xmlns:a16="http://schemas.microsoft.com/office/drawing/2014/main" id="{E5B34EBE-ED98-8D3C-8F1E-A0B174E85AA2}"/>
                    </a:ext>
                  </a:extLst>
                </p:cNvPr>
                <p:cNvSpPr/>
                <p:nvPr/>
              </p:nvSpPr>
              <p:spPr>
                <a:xfrm>
                  <a:off x="11959020" y="2468136"/>
                  <a:ext cx="408826" cy="204412"/>
                </a:xfrm>
                <a:custGeom>
                  <a:avLst/>
                  <a:gdLst>
                    <a:gd name="connsiteX0" fmla="*/ 0 w 588270"/>
                    <a:gd name="connsiteY0" fmla="*/ 294135 h 588270"/>
                    <a:gd name="connsiteX1" fmla="*/ 294135 w 588270"/>
                    <a:gd name="connsiteY1" fmla="*/ 0 h 588270"/>
                    <a:gd name="connsiteX2" fmla="*/ 588270 w 588270"/>
                    <a:gd name="connsiteY2" fmla="*/ 294135 h 588270"/>
                    <a:gd name="connsiteX3" fmla="*/ 294135 w 588270"/>
                    <a:gd name="connsiteY3" fmla="*/ 588270 h 588270"/>
                    <a:gd name="connsiteX4" fmla="*/ 0 w 588270"/>
                    <a:gd name="connsiteY4" fmla="*/ 294135 h 588270"/>
                    <a:gd name="connsiteX0" fmla="*/ 294135 w 588270"/>
                    <a:gd name="connsiteY0" fmla="*/ 588270 h 679710"/>
                    <a:gd name="connsiteX1" fmla="*/ 0 w 588270"/>
                    <a:gd name="connsiteY1" fmla="*/ 294135 h 679710"/>
                    <a:gd name="connsiteX2" fmla="*/ 294135 w 588270"/>
                    <a:gd name="connsiteY2" fmla="*/ 0 h 679710"/>
                    <a:gd name="connsiteX3" fmla="*/ 588270 w 588270"/>
                    <a:gd name="connsiteY3" fmla="*/ 294135 h 679710"/>
                    <a:gd name="connsiteX4" fmla="*/ 385575 w 588270"/>
                    <a:gd name="connsiteY4" fmla="*/ 679710 h 679710"/>
                    <a:gd name="connsiteX0" fmla="*/ 0 w 588270"/>
                    <a:gd name="connsiteY0" fmla="*/ 294135 h 679710"/>
                    <a:gd name="connsiteX1" fmla="*/ 294135 w 588270"/>
                    <a:gd name="connsiteY1" fmla="*/ 0 h 679710"/>
                    <a:gd name="connsiteX2" fmla="*/ 588270 w 588270"/>
                    <a:gd name="connsiteY2" fmla="*/ 294135 h 679710"/>
                    <a:gd name="connsiteX3" fmla="*/ 385575 w 588270"/>
                    <a:gd name="connsiteY3" fmla="*/ 679710 h 679710"/>
                    <a:gd name="connsiteX0" fmla="*/ 0 w 588270"/>
                    <a:gd name="connsiteY0" fmla="*/ 294135 h 294135"/>
                    <a:gd name="connsiteX1" fmla="*/ 294135 w 588270"/>
                    <a:gd name="connsiteY1" fmla="*/ 0 h 294135"/>
                    <a:gd name="connsiteX2" fmla="*/ 588270 w 588270"/>
                    <a:gd name="connsiteY2" fmla="*/ 294135 h 294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8270" h="294135">
                      <a:moveTo>
                        <a:pt x="0" y="294135"/>
                      </a:moveTo>
                      <a:cubicBezTo>
                        <a:pt x="0" y="131689"/>
                        <a:pt x="131689" y="0"/>
                        <a:pt x="294135" y="0"/>
                      </a:cubicBezTo>
                      <a:cubicBezTo>
                        <a:pt x="456581" y="0"/>
                        <a:pt x="588270" y="131689"/>
                        <a:pt x="588270" y="294135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3" name="楕円 115">
                  <a:extLst>
                    <a:ext uri="{FF2B5EF4-FFF2-40B4-BE49-F238E27FC236}">
                      <a16:creationId xmlns:a16="http://schemas.microsoft.com/office/drawing/2014/main" id="{89A4D2DE-A91D-E3F9-1697-58D02EFFB23E}"/>
                    </a:ext>
                  </a:extLst>
                </p:cNvPr>
                <p:cNvSpPr/>
                <p:nvPr/>
              </p:nvSpPr>
              <p:spPr>
                <a:xfrm>
                  <a:off x="12759120" y="2468136"/>
                  <a:ext cx="408826" cy="204412"/>
                </a:xfrm>
                <a:custGeom>
                  <a:avLst/>
                  <a:gdLst>
                    <a:gd name="connsiteX0" fmla="*/ 0 w 588270"/>
                    <a:gd name="connsiteY0" fmla="*/ 294135 h 588270"/>
                    <a:gd name="connsiteX1" fmla="*/ 294135 w 588270"/>
                    <a:gd name="connsiteY1" fmla="*/ 0 h 588270"/>
                    <a:gd name="connsiteX2" fmla="*/ 588270 w 588270"/>
                    <a:gd name="connsiteY2" fmla="*/ 294135 h 588270"/>
                    <a:gd name="connsiteX3" fmla="*/ 294135 w 588270"/>
                    <a:gd name="connsiteY3" fmla="*/ 588270 h 588270"/>
                    <a:gd name="connsiteX4" fmla="*/ 0 w 588270"/>
                    <a:gd name="connsiteY4" fmla="*/ 294135 h 588270"/>
                    <a:gd name="connsiteX0" fmla="*/ 294135 w 588270"/>
                    <a:gd name="connsiteY0" fmla="*/ 588270 h 679710"/>
                    <a:gd name="connsiteX1" fmla="*/ 0 w 588270"/>
                    <a:gd name="connsiteY1" fmla="*/ 294135 h 679710"/>
                    <a:gd name="connsiteX2" fmla="*/ 294135 w 588270"/>
                    <a:gd name="connsiteY2" fmla="*/ 0 h 679710"/>
                    <a:gd name="connsiteX3" fmla="*/ 588270 w 588270"/>
                    <a:gd name="connsiteY3" fmla="*/ 294135 h 679710"/>
                    <a:gd name="connsiteX4" fmla="*/ 385575 w 588270"/>
                    <a:gd name="connsiteY4" fmla="*/ 679710 h 679710"/>
                    <a:gd name="connsiteX0" fmla="*/ 0 w 588270"/>
                    <a:gd name="connsiteY0" fmla="*/ 294135 h 679710"/>
                    <a:gd name="connsiteX1" fmla="*/ 294135 w 588270"/>
                    <a:gd name="connsiteY1" fmla="*/ 0 h 679710"/>
                    <a:gd name="connsiteX2" fmla="*/ 588270 w 588270"/>
                    <a:gd name="connsiteY2" fmla="*/ 294135 h 679710"/>
                    <a:gd name="connsiteX3" fmla="*/ 385575 w 588270"/>
                    <a:gd name="connsiteY3" fmla="*/ 679710 h 679710"/>
                    <a:gd name="connsiteX0" fmla="*/ 0 w 588270"/>
                    <a:gd name="connsiteY0" fmla="*/ 294135 h 294135"/>
                    <a:gd name="connsiteX1" fmla="*/ 294135 w 588270"/>
                    <a:gd name="connsiteY1" fmla="*/ 0 h 294135"/>
                    <a:gd name="connsiteX2" fmla="*/ 588270 w 588270"/>
                    <a:gd name="connsiteY2" fmla="*/ 294135 h 294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8270" h="294135">
                      <a:moveTo>
                        <a:pt x="0" y="294135"/>
                      </a:moveTo>
                      <a:cubicBezTo>
                        <a:pt x="0" y="131689"/>
                        <a:pt x="131689" y="0"/>
                        <a:pt x="294135" y="0"/>
                      </a:cubicBezTo>
                      <a:cubicBezTo>
                        <a:pt x="456581" y="0"/>
                        <a:pt x="588270" y="131689"/>
                        <a:pt x="588270" y="294135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62" name="グループ化 1561">
              <a:extLst>
                <a:ext uri="{FF2B5EF4-FFF2-40B4-BE49-F238E27FC236}">
                  <a16:creationId xmlns:a16="http://schemas.microsoft.com/office/drawing/2014/main" id="{8506CC1F-B3D4-C973-FDE1-D96AF716B0F8}"/>
                </a:ext>
              </a:extLst>
            </p:cNvPr>
            <p:cNvGrpSpPr/>
            <p:nvPr/>
          </p:nvGrpSpPr>
          <p:grpSpPr>
            <a:xfrm>
              <a:off x="7299599" y="4308026"/>
              <a:ext cx="840370" cy="842128"/>
              <a:chOff x="4648133" y="1733823"/>
              <a:chExt cx="1689994" cy="1693529"/>
            </a:xfrm>
          </p:grpSpPr>
          <p:sp>
            <p:nvSpPr>
              <p:cNvPr id="1580" name="楕円 1579">
                <a:extLst>
                  <a:ext uri="{FF2B5EF4-FFF2-40B4-BE49-F238E27FC236}">
                    <a16:creationId xmlns:a16="http://schemas.microsoft.com/office/drawing/2014/main" id="{0CE0CC69-7DA7-9F86-B006-40FCD2A98912}"/>
                  </a:ext>
                </a:extLst>
              </p:cNvPr>
              <p:cNvSpPr/>
              <p:nvPr/>
            </p:nvSpPr>
            <p:spPr>
              <a:xfrm>
                <a:off x="4648133" y="1737358"/>
                <a:ext cx="1689994" cy="16899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1" name="フリーフォーム: 図形 1580">
                <a:extLst>
                  <a:ext uri="{FF2B5EF4-FFF2-40B4-BE49-F238E27FC236}">
                    <a16:creationId xmlns:a16="http://schemas.microsoft.com/office/drawing/2014/main" id="{D22772FB-98DD-5231-E0DE-56179A63A19E}"/>
                  </a:ext>
                </a:extLst>
              </p:cNvPr>
              <p:cNvSpPr/>
              <p:nvPr/>
            </p:nvSpPr>
            <p:spPr>
              <a:xfrm>
                <a:off x="4653621" y="1733823"/>
                <a:ext cx="1637951" cy="615307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3"/>
                  <a:gd name="connsiteX1" fmla="*/ 331545 w 1449171"/>
                  <a:gd name="connsiteY1" fmla="*/ 290307 h 709873"/>
                  <a:gd name="connsiteX2" fmla="*/ 495665 w 1449171"/>
                  <a:gd name="connsiteY2" fmla="*/ 428976 h 709873"/>
                  <a:gd name="connsiteX3" fmla="*/ 755593 w 1449171"/>
                  <a:gd name="connsiteY3" fmla="*/ 245305 h 709873"/>
                  <a:gd name="connsiteX4" fmla="*/ 1169592 w 1449171"/>
                  <a:gd name="connsiteY4" fmla="*/ 709827 h 709873"/>
                  <a:gd name="connsiteX5" fmla="*/ 1189048 w 1449171"/>
                  <a:gd name="connsiteY5" fmla="*/ 275957 h 709873"/>
                  <a:gd name="connsiteX6" fmla="*/ 1442435 w 1449171"/>
                  <a:gd name="connsiteY6" fmla="*/ 456583 h 709873"/>
                  <a:gd name="connsiteX7" fmla="*/ 715112 w 1449171"/>
                  <a:gd name="connsiteY7" fmla="*/ 36 h 709873"/>
                  <a:gd name="connsiteX8" fmla="*/ 13184 w 1449171"/>
                  <a:gd name="connsiteY8" fmla="*/ 544391 h 709873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495665 w 1449171"/>
                  <a:gd name="connsiteY2" fmla="*/ 428976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360830 w 1449171"/>
                  <a:gd name="connsiteY2" fmla="*/ 502012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591"/>
                  <a:gd name="connsiteX1" fmla="*/ 331545 w 1449171"/>
                  <a:gd name="connsiteY1" fmla="*/ 290307 h 698591"/>
                  <a:gd name="connsiteX2" fmla="*/ 360830 w 1449171"/>
                  <a:gd name="connsiteY2" fmla="*/ 502012 h 698591"/>
                  <a:gd name="connsiteX3" fmla="*/ 716266 w 1449171"/>
                  <a:gd name="connsiteY3" fmla="*/ 273396 h 698591"/>
                  <a:gd name="connsiteX4" fmla="*/ 1119029 w 1449171"/>
                  <a:gd name="connsiteY4" fmla="*/ 698591 h 698591"/>
                  <a:gd name="connsiteX5" fmla="*/ 1189048 w 1449171"/>
                  <a:gd name="connsiteY5" fmla="*/ 275957 h 698591"/>
                  <a:gd name="connsiteX6" fmla="*/ 1442435 w 1449171"/>
                  <a:gd name="connsiteY6" fmla="*/ 456583 h 698591"/>
                  <a:gd name="connsiteX7" fmla="*/ 715112 w 1449171"/>
                  <a:gd name="connsiteY7" fmla="*/ 36 h 698591"/>
                  <a:gd name="connsiteX8" fmla="*/ 13184 w 1449171"/>
                  <a:gd name="connsiteY8" fmla="*/ 544391 h 6985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360830 w 1449171"/>
                  <a:gd name="connsiteY2" fmla="*/ 502012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360830 w 1449171"/>
                  <a:gd name="connsiteY2" fmla="*/ 502012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61956 w 1449171"/>
                  <a:gd name="connsiteY2" fmla="*/ 389649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61956 w 1449171"/>
                  <a:gd name="connsiteY2" fmla="*/ 389649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228375 w 1449171"/>
                  <a:gd name="connsiteY5" fmla="*/ 315284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9171" h="544391">
                    <a:moveTo>
                      <a:pt x="13184" y="544391"/>
                    </a:moveTo>
                    <a:cubicBezTo>
                      <a:pt x="113989" y="526135"/>
                      <a:pt x="155624" y="317970"/>
                      <a:pt x="331545" y="290307"/>
                    </a:cubicBezTo>
                    <a:cubicBezTo>
                      <a:pt x="411959" y="271071"/>
                      <a:pt x="397836" y="392467"/>
                      <a:pt x="461956" y="389649"/>
                    </a:cubicBezTo>
                    <a:cubicBezTo>
                      <a:pt x="526076" y="386831"/>
                      <a:pt x="617054" y="271533"/>
                      <a:pt x="716266" y="273396"/>
                    </a:cubicBezTo>
                    <a:cubicBezTo>
                      <a:pt x="815478" y="275259"/>
                      <a:pt x="971878" y="393848"/>
                      <a:pt x="1057229" y="400829"/>
                    </a:cubicBezTo>
                    <a:cubicBezTo>
                      <a:pt x="1142580" y="407810"/>
                      <a:pt x="1089734" y="340637"/>
                      <a:pt x="1228375" y="315284"/>
                    </a:cubicBezTo>
                    <a:cubicBezTo>
                      <a:pt x="1330498" y="312403"/>
                      <a:pt x="1387402" y="517040"/>
                      <a:pt x="1442435" y="456583"/>
                    </a:cubicBezTo>
                    <a:cubicBezTo>
                      <a:pt x="1497468" y="396126"/>
                      <a:pt x="1211754" y="5064"/>
                      <a:pt x="715112" y="36"/>
                    </a:cubicBezTo>
                    <a:cubicBezTo>
                      <a:pt x="218470" y="-4992"/>
                      <a:pt x="-66190" y="522166"/>
                      <a:pt x="13184" y="54439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2" name="フリーフォーム: 図形 1581">
                <a:extLst>
                  <a:ext uri="{FF2B5EF4-FFF2-40B4-BE49-F238E27FC236}">
                    <a16:creationId xmlns:a16="http://schemas.microsoft.com/office/drawing/2014/main" id="{7619399B-76AA-2889-DFD9-3AE51F0CF036}"/>
                  </a:ext>
                </a:extLst>
              </p:cNvPr>
              <p:cNvSpPr/>
              <p:nvPr/>
            </p:nvSpPr>
            <p:spPr>
              <a:xfrm flipH="1">
                <a:off x="5017109" y="1748773"/>
                <a:ext cx="887830" cy="315657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83" name="グループ化 1582">
                <a:extLst>
                  <a:ext uri="{FF2B5EF4-FFF2-40B4-BE49-F238E27FC236}">
                    <a16:creationId xmlns:a16="http://schemas.microsoft.com/office/drawing/2014/main" id="{4EC10302-5F05-851E-21C9-A698C5293BDA}"/>
                  </a:ext>
                </a:extLst>
              </p:cNvPr>
              <p:cNvGrpSpPr/>
              <p:nvPr/>
            </p:nvGrpSpPr>
            <p:grpSpPr>
              <a:xfrm>
                <a:off x="4879280" y="2440179"/>
                <a:ext cx="1208926" cy="649126"/>
                <a:chOff x="11959020" y="2468136"/>
                <a:chExt cx="1208926" cy="649126"/>
              </a:xfrm>
            </p:grpSpPr>
            <p:sp>
              <p:nvSpPr>
                <p:cNvPr id="1584" name="楕円 33">
                  <a:extLst>
                    <a:ext uri="{FF2B5EF4-FFF2-40B4-BE49-F238E27FC236}">
                      <a16:creationId xmlns:a16="http://schemas.microsoft.com/office/drawing/2014/main" id="{082B15F8-AD61-E72E-0F3A-1F98C6D27DCD}"/>
                    </a:ext>
                  </a:extLst>
                </p:cNvPr>
                <p:cNvSpPr/>
                <p:nvPr/>
              </p:nvSpPr>
              <p:spPr>
                <a:xfrm rot="10800000">
                  <a:off x="12316556" y="2912850"/>
                  <a:ext cx="477636" cy="204412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5" name="楕円 115">
                  <a:extLst>
                    <a:ext uri="{FF2B5EF4-FFF2-40B4-BE49-F238E27FC236}">
                      <a16:creationId xmlns:a16="http://schemas.microsoft.com/office/drawing/2014/main" id="{71480077-E643-E110-9BC9-313BA0A0244E}"/>
                    </a:ext>
                  </a:extLst>
                </p:cNvPr>
                <p:cNvSpPr/>
                <p:nvPr/>
              </p:nvSpPr>
              <p:spPr>
                <a:xfrm>
                  <a:off x="11959020" y="2468136"/>
                  <a:ext cx="408826" cy="204412"/>
                </a:xfrm>
                <a:custGeom>
                  <a:avLst/>
                  <a:gdLst>
                    <a:gd name="connsiteX0" fmla="*/ 0 w 588270"/>
                    <a:gd name="connsiteY0" fmla="*/ 294135 h 588270"/>
                    <a:gd name="connsiteX1" fmla="*/ 294135 w 588270"/>
                    <a:gd name="connsiteY1" fmla="*/ 0 h 588270"/>
                    <a:gd name="connsiteX2" fmla="*/ 588270 w 588270"/>
                    <a:gd name="connsiteY2" fmla="*/ 294135 h 588270"/>
                    <a:gd name="connsiteX3" fmla="*/ 294135 w 588270"/>
                    <a:gd name="connsiteY3" fmla="*/ 588270 h 588270"/>
                    <a:gd name="connsiteX4" fmla="*/ 0 w 588270"/>
                    <a:gd name="connsiteY4" fmla="*/ 294135 h 588270"/>
                    <a:gd name="connsiteX0" fmla="*/ 294135 w 588270"/>
                    <a:gd name="connsiteY0" fmla="*/ 588270 h 679710"/>
                    <a:gd name="connsiteX1" fmla="*/ 0 w 588270"/>
                    <a:gd name="connsiteY1" fmla="*/ 294135 h 679710"/>
                    <a:gd name="connsiteX2" fmla="*/ 294135 w 588270"/>
                    <a:gd name="connsiteY2" fmla="*/ 0 h 679710"/>
                    <a:gd name="connsiteX3" fmla="*/ 588270 w 588270"/>
                    <a:gd name="connsiteY3" fmla="*/ 294135 h 679710"/>
                    <a:gd name="connsiteX4" fmla="*/ 385575 w 588270"/>
                    <a:gd name="connsiteY4" fmla="*/ 679710 h 679710"/>
                    <a:gd name="connsiteX0" fmla="*/ 0 w 588270"/>
                    <a:gd name="connsiteY0" fmla="*/ 294135 h 679710"/>
                    <a:gd name="connsiteX1" fmla="*/ 294135 w 588270"/>
                    <a:gd name="connsiteY1" fmla="*/ 0 h 679710"/>
                    <a:gd name="connsiteX2" fmla="*/ 588270 w 588270"/>
                    <a:gd name="connsiteY2" fmla="*/ 294135 h 679710"/>
                    <a:gd name="connsiteX3" fmla="*/ 385575 w 588270"/>
                    <a:gd name="connsiteY3" fmla="*/ 679710 h 679710"/>
                    <a:gd name="connsiteX0" fmla="*/ 0 w 588270"/>
                    <a:gd name="connsiteY0" fmla="*/ 294135 h 294135"/>
                    <a:gd name="connsiteX1" fmla="*/ 294135 w 588270"/>
                    <a:gd name="connsiteY1" fmla="*/ 0 h 294135"/>
                    <a:gd name="connsiteX2" fmla="*/ 588270 w 588270"/>
                    <a:gd name="connsiteY2" fmla="*/ 294135 h 294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8270" h="294135">
                      <a:moveTo>
                        <a:pt x="0" y="294135"/>
                      </a:moveTo>
                      <a:cubicBezTo>
                        <a:pt x="0" y="131689"/>
                        <a:pt x="131689" y="0"/>
                        <a:pt x="294135" y="0"/>
                      </a:cubicBezTo>
                      <a:cubicBezTo>
                        <a:pt x="456581" y="0"/>
                        <a:pt x="588270" y="131689"/>
                        <a:pt x="588270" y="294135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6" name="楕円 115">
                  <a:extLst>
                    <a:ext uri="{FF2B5EF4-FFF2-40B4-BE49-F238E27FC236}">
                      <a16:creationId xmlns:a16="http://schemas.microsoft.com/office/drawing/2014/main" id="{43DF276E-150D-0333-BBE7-E2C8444028C3}"/>
                    </a:ext>
                  </a:extLst>
                </p:cNvPr>
                <p:cNvSpPr/>
                <p:nvPr/>
              </p:nvSpPr>
              <p:spPr>
                <a:xfrm>
                  <a:off x="12759120" y="2468136"/>
                  <a:ext cx="408826" cy="204412"/>
                </a:xfrm>
                <a:custGeom>
                  <a:avLst/>
                  <a:gdLst>
                    <a:gd name="connsiteX0" fmla="*/ 0 w 588270"/>
                    <a:gd name="connsiteY0" fmla="*/ 294135 h 588270"/>
                    <a:gd name="connsiteX1" fmla="*/ 294135 w 588270"/>
                    <a:gd name="connsiteY1" fmla="*/ 0 h 588270"/>
                    <a:gd name="connsiteX2" fmla="*/ 588270 w 588270"/>
                    <a:gd name="connsiteY2" fmla="*/ 294135 h 588270"/>
                    <a:gd name="connsiteX3" fmla="*/ 294135 w 588270"/>
                    <a:gd name="connsiteY3" fmla="*/ 588270 h 588270"/>
                    <a:gd name="connsiteX4" fmla="*/ 0 w 588270"/>
                    <a:gd name="connsiteY4" fmla="*/ 294135 h 588270"/>
                    <a:gd name="connsiteX0" fmla="*/ 294135 w 588270"/>
                    <a:gd name="connsiteY0" fmla="*/ 588270 h 679710"/>
                    <a:gd name="connsiteX1" fmla="*/ 0 w 588270"/>
                    <a:gd name="connsiteY1" fmla="*/ 294135 h 679710"/>
                    <a:gd name="connsiteX2" fmla="*/ 294135 w 588270"/>
                    <a:gd name="connsiteY2" fmla="*/ 0 h 679710"/>
                    <a:gd name="connsiteX3" fmla="*/ 588270 w 588270"/>
                    <a:gd name="connsiteY3" fmla="*/ 294135 h 679710"/>
                    <a:gd name="connsiteX4" fmla="*/ 385575 w 588270"/>
                    <a:gd name="connsiteY4" fmla="*/ 679710 h 679710"/>
                    <a:gd name="connsiteX0" fmla="*/ 0 w 588270"/>
                    <a:gd name="connsiteY0" fmla="*/ 294135 h 679710"/>
                    <a:gd name="connsiteX1" fmla="*/ 294135 w 588270"/>
                    <a:gd name="connsiteY1" fmla="*/ 0 h 679710"/>
                    <a:gd name="connsiteX2" fmla="*/ 588270 w 588270"/>
                    <a:gd name="connsiteY2" fmla="*/ 294135 h 679710"/>
                    <a:gd name="connsiteX3" fmla="*/ 385575 w 588270"/>
                    <a:gd name="connsiteY3" fmla="*/ 679710 h 679710"/>
                    <a:gd name="connsiteX0" fmla="*/ 0 w 588270"/>
                    <a:gd name="connsiteY0" fmla="*/ 294135 h 294135"/>
                    <a:gd name="connsiteX1" fmla="*/ 294135 w 588270"/>
                    <a:gd name="connsiteY1" fmla="*/ 0 h 294135"/>
                    <a:gd name="connsiteX2" fmla="*/ 588270 w 588270"/>
                    <a:gd name="connsiteY2" fmla="*/ 294135 h 294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8270" h="294135">
                      <a:moveTo>
                        <a:pt x="0" y="294135"/>
                      </a:moveTo>
                      <a:cubicBezTo>
                        <a:pt x="0" y="131689"/>
                        <a:pt x="131689" y="0"/>
                        <a:pt x="294135" y="0"/>
                      </a:cubicBezTo>
                      <a:cubicBezTo>
                        <a:pt x="456581" y="0"/>
                        <a:pt x="588270" y="131689"/>
                        <a:pt x="588270" y="294135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63" name="グループ化 1562">
              <a:extLst>
                <a:ext uri="{FF2B5EF4-FFF2-40B4-BE49-F238E27FC236}">
                  <a16:creationId xmlns:a16="http://schemas.microsoft.com/office/drawing/2014/main" id="{0486D8B5-E50C-CDB4-4FD0-25128DBC9AD2}"/>
                </a:ext>
              </a:extLst>
            </p:cNvPr>
            <p:cNvGrpSpPr/>
            <p:nvPr/>
          </p:nvGrpSpPr>
          <p:grpSpPr>
            <a:xfrm>
              <a:off x="6758579" y="4717667"/>
              <a:ext cx="840370" cy="842128"/>
              <a:chOff x="4648133" y="1733823"/>
              <a:chExt cx="1689994" cy="1693529"/>
            </a:xfrm>
          </p:grpSpPr>
          <p:sp>
            <p:nvSpPr>
              <p:cNvPr id="1573" name="楕円 1572">
                <a:extLst>
                  <a:ext uri="{FF2B5EF4-FFF2-40B4-BE49-F238E27FC236}">
                    <a16:creationId xmlns:a16="http://schemas.microsoft.com/office/drawing/2014/main" id="{7AF9F96D-F65F-B0AC-8CD7-6397D030176E}"/>
                  </a:ext>
                </a:extLst>
              </p:cNvPr>
              <p:cNvSpPr/>
              <p:nvPr/>
            </p:nvSpPr>
            <p:spPr>
              <a:xfrm>
                <a:off x="4648133" y="1737358"/>
                <a:ext cx="1689994" cy="16899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4" name="フリーフォーム: 図形 1573">
                <a:extLst>
                  <a:ext uri="{FF2B5EF4-FFF2-40B4-BE49-F238E27FC236}">
                    <a16:creationId xmlns:a16="http://schemas.microsoft.com/office/drawing/2014/main" id="{2BB1431C-FB41-0A11-E540-FFBB9B505243}"/>
                  </a:ext>
                </a:extLst>
              </p:cNvPr>
              <p:cNvSpPr/>
              <p:nvPr/>
            </p:nvSpPr>
            <p:spPr>
              <a:xfrm>
                <a:off x="4653621" y="1733823"/>
                <a:ext cx="1637951" cy="615307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3"/>
                  <a:gd name="connsiteX1" fmla="*/ 331545 w 1449171"/>
                  <a:gd name="connsiteY1" fmla="*/ 290307 h 709873"/>
                  <a:gd name="connsiteX2" fmla="*/ 495665 w 1449171"/>
                  <a:gd name="connsiteY2" fmla="*/ 428976 h 709873"/>
                  <a:gd name="connsiteX3" fmla="*/ 755593 w 1449171"/>
                  <a:gd name="connsiteY3" fmla="*/ 245305 h 709873"/>
                  <a:gd name="connsiteX4" fmla="*/ 1169592 w 1449171"/>
                  <a:gd name="connsiteY4" fmla="*/ 709827 h 709873"/>
                  <a:gd name="connsiteX5" fmla="*/ 1189048 w 1449171"/>
                  <a:gd name="connsiteY5" fmla="*/ 275957 h 709873"/>
                  <a:gd name="connsiteX6" fmla="*/ 1442435 w 1449171"/>
                  <a:gd name="connsiteY6" fmla="*/ 456583 h 709873"/>
                  <a:gd name="connsiteX7" fmla="*/ 715112 w 1449171"/>
                  <a:gd name="connsiteY7" fmla="*/ 36 h 709873"/>
                  <a:gd name="connsiteX8" fmla="*/ 13184 w 1449171"/>
                  <a:gd name="connsiteY8" fmla="*/ 544391 h 709873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495665 w 1449171"/>
                  <a:gd name="connsiteY2" fmla="*/ 428976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360830 w 1449171"/>
                  <a:gd name="connsiteY2" fmla="*/ 502012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591"/>
                  <a:gd name="connsiteX1" fmla="*/ 331545 w 1449171"/>
                  <a:gd name="connsiteY1" fmla="*/ 290307 h 698591"/>
                  <a:gd name="connsiteX2" fmla="*/ 360830 w 1449171"/>
                  <a:gd name="connsiteY2" fmla="*/ 502012 h 698591"/>
                  <a:gd name="connsiteX3" fmla="*/ 716266 w 1449171"/>
                  <a:gd name="connsiteY3" fmla="*/ 273396 h 698591"/>
                  <a:gd name="connsiteX4" fmla="*/ 1119029 w 1449171"/>
                  <a:gd name="connsiteY4" fmla="*/ 698591 h 698591"/>
                  <a:gd name="connsiteX5" fmla="*/ 1189048 w 1449171"/>
                  <a:gd name="connsiteY5" fmla="*/ 275957 h 698591"/>
                  <a:gd name="connsiteX6" fmla="*/ 1442435 w 1449171"/>
                  <a:gd name="connsiteY6" fmla="*/ 456583 h 698591"/>
                  <a:gd name="connsiteX7" fmla="*/ 715112 w 1449171"/>
                  <a:gd name="connsiteY7" fmla="*/ 36 h 698591"/>
                  <a:gd name="connsiteX8" fmla="*/ 13184 w 1449171"/>
                  <a:gd name="connsiteY8" fmla="*/ 544391 h 6985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360830 w 1449171"/>
                  <a:gd name="connsiteY2" fmla="*/ 502012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360830 w 1449171"/>
                  <a:gd name="connsiteY2" fmla="*/ 502012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61956 w 1449171"/>
                  <a:gd name="connsiteY2" fmla="*/ 389649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61956 w 1449171"/>
                  <a:gd name="connsiteY2" fmla="*/ 389649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228375 w 1449171"/>
                  <a:gd name="connsiteY5" fmla="*/ 315284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9171" h="544391">
                    <a:moveTo>
                      <a:pt x="13184" y="544391"/>
                    </a:moveTo>
                    <a:cubicBezTo>
                      <a:pt x="113989" y="526135"/>
                      <a:pt x="155624" y="317970"/>
                      <a:pt x="331545" y="290307"/>
                    </a:cubicBezTo>
                    <a:cubicBezTo>
                      <a:pt x="411959" y="271071"/>
                      <a:pt x="397836" y="392467"/>
                      <a:pt x="461956" y="389649"/>
                    </a:cubicBezTo>
                    <a:cubicBezTo>
                      <a:pt x="526076" y="386831"/>
                      <a:pt x="617054" y="271533"/>
                      <a:pt x="716266" y="273396"/>
                    </a:cubicBezTo>
                    <a:cubicBezTo>
                      <a:pt x="815478" y="275259"/>
                      <a:pt x="971878" y="393848"/>
                      <a:pt x="1057229" y="400829"/>
                    </a:cubicBezTo>
                    <a:cubicBezTo>
                      <a:pt x="1142580" y="407810"/>
                      <a:pt x="1089734" y="340637"/>
                      <a:pt x="1228375" y="315284"/>
                    </a:cubicBezTo>
                    <a:cubicBezTo>
                      <a:pt x="1330498" y="312403"/>
                      <a:pt x="1387402" y="517040"/>
                      <a:pt x="1442435" y="456583"/>
                    </a:cubicBezTo>
                    <a:cubicBezTo>
                      <a:pt x="1497468" y="396126"/>
                      <a:pt x="1211754" y="5064"/>
                      <a:pt x="715112" y="36"/>
                    </a:cubicBezTo>
                    <a:cubicBezTo>
                      <a:pt x="218470" y="-4992"/>
                      <a:pt x="-66190" y="522166"/>
                      <a:pt x="13184" y="54439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5" name="フリーフォーム: 図形 1574">
                <a:extLst>
                  <a:ext uri="{FF2B5EF4-FFF2-40B4-BE49-F238E27FC236}">
                    <a16:creationId xmlns:a16="http://schemas.microsoft.com/office/drawing/2014/main" id="{E0B07B88-E052-15B6-9976-297FC7FA2772}"/>
                  </a:ext>
                </a:extLst>
              </p:cNvPr>
              <p:cNvSpPr/>
              <p:nvPr/>
            </p:nvSpPr>
            <p:spPr>
              <a:xfrm flipH="1">
                <a:off x="5017109" y="1748773"/>
                <a:ext cx="887830" cy="315657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76" name="グループ化 1575">
                <a:extLst>
                  <a:ext uri="{FF2B5EF4-FFF2-40B4-BE49-F238E27FC236}">
                    <a16:creationId xmlns:a16="http://schemas.microsoft.com/office/drawing/2014/main" id="{5F08F81D-64AD-8C46-2F96-42234CC6D903}"/>
                  </a:ext>
                </a:extLst>
              </p:cNvPr>
              <p:cNvGrpSpPr/>
              <p:nvPr/>
            </p:nvGrpSpPr>
            <p:grpSpPr>
              <a:xfrm>
                <a:off x="4879280" y="2440179"/>
                <a:ext cx="1208926" cy="649126"/>
                <a:chOff x="11959020" y="2468136"/>
                <a:chExt cx="1208926" cy="649126"/>
              </a:xfrm>
            </p:grpSpPr>
            <p:sp>
              <p:nvSpPr>
                <p:cNvPr id="1577" name="楕円 33">
                  <a:extLst>
                    <a:ext uri="{FF2B5EF4-FFF2-40B4-BE49-F238E27FC236}">
                      <a16:creationId xmlns:a16="http://schemas.microsoft.com/office/drawing/2014/main" id="{0F98F1BF-7D74-009A-DB5A-E46DE8FB11DA}"/>
                    </a:ext>
                  </a:extLst>
                </p:cNvPr>
                <p:cNvSpPr/>
                <p:nvPr/>
              </p:nvSpPr>
              <p:spPr>
                <a:xfrm rot="10800000">
                  <a:off x="12316556" y="2912850"/>
                  <a:ext cx="477636" cy="204412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8" name="楕円 115">
                  <a:extLst>
                    <a:ext uri="{FF2B5EF4-FFF2-40B4-BE49-F238E27FC236}">
                      <a16:creationId xmlns:a16="http://schemas.microsoft.com/office/drawing/2014/main" id="{1BB0252F-A38A-6AA9-461A-B828A98DBBE2}"/>
                    </a:ext>
                  </a:extLst>
                </p:cNvPr>
                <p:cNvSpPr/>
                <p:nvPr/>
              </p:nvSpPr>
              <p:spPr>
                <a:xfrm>
                  <a:off x="11959020" y="2468136"/>
                  <a:ext cx="408826" cy="204412"/>
                </a:xfrm>
                <a:custGeom>
                  <a:avLst/>
                  <a:gdLst>
                    <a:gd name="connsiteX0" fmla="*/ 0 w 588270"/>
                    <a:gd name="connsiteY0" fmla="*/ 294135 h 588270"/>
                    <a:gd name="connsiteX1" fmla="*/ 294135 w 588270"/>
                    <a:gd name="connsiteY1" fmla="*/ 0 h 588270"/>
                    <a:gd name="connsiteX2" fmla="*/ 588270 w 588270"/>
                    <a:gd name="connsiteY2" fmla="*/ 294135 h 588270"/>
                    <a:gd name="connsiteX3" fmla="*/ 294135 w 588270"/>
                    <a:gd name="connsiteY3" fmla="*/ 588270 h 588270"/>
                    <a:gd name="connsiteX4" fmla="*/ 0 w 588270"/>
                    <a:gd name="connsiteY4" fmla="*/ 294135 h 588270"/>
                    <a:gd name="connsiteX0" fmla="*/ 294135 w 588270"/>
                    <a:gd name="connsiteY0" fmla="*/ 588270 h 679710"/>
                    <a:gd name="connsiteX1" fmla="*/ 0 w 588270"/>
                    <a:gd name="connsiteY1" fmla="*/ 294135 h 679710"/>
                    <a:gd name="connsiteX2" fmla="*/ 294135 w 588270"/>
                    <a:gd name="connsiteY2" fmla="*/ 0 h 679710"/>
                    <a:gd name="connsiteX3" fmla="*/ 588270 w 588270"/>
                    <a:gd name="connsiteY3" fmla="*/ 294135 h 679710"/>
                    <a:gd name="connsiteX4" fmla="*/ 385575 w 588270"/>
                    <a:gd name="connsiteY4" fmla="*/ 679710 h 679710"/>
                    <a:gd name="connsiteX0" fmla="*/ 0 w 588270"/>
                    <a:gd name="connsiteY0" fmla="*/ 294135 h 679710"/>
                    <a:gd name="connsiteX1" fmla="*/ 294135 w 588270"/>
                    <a:gd name="connsiteY1" fmla="*/ 0 h 679710"/>
                    <a:gd name="connsiteX2" fmla="*/ 588270 w 588270"/>
                    <a:gd name="connsiteY2" fmla="*/ 294135 h 679710"/>
                    <a:gd name="connsiteX3" fmla="*/ 385575 w 588270"/>
                    <a:gd name="connsiteY3" fmla="*/ 679710 h 679710"/>
                    <a:gd name="connsiteX0" fmla="*/ 0 w 588270"/>
                    <a:gd name="connsiteY0" fmla="*/ 294135 h 294135"/>
                    <a:gd name="connsiteX1" fmla="*/ 294135 w 588270"/>
                    <a:gd name="connsiteY1" fmla="*/ 0 h 294135"/>
                    <a:gd name="connsiteX2" fmla="*/ 588270 w 588270"/>
                    <a:gd name="connsiteY2" fmla="*/ 294135 h 294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8270" h="294135">
                      <a:moveTo>
                        <a:pt x="0" y="294135"/>
                      </a:moveTo>
                      <a:cubicBezTo>
                        <a:pt x="0" y="131689"/>
                        <a:pt x="131689" y="0"/>
                        <a:pt x="294135" y="0"/>
                      </a:cubicBezTo>
                      <a:cubicBezTo>
                        <a:pt x="456581" y="0"/>
                        <a:pt x="588270" y="131689"/>
                        <a:pt x="588270" y="294135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9" name="楕円 115">
                  <a:extLst>
                    <a:ext uri="{FF2B5EF4-FFF2-40B4-BE49-F238E27FC236}">
                      <a16:creationId xmlns:a16="http://schemas.microsoft.com/office/drawing/2014/main" id="{4A7F9945-FD96-8BAC-C256-AC0FC1A9D092}"/>
                    </a:ext>
                  </a:extLst>
                </p:cNvPr>
                <p:cNvSpPr/>
                <p:nvPr/>
              </p:nvSpPr>
              <p:spPr>
                <a:xfrm>
                  <a:off x="12759120" y="2468136"/>
                  <a:ext cx="408826" cy="204412"/>
                </a:xfrm>
                <a:custGeom>
                  <a:avLst/>
                  <a:gdLst>
                    <a:gd name="connsiteX0" fmla="*/ 0 w 588270"/>
                    <a:gd name="connsiteY0" fmla="*/ 294135 h 588270"/>
                    <a:gd name="connsiteX1" fmla="*/ 294135 w 588270"/>
                    <a:gd name="connsiteY1" fmla="*/ 0 h 588270"/>
                    <a:gd name="connsiteX2" fmla="*/ 588270 w 588270"/>
                    <a:gd name="connsiteY2" fmla="*/ 294135 h 588270"/>
                    <a:gd name="connsiteX3" fmla="*/ 294135 w 588270"/>
                    <a:gd name="connsiteY3" fmla="*/ 588270 h 588270"/>
                    <a:gd name="connsiteX4" fmla="*/ 0 w 588270"/>
                    <a:gd name="connsiteY4" fmla="*/ 294135 h 588270"/>
                    <a:gd name="connsiteX0" fmla="*/ 294135 w 588270"/>
                    <a:gd name="connsiteY0" fmla="*/ 588270 h 679710"/>
                    <a:gd name="connsiteX1" fmla="*/ 0 w 588270"/>
                    <a:gd name="connsiteY1" fmla="*/ 294135 h 679710"/>
                    <a:gd name="connsiteX2" fmla="*/ 294135 w 588270"/>
                    <a:gd name="connsiteY2" fmla="*/ 0 h 679710"/>
                    <a:gd name="connsiteX3" fmla="*/ 588270 w 588270"/>
                    <a:gd name="connsiteY3" fmla="*/ 294135 h 679710"/>
                    <a:gd name="connsiteX4" fmla="*/ 385575 w 588270"/>
                    <a:gd name="connsiteY4" fmla="*/ 679710 h 679710"/>
                    <a:gd name="connsiteX0" fmla="*/ 0 w 588270"/>
                    <a:gd name="connsiteY0" fmla="*/ 294135 h 679710"/>
                    <a:gd name="connsiteX1" fmla="*/ 294135 w 588270"/>
                    <a:gd name="connsiteY1" fmla="*/ 0 h 679710"/>
                    <a:gd name="connsiteX2" fmla="*/ 588270 w 588270"/>
                    <a:gd name="connsiteY2" fmla="*/ 294135 h 679710"/>
                    <a:gd name="connsiteX3" fmla="*/ 385575 w 588270"/>
                    <a:gd name="connsiteY3" fmla="*/ 679710 h 679710"/>
                    <a:gd name="connsiteX0" fmla="*/ 0 w 588270"/>
                    <a:gd name="connsiteY0" fmla="*/ 294135 h 294135"/>
                    <a:gd name="connsiteX1" fmla="*/ 294135 w 588270"/>
                    <a:gd name="connsiteY1" fmla="*/ 0 h 294135"/>
                    <a:gd name="connsiteX2" fmla="*/ 588270 w 588270"/>
                    <a:gd name="connsiteY2" fmla="*/ 294135 h 294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8270" h="294135">
                      <a:moveTo>
                        <a:pt x="0" y="294135"/>
                      </a:moveTo>
                      <a:cubicBezTo>
                        <a:pt x="0" y="131689"/>
                        <a:pt x="131689" y="0"/>
                        <a:pt x="294135" y="0"/>
                      </a:cubicBezTo>
                      <a:cubicBezTo>
                        <a:pt x="456581" y="0"/>
                        <a:pt x="588270" y="131689"/>
                        <a:pt x="588270" y="294135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64" name="グループ化 1563">
              <a:extLst>
                <a:ext uri="{FF2B5EF4-FFF2-40B4-BE49-F238E27FC236}">
                  <a16:creationId xmlns:a16="http://schemas.microsoft.com/office/drawing/2014/main" id="{99FBF0BB-AD9C-311B-7992-FE96133C2F62}"/>
                </a:ext>
              </a:extLst>
            </p:cNvPr>
            <p:cNvGrpSpPr/>
            <p:nvPr/>
          </p:nvGrpSpPr>
          <p:grpSpPr>
            <a:xfrm>
              <a:off x="7619639" y="4824347"/>
              <a:ext cx="840370" cy="842128"/>
              <a:chOff x="4648133" y="1733823"/>
              <a:chExt cx="1689994" cy="1693529"/>
            </a:xfrm>
          </p:grpSpPr>
          <p:sp>
            <p:nvSpPr>
              <p:cNvPr id="1566" name="楕円 1565">
                <a:extLst>
                  <a:ext uri="{FF2B5EF4-FFF2-40B4-BE49-F238E27FC236}">
                    <a16:creationId xmlns:a16="http://schemas.microsoft.com/office/drawing/2014/main" id="{BA2DA075-D486-3697-F1B0-BB5C6609FE3F}"/>
                  </a:ext>
                </a:extLst>
              </p:cNvPr>
              <p:cNvSpPr/>
              <p:nvPr/>
            </p:nvSpPr>
            <p:spPr>
              <a:xfrm>
                <a:off x="4648133" y="1737358"/>
                <a:ext cx="1689994" cy="16899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7" name="フリーフォーム: 図形 1566">
                <a:extLst>
                  <a:ext uri="{FF2B5EF4-FFF2-40B4-BE49-F238E27FC236}">
                    <a16:creationId xmlns:a16="http://schemas.microsoft.com/office/drawing/2014/main" id="{1687567E-5508-B2AB-84C8-7D923E230288}"/>
                  </a:ext>
                </a:extLst>
              </p:cNvPr>
              <p:cNvSpPr/>
              <p:nvPr/>
            </p:nvSpPr>
            <p:spPr>
              <a:xfrm>
                <a:off x="4653621" y="1733823"/>
                <a:ext cx="1637951" cy="615307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0"/>
                  <a:gd name="connsiteX1" fmla="*/ 331545 w 1449171"/>
                  <a:gd name="connsiteY1" fmla="*/ 290307 h 709870"/>
                  <a:gd name="connsiteX2" fmla="*/ 495665 w 1449171"/>
                  <a:gd name="connsiteY2" fmla="*/ 428976 h 709870"/>
                  <a:gd name="connsiteX3" fmla="*/ 755593 w 1449171"/>
                  <a:gd name="connsiteY3" fmla="*/ 245305 h 709870"/>
                  <a:gd name="connsiteX4" fmla="*/ 1169592 w 1449171"/>
                  <a:gd name="connsiteY4" fmla="*/ 709827 h 709870"/>
                  <a:gd name="connsiteX5" fmla="*/ 1189048 w 1449171"/>
                  <a:gd name="connsiteY5" fmla="*/ 275957 h 709870"/>
                  <a:gd name="connsiteX6" fmla="*/ 1442435 w 1449171"/>
                  <a:gd name="connsiteY6" fmla="*/ 456583 h 709870"/>
                  <a:gd name="connsiteX7" fmla="*/ 715112 w 1449171"/>
                  <a:gd name="connsiteY7" fmla="*/ 36 h 709870"/>
                  <a:gd name="connsiteX8" fmla="*/ 13184 w 1449171"/>
                  <a:gd name="connsiteY8" fmla="*/ 544391 h 709870"/>
                  <a:gd name="connsiteX0" fmla="*/ 13184 w 1449171"/>
                  <a:gd name="connsiteY0" fmla="*/ 544391 h 709873"/>
                  <a:gd name="connsiteX1" fmla="*/ 331545 w 1449171"/>
                  <a:gd name="connsiteY1" fmla="*/ 290307 h 709873"/>
                  <a:gd name="connsiteX2" fmla="*/ 495665 w 1449171"/>
                  <a:gd name="connsiteY2" fmla="*/ 428976 h 709873"/>
                  <a:gd name="connsiteX3" fmla="*/ 755593 w 1449171"/>
                  <a:gd name="connsiteY3" fmla="*/ 245305 h 709873"/>
                  <a:gd name="connsiteX4" fmla="*/ 1169592 w 1449171"/>
                  <a:gd name="connsiteY4" fmla="*/ 709827 h 709873"/>
                  <a:gd name="connsiteX5" fmla="*/ 1189048 w 1449171"/>
                  <a:gd name="connsiteY5" fmla="*/ 275957 h 709873"/>
                  <a:gd name="connsiteX6" fmla="*/ 1442435 w 1449171"/>
                  <a:gd name="connsiteY6" fmla="*/ 456583 h 709873"/>
                  <a:gd name="connsiteX7" fmla="*/ 715112 w 1449171"/>
                  <a:gd name="connsiteY7" fmla="*/ 36 h 709873"/>
                  <a:gd name="connsiteX8" fmla="*/ 13184 w 1449171"/>
                  <a:gd name="connsiteY8" fmla="*/ 544391 h 709873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495665 w 1449171"/>
                  <a:gd name="connsiteY2" fmla="*/ 428976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639"/>
                  <a:gd name="connsiteX1" fmla="*/ 331545 w 1449171"/>
                  <a:gd name="connsiteY1" fmla="*/ 290307 h 698639"/>
                  <a:gd name="connsiteX2" fmla="*/ 360830 w 1449171"/>
                  <a:gd name="connsiteY2" fmla="*/ 502012 h 698639"/>
                  <a:gd name="connsiteX3" fmla="*/ 755593 w 1449171"/>
                  <a:gd name="connsiteY3" fmla="*/ 245305 h 698639"/>
                  <a:gd name="connsiteX4" fmla="*/ 1119029 w 1449171"/>
                  <a:gd name="connsiteY4" fmla="*/ 698591 h 698639"/>
                  <a:gd name="connsiteX5" fmla="*/ 1189048 w 1449171"/>
                  <a:gd name="connsiteY5" fmla="*/ 275957 h 698639"/>
                  <a:gd name="connsiteX6" fmla="*/ 1442435 w 1449171"/>
                  <a:gd name="connsiteY6" fmla="*/ 456583 h 698639"/>
                  <a:gd name="connsiteX7" fmla="*/ 715112 w 1449171"/>
                  <a:gd name="connsiteY7" fmla="*/ 36 h 698639"/>
                  <a:gd name="connsiteX8" fmla="*/ 13184 w 1449171"/>
                  <a:gd name="connsiteY8" fmla="*/ 544391 h 698639"/>
                  <a:gd name="connsiteX0" fmla="*/ 13184 w 1449171"/>
                  <a:gd name="connsiteY0" fmla="*/ 544391 h 698591"/>
                  <a:gd name="connsiteX1" fmla="*/ 331545 w 1449171"/>
                  <a:gd name="connsiteY1" fmla="*/ 290307 h 698591"/>
                  <a:gd name="connsiteX2" fmla="*/ 360830 w 1449171"/>
                  <a:gd name="connsiteY2" fmla="*/ 502012 h 698591"/>
                  <a:gd name="connsiteX3" fmla="*/ 716266 w 1449171"/>
                  <a:gd name="connsiteY3" fmla="*/ 273396 h 698591"/>
                  <a:gd name="connsiteX4" fmla="*/ 1119029 w 1449171"/>
                  <a:gd name="connsiteY4" fmla="*/ 698591 h 698591"/>
                  <a:gd name="connsiteX5" fmla="*/ 1189048 w 1449171"/>
                  <a:gd name="connsiteY5" fmla="*/ 275957 h 698591"/>
                  <a:gd name="connsiteX6" fmla="*/ 1442435 w 1449171"/>
                  <a:gd name="connsiteY6" fmla="*/ 456583 h 698591"/>
                  <a:gd name="connsiteX7" fmla="*/ 715112 w 1449171"/>
                  <a:gd name="connsiteY7" fmla="*/ 36 h 698591"/>
                  <a:gd name="connsiteX8" fmla="*/ 13184 w 1449171"/>
                  <a:gd name="connsiteY8" fmla="*/ 544391 h 6985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360830 w 1449171"/>
                  <a:gd name="connsiteY2" fmla="*/ 502012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360830 w 1449171"/>
                  <a:gd name="connsiteY2" fmla="*/ 502012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61956 w 1449171"/>
                  <a:gd name="connsiteY2" fmla="*/ 389649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61956 w 1449171"/>
                  <a:gd name="connsiteY2" fmla="*/ 389649 h 544391"/>
                  <a:gd name="connsiteX3" fmla="*/ 716266 w 1449171"/>
                  <a:gd name="connsiteY3" fmla="*/ 273396 h 544391"/>
                  <a:gd name="connsiteX4" fmla="*/ 1057229 w 1449171"/>
                  <a:gd name="connsiteY4" fmla="*/ 400829 h 544391"/>
                  <a:gd name="connsiteX5" fmla="*/ 1228375 w 1449171"/>
                  <a:gd name="connsiteY5" fmla="*/ 315284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9171" h="544391">
                    <a:moveTo>
                      <a:pt x="13184" y="544391"/>
                    </a:moveTo>
                    <a:cubicBezTo>
                      <a:pt x="113989" y="526135"/>
                      <a:pt x="155624" y="317970"/>
                      <a:pt x="331545" y="290307"/>
                    </a:cubicBezTo>
                    <a:cubicBezTo>
                      <a:pt x="411959" y="271071"/>
                      <a:pt x="397836" y="392467"/>
                      <a:pt x="461956" y="389649"/>
                    </a:cubicBezTo>
                    <a:cubicBezTo>
                      <a:pt x="526076" y="386831"/>
                      <a:pt x="617054" y="271533"/>
                      <a:pt x="716266" y="273396"/>
                    </a:cubicBezTo>
                    <a:cubicBezTo>
                      <a:pt x="815478" y="275259"/>
                      <a:pt x="971878" y="393848"/>
                      <a:pt x="1057229" y="400829"/>
                    </a:cubicBezTo>
                    <a:cubicBezTo>
                      <a:pt x="1142580" y="407810"/>
                      <a:pt x="1089734" y="340637"/>
                      <a:pt x="1228375" y="315284"/>
                    </a:cubicBezTo>
                    <a:cubicBezTo>
                      <a:pt x="1330498" y="312403"/>
                      <a:pt x="1387402" y="517040"/>
                      <a:pt x="1442435" y="456583"/>
                    </a:cubicBezTo>
                    <a:cubicBezTo>
                      <a:pt x="1497468" y="396126"/>
                      <a:pt x="1211754" y="5064"/>
                      <a:pt x="715112" y="36"/>
                    </a:cubicBezTo>
                    <a:cubicBezTo>
                      <a:pt x="218470" y="-4992"/>
                      <a:pt x="-66190" y="522166"/>
                      <a:pt x="13184" y="54439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8" name="フリーフォーム: 図形 1567">
                <a:extLst>
                  <a:ext uri="{FF2B5EF4-FFF2-40B4-BE49-F238E27FC236}">
                    <a16:creationId xmlns:a16="http://schemas.microsoft.com/office/drawing/2014/main" id="{8ABD0300-52FD-465E-A73B-EFF383AC5813}"/>
                  </a:ext>
                </a:extLst>
              </p:cNvPr>
              <p:cNvSpPr/>
              <p:nvPr/>
            </p:nvSpPr>
            <p:spPr>
              <a:xfrm flipH="1">
                <a:off x="5017109" y="1748773"/>
                <a:ext cx="887830" cy="315657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69" name="グループ化 1568">
                <a:extLst>
                  <a:ext uri="{FF2B5EF4-FFF2-40B4-BE49-F238E27FC236}">
                    <a16:creationId xmlns:a16="http://schemas.microsoft.com/office/drawing/2014/main" id="{3334C425-72EA-00F9-AECE-A923A67143BE}"/>
                  </a:ext>
                </a:extLst>
              </p:cNvPr>
              <p:cNvGrpSpPr/>
              <p:nvPr/>
            </p:nvGrpSpPr>
            <p:grpSpPr>
              <a:xfrm>
                <a:off x="4879280" y="2440179"/>
                <a:ext cx="1208926" cy="649126"/>
                <a:chOff x="11959020" y="2468136"/>
                <a:chExt cx="1208926" cy="649126"/>
              </a:xfrm>
            </p:grpSpPr>
            <p:sp>
              <p:nvSpPr>
                <p:cNvPr id="1570" name="楕円 33">
                  <a:extLst>
                    <a:ext uri="{FF2B5EF4-FFF2-40B4-BE49-F238E27FC236}">
                      <a16:creationId xmlns:a16="http://schemas.microsoft.com/office/drawing/2014/main" id="{D67794F5-660A-C4C7-71F0-4B9FF58818D2}"/>
                    </a:ext>
                  </a:extLst>
                </p:cNvPr>
                <p:cNvSpPr/>
                <p:nvPr/>
              </p:nvSpPr>
              <p:spPr>
                <a:xfrm rot="10800000">
                  <a:off x="12316556" y="2912850"/>
                  <a:ext cx="477636" cy="204412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1" name="楕円 115">
                  <a:extLst>
                    <a:ext uri="{FF2B5EF4-FFF2-40B4-BE49-F238E27FC236}">
                      <a16:creationId xmlns:a16="http://schemas.microsoft.com/office/drawing/2014/main" id="{E4F00A2F-A6EA-925B-F01F-E243CEEEA89C}"/>
                    </a:ext>
                  </a:extLst>
                </p:cNvPr>
                <p:cNvSpPr/>
                <p:nvPr/>
              </p:nvSpPr>
              <p:spPr>
                <a:xfrm>
                  <a:off x="11959020" y="2468136"/>
                  <a:ext cx="408826" cy="204412"/>
                </a:xfrm>
                <a:custGeom>
                  <a:avLst/>
                  <a:gdLst>
                    <a:gd name="connsiteX0" fmla="*/ 0 w 588270"/>
                    <a:gd name="connsiteY0" fmla="*/ 294135 h 588270"/>
                    <a:gd name="connsiteX1" fmla="*/ 294135 w 588270"/>
                    <a:gd name="connsiteY1" fmla="*/ 0 h 588270"/>
                    <a:gd name="connsiteX2" fmla="*/ 588270 w 588270"/>
                    <a:gd name="connsiteY2" fmla="*/ 294135 h 588270"/>
                    <a:gd name="connsiteX3" fmla="*/ 294135 w 588270"/>
                    <a:gd name="connsiteY3" fmla="*/ 588270 h 588270"/>
                    <a:gd name="connsiteX4" fmla="*/ 0 w 588270"/>
                    <a:gd name="connsiteY4" fmla="*/ 294135 h 588270"/>
                    <a:gd name="connsiteX0" fmla="*/ 294135 w 588270"/>
                    <a:gd name="connsiteY0" fmla="*/ 588270 h 679710"/>
                    <a:gd name="connsiteX1" fmla="*/ 0 w 588270"/>
                    <a:gd name="connsiteY1" fmla="*/ 294135 h 679710"/>
                    <a:gd name="connsiteX2" fmla="*/ 294135 w 588270"/>
                    <a:gd name="connsiteY2" fmla="*/ 0 h 679710"/>
                    <a:gd name="connsiteX3" fmla="*/ 588270 w 588270"/>
                    <a:gd name="connsiteY3" fmla="*/ 294135 h 679710"/>
                    <a:gd name="connsiteX4" fmla="*/ 385575 w 588270"/>
                    <a:gd name="connsiteY4" fmla="*/ 679710 h 679710"/>
                    <a:gd name="connsiteX0" fmla="*/ 0 w 588270"/>
                    <a:gd name="connsiteY0" fmla="*/ 294135 h 679710"/>
                    <a:gd name="connsiteX1" fmla="*/ 294135 w 588270"/>
                    <a:gd name="connsiteY1" fmla="*/ 0 h 679710"/>
                    <a:gd name="connsiteX2" fmla="*/ 588270 w 588270"/>
                    <a:gd name="connsiteY2" fmla="*/ 294135 h 679710"/>
                    <a:gd name="connsiteX3" fmla="*/ 385575 w 588270"/>
                    <a:gd name="connsiteY3" fmla="*/ 679710 h 679710"/>
                    <a:gd name="connsiteX0" fmla="*/ 0 w 588270"/>
                    <a:gd name="connsiteY0" fmla="*/ 294135 h 294135"/>
                    <a:gd name="connsiteX1" fmla="*/ 294135 w 588270"/>
                    <a:gd name="connsiteY1" fmla="*/ 0 h 294135"/>
                    <a:gd name="connsiteX2" fmla="*/ 588270 w 588270"/>
                    <a:gd name="connsiteY2" fmla="*/ 294135 h 294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8270" h="294135">
                      <a:moveTo>
                        <a:pt x="0" y="294135"/>
                      </a:moveTo>
                      <a:cubicBezTo>
                        <a:pt x="0" y="131689"/>
                        <a:pt x="131689" y="0"/>
                        <a:pt x="294135" y="0"/>
                      </a:cubicBezTo>
                      <a:cubicBezTo>
                        <a:pt x="456581" y="0"/>
                        <a:pt x="588270" y="131689"/>
                        <a:pt x="588270" y="294135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2" name="楕円 115">
                  <a:extLst>
                    <a:ext uri="{FF2B5EF4-FFF2-40B4-BE49-F238E27FC236}">
                      <a16:creationId xmlns:a16="http://schemas.microsoft.com/office/drawing/2014/main" id="{6FDBBA44-E85B-0F27-3142-388F497DB387}"/>
                    </a:ext>
                  </a:extLst>
                </p:cNvPr>
                <p:cNvSpPr/>
                <p:nvPr/>
              </p:nvSpPr>
              <p:spPr>
                <a:xfrm>
                  <a:off x="12759120" y="2468136"/>
                  <a:ext cx="408826" cy="204412"/>
                </a:xfrm>
                <a:custGeom>
                  <a:avLst/>
                  <a:gdLst>
                    <a:gd name="connsiteX0" fmla="*/ 0 w 588270"/>
                    <a:gd name="connsiteY0" fmla="*/ 294135 h 588270"/>
                    <a:gd name="connsiteX1" fmla="*/ 294135 w 588270"/>
                    <a:gd name="connsiteY1" fmla="*/ 0 h 588270"/>
                    <a:gd name="connsiteX2" fmla="*/ 588270 w 588270"/>
                    <a:gd name="connsiteY2" fmla="*/ 294135 h 588270"/>
                    <a:gd name="connsiteX3" fmla="*/ 294135 w 588270"/>
                    <a:gd name="connsiteY3" fmla="*/ 588270 h 588270"/>
                    <a:gd name="connsiteX4" fmla="*/ 0 w 588270"/>
                    <a:gd name="connsiteY4" fmla="*/ 294135 h 588270"/>
                    <a:gd name="connsiteX0" fmla="*/ 294135 w 588270"/>
                    <a:gd name="connsiteY0" fmla="*/ 588270 h 679710"/>
                    <a:gd name="connsiteX1" fmla="*/ 0 w 588270"/>
                    <a:gd name="connsiteY1" fmla="*/ 294135 h 679710"/>
                    <a:gd name="connsiteX2" fmla="*/ 294135 w 588270"/>
                    <a:gd name="connsiteY2" fmla="*/ 0 h 679710"/>
                    <a:gd name="connsiteX3" fmla="*/ 588270 w 588270"/>
                    <a:gd name="connsiteY3" fmla="*/ 294135 h 679710"/>
                    <a:gd name="connsiteX4" fmla="*/ 385575 w 588270"/>
                    <a:gd name="connsiteY4" fmla="*/ 679710 h 679710"/>
                    <a:gd name="connsiteX0" fmla="*/ 0 w 588270"/>
                    <a:gd name="connsiteY0" fmla="*/ 294135 h 679710"/>
                    <a:gd name="connsiteX1" fmla="*/ 294135 w 588270"/>
                    <a:gd name="connsiteY1" fmla="*/ 0 h 679710"/>
                    <a:gd name="connsiteX2" fmla="*/ 588270 w 588270"/>
                    <a:gd name="connsiteY2" fmla="*/ 294135 h 679710"/>
                    <a:gd name="connsiteX3" fmla="*/ 385575 w 588270"/>
                    <a:gd name="connsiteY3" fmla="*/ 679710 h 679710"/>
                    <a:gd name="connsiteX0" fmla="*/ 0 w 588270"/>
                    <a:gd name="connsiteY0" fmla="*/ 294135 h 294135"/>
                    <a:gd name="connsiteX1" fmla="*/ 294135 w 588270"/>
                    <a:gd name="connsiteY1" fmla="*/ 0 h 294135"/>
                    <a:gd name="connsiteX2" fmla="*/ 588270 w 588270"/>
                    <a:gd name="connsiteY2" fmla="*/ 294135 h 294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8270" h="294135">
                      <a:moveTo>
                        <a:pt x="0" y="294135"/>
                      </a:moveTo>
                      <a:cubicBezTo>
                        <a:pt x="0" y="131689"/>
                        <a:pt x="131689" y="0"/>
                        <a:pt x="294135" y="0"/>
                      </a:cubicBezTo>
                      <a:cubicBezTo>
                        <a:pt x="456581" y="0"/>
                        <a:pt x="588270" y="131689"/>
                        <a:pt x="588270" y="294135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565" name="フリーフォーム: 図形 1564">
              <a:extLst>
                <a:ext uri="{FF2B5EF4-FFF2-40B4-BE49-F238E27FC236}">
                  <a16:creationId xmlns:a16="http://schemas.microsoft.com/office/drawing/2014/main" id="{BF582571-F532-67B9-008A-35FB41E5F44C}"/>
                </a:ext>
              </a:extLst>
            </p:cNvPr>
            <p:cNvSpPr/>
            <p:nvPr/>
          </p:nvSpPr>
          <p:spPr>
            <a:xfrm>
              <a:off x="6678240" y="5153868"/>
              <a:ext cx="2393514" cy="551393"/>
            </a:xfrm>
            <a:custGeom>
              <a:avLst/>
              <a:gdLst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82915 w 4844646"/>
                <a:gd name="connsiteY6" fmla="*/ 559461 h 1116060"/>
                <a:gd name="connsiteX7" fmla="*/ 267036 w 4844646"/>
                <a:gd name="connsiteY7" fmla="*/ 559461 h 1116060"/>
                <a:gd name="connsiteX8" fmla="*/ 0 w 4844646"/>
                <a:gd name="connsiteY8" fmla="*/ 0 h 1116060"/>
                <a:gd name="connsiteX9" fmla="*/ 9256 w 4844646"/>
                <a:gd name="connsiteY9" fmla="*/ 11527 h 1116060"/>
                <a:gd name="connsiteX10" fmla="*/ 2422323 w 4844646"/>
                <a:gd name="connsiteY10" fmla="*/ 580037 h 1116060"/>
                <a:gd name="connsiteX11" fmla="*/ 4835391 w 4844646"/>
                <a:gd name="connsiteY11" fmla="*/ 11527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67036 w 4844646"/>
                <a:gd name="connsiteY6" fmla="*/ 559461 h 1116060"/>
                <a:gd name="connsiteX7" fmla="*/ 0 w 4844646"/>
                <a:gd name="connsiteY7" fmla="*/ 0 h 1116060"/>
                <a:gd name="connsiteX8" fmla="*/ 9256 w 4844646"/>
                <a:gd name="connsiteY8" fmla="*/ 11527 h 1116060"/>
                <a:gd name="connsiteX9" fmla="*/ 2422323 w 4844646"/>
                <a:gd name="connsiteY9" fmla="*/ 580037 h 1116060"/>
                <a:gd name="connsiteX10" fmla="*/ 4835391 w 4844646"/>
                <a:gd name="connsiteY10" fmla="*/ 11527 h 1116060"/>
                <a:gd name="connsiteX11" fmla="*/ 4844646 w 4844646"/>
                <a:gd name="connsiteY11" fmla="*/ 0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0 w 4844646"/>
                <a:gd name="connsiteY6" fmla="*/ 0 h 1116060"/>
                <a:gd name="connsiteX7" fmla="*/ 9256 w 4844646"/>
                <a:gd name="connsiteY7" fmla="*/ 11527 h 1116060"/>
                <a:gd name="connsiteX8" fmla="*/ 2422323 w 4844646"/>
                <a:gd name="connsiteY8" fmla="*/ 580037 h 1116060"/>
                <a:gd name="connsiteX9" fmla="*/ 4835391 w 4844646"/>
                <a:gd name="connsiteY9" fmla="*/ 11527 h 1116060"/>
                <a:gd name="connsiteX10" fmla="*/ 4844646 w 4844646"/>
                <a:gd name="connsiteY10" fmla="*/ 0 h 1116060"/>
                <a:gd name="connsiteX0" fmla="*/ 4844646 w 4844646"/>
                <a:gd name="connsiteY0" fmla="*/ 0 h 1116060"/>
                <a:gd name="connsiteX1" fmla="*/ 4561731 w 4844646"/>
                <a:gd name="connsiteY1" fmla="*/ 559461 h 1116060"/>
                <a:gd name="connsiteX2" fmla="*/ 4559822 w 4844646"/>
                <a:gd name="connsiteY2" fmla="*/ 570158 h 1116060"/>
                <a:gd name="connsiteX3" fmla="*/ 2422323 w 4844646"/>
                <a:gd name="connsiteY3" fmla="*/ 1116060 h 1116060"/>
                <a:gd name="connsiteX4" fmla="*/ 284824 w 4844646"/>
                <a:gd name="connsiteY4" fmla="*/ 570158 h 1116060"/>
                <a:gd name="connsiteX5" fmla="*/ 0 w 4844646"/>
                <a:gd name="connsiteY5" fmla="*/ 0 h 1116060"/>
                <a:gd name="connsiteX6" fmla="*/ 9256 w 4844646"/>
                <a:gd name="connsiteY6" fmla="*/ 11527 h 1116060"/>
                <a:gd name="connsiteX7" fmla="*/ 2422323 w 4844646"/>
                <a:gd name="connsiteY7" fmla="*/ 580037 h 1116060"/>
                <a:gd name="connsiteX8" fmla="*/ 4835391 w 4844646"/>
                <a:gd name="connsiteY8" fmla="*/ 11527 h 1116060"/>
                <a:gd name="connsiteX9" fmla="*/ 4844646 w 4844646"/>
                <a:gd name="connsiteY9" fmla="*/ 0 h 1116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44646" h="1116060">
                  <a:moveTo>
                    <a:pt x="4844646" y="0"/>
                  </a:moveTo>
                  <a:lnTo>
                    <a:pt x="4561731" y="559461"/>
                  </a:lnTo>
                  <a:lnTo>
                    <a:pt x="4559822" y="570158"/>
                  </a:lnTo>
                  <a:cubicBezTo>
                    <a:pt x="4449793" y="876783"/>
                    <a:pt x="3534793" y="1116060"/>
                    <a:pt x="2422323" y="1116060"/>
                  </a:cubicBezTo>
                  <a:cubicBezTo>
                    <a:pt x="1309853" y="1116060"/>
                    <a:pt x="394853" y="876783"/>
                    <a:pt x="284824" y="570158"/>
                  </a:cubicBezTo>
                  <a:lnTo>
                    <a:pt x="0" y="0"/>
                  </a:lnTo>
                  <a:lnTo>
                    <a:pt x="9256" y="11527"/>
                  </a:lnTo>
                  <a:cubicBezTo>
                    <a:pt x="329160" y="340893"/>
                    <a:pt x="1288531" y="580037"/>
                    <a:pt x="2422323" y="580037"/>
                  </a:cubicBezTo>
                  <a:cubicBezTo>
                    <a:pt x="3556115" y="580037"/>
                    <a:pt x="4515486" y="340893"/>
                    <a:pt x="4835391" y="11527"/>
                  </a:cubicBezTo>
                  <a:lnTo>
                    <a:pt x="4844646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594" name="グループ化 1593">
            <a:extLst>
              <a:ext uri="{FF2B5EF4-FFF2-40B4-BE49-F238E27FC236}">
                <a16:creationId xmlns:a16="http://schemas.microsoft.com/office/drawing/2014/main" id="{AA778F8F-CF60-A1A4-75DF-4C695A9AAA8A}"/>
              </a:ext>
            </a:extLst>
          </p:cNvPr>
          <p:cNvGrpSpPr/>
          <p:nvPr/>
        </p:nvGrpSpPr>
        <p:grpSpPr>
          <a:xfrm>
            <a:off x="3740376" y="1578347"/>
            <a:ext cx="2474424" cy="1170354"/>
            <a:chOff x="3740376" y="1578347"/>
            <a:chExt cx="2474424" cy="1170354"/>
          </a:xfrm>
        </p:grpSpPr>
        <p:sp>
          <p:nvSpPr>
            <p:cNvPr id="1595" name="楕円 1594">
              <a:extLst>
                <a:ext uri="{FF2B5EF4-FFF2-40B4-BE49-F238E27FC236}">
                  <a16:creationId xmlns:a16="http://schemas.microsoft.com/office/drawing/2014/main" id="{8046C35D-200E-70ED-2B78-7D68882079E9}"/>
                </a:ext>
              </a:extLst>
            </p:cNvPr>
            <p:cNvSpPr/>
            <p:nvPr/>
          </p:nvSpPr>
          <p:spPr>
            <a:xfrm>
              <a:off x="3740376" y="1712498"/>
              <a:ext cx="2474424" cy="780012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96" name="フリーフォーム: 図形 1595">
              <a:extLst>
                <a:ext uri="{FF2B5EF4-FFF2-40B4-BE49-F238E27FC236}">
                  <a16:creationId xmlns:a16="http://schemas.microsoft.com/office/drawing/2014/main" id="{78728BA7-764A-5C7A-20A9-60998FAC74CD}"/>
                </a:ext>
              </a:extLst>
            </p:cNvPr>
            <p:cNvSpPr/>
            <p:nvPr/>
          </p:nvSpPr>
          <p:spPr>
            <a:xfrm>
              <a:off x="3980541" y="2169235"/>
              <a:ext cx="1994096" cy="319561"/>
            </a:xfrm>
            <a:custGeom>
              <a:avLst/>
              <a:gdLst>
                <a:gd name="connsiteX0" fmla="*/ 2018097 w 4036195"/>
                <a:gd name="connsiteY0" fmla="*/ 0 h 646815"/>
                <a:gd name="connsiteX1" fmla="*/ 3950465 w 4036195"/>
                <a:gd name="connsiteY1" fmla="*/ 287268 h 646815"/>
                <a:gd name="connsiteX2" fmla="*/ 4036195 w 4036195"/>
                <a:gd name="connsiteY2" fmla="*/ 323408 h 646815"/>
                <a:gd name="connsiteX3" fmla="*/ 3950465 w 4036195"/>
                <a:gd name="connsiteY3" fmla="*/ 359547 h 646815"/>
                <a:gd name="connsiteX4" fmla="*/ 2018097 w 4036195"/>
                <a:gd name="connsiteY4" fmla="*/ 646815 h 646815"/>
                <a:gd name="connsiteX5" fmla="*/ 85729 w 4036195"/>
                <a:gd name="connsiteY5" fmla="*/ 359547 h 646815"/>
                <a:gd name="connsiteX6" fmla="*/ 0 w 4036195"/>
                <a:gd name="connsiteY6" fmla="*/ 323408 h 646815"/>
                <a:gd name="connsiteX7" fmla="*/ 85729 w 4036195"/>
                <a:gd name="connsiteY7" fmla="*/ 287268 h 646815"/>
                <a:gd name="connsiteX8" fmla="*/ 2018097 w 4036195"/>
                <a:gd name="connsiteY8" fmla="*/ 0 h 64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36195" h="646815">
                  <a:moveTo>
                    <a:pt x="2018097" y="0"/>
                  </a:moveTo>
                  <a:cubicBezTo>
                    <a:pt x="2796054" y="0"/>
                    <a:pt x="3491157" y="111826"/>
                    <a:pt x="3950465" y="287268"/>
                  </a:cubicBezTo>
                  <a:lnTo>
                    <a:pt x="4036195" y="323408"/>
                  </a:lnTo>
                  <a:lnTo>
                    <a:pt x="3950465" y="359547"/>
                  </a:lnTo>
                  <a:cubicBezTo>
                    <a:pt x="3491157" y="534989"/>
                    <a:pt x="2796054" y="646815"/>
                    <a:pt x="2018097" y="646815"/>
                  </a:cubicBezTo>
                  <a:cubicBezTo>
                    <a:pt x="1240140" y="646815"/>
                    <a:pt x="545038" y="534989"/>
                    <a:pt x="85729" y="359547"/>
                  </a:cubicBezTo>
                  <a:lnTo>
                    <a:pt x="0" y="323408"/>
                  </a:lnTo>
                  <a:lnTo>
                    <a:pt x="85729" y="287268"/>
                  </a:lnTo>
                  <a:cubicBezTo>
                    <a:pt x="545038" y="111826"/>
                    <a:pt x="1240140" y="0"/>
                    <a:pt x="2018097" y="0"/>
                  </a:cubicBezTo>
                  <a:close/>
                </a:path>
              </a:pathLst>
            </a:custGeom>
            <a:solidFill>
              <a:srgbClr val="FFC81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97" name="グループ化 1596">
              <a:extLst>
                <a:ext uri="{FF2B5EF4-FFF2-40B4-BE49-F238E27FC236}">
                  <a16:creationId xmlns:a16="http://schemas.microsoft.com/office/drawing/2014/main" id="{C4D46857-5531-589C-4A4E-1310DA983BCD}"/>
                </a:ext>
              </a:extLst>
            </p:cNvPr>
            <p:cNvGrpSpPr/>
            <p:nvPr/>
          </p:nvGrpSpPr>
          <p:grpSpPr>
            <a:xfrm>
              <a:off x="3756311" y="1578347"/>
              <a:ext cx="2309209" cy="1063494"/>
              <a:chOff x="3577484" y="309726"/>
              <a:chExt cx="2525920" cy="1163298"/>
            </a:xfrm>
          </p:grpSpPr>
          <p:grpSp>
            <p:nvGrpSpPr>
              <p:cNvPr id="1599" name="グループ化 1598">
                <a:extLst>
                  <a:ext uri="{FF2B5EF4-FFF2-40B4-BE49-F238E27FC236}">
                    <a16:creationId xmlns:a16="http://schemas.microsoft.com/office/drawing/2014/main" id="{84D23D80-5E0F-5BF9-AE07-B129F60C80B5}"/>
                  </a:ext>
                </a:extLst>
              </p:cNvPr>
              <p:cNvGrpSpPr/>
              <p:nvPr/>
            </p:nvGrpSpPr>
            <p:grpSpPr>
              <a:xfrm>
                <a:off x="4339435" y="309726"/>
                <a:ext cx="742353" cy="697716"/>
                <a:chOff x="2757419" y="3482387"/>
                <a:chExt cx="1754766" cy="1649258"/>
              </a:xfrm>
            </p:grpSpPr>
            <p:sp>
              <p:nvSpPr>
                <p:cNvPr id="1642" name="楕円 1641">
                  <a:extLst>
                    <a:ext uri="{FF2B5EF4-FFF2-40B4-BE49-F238E27FC236}">
                      <a16:creationId xmlns:a16="http://schemas.microsoft.com/office/drawing/2014/main" id="{CA2E093F-FA74-183E-DE0C-55DFDCC5DB59}"/>
                    </a:ext>
                  </a:extLst>
                </p:cNvPr>
                <p:cNvSpPr/>
                <p:nvPr/>
              </p:nvSpPr>
              <p:spPr>
                <a:xfrm>
                  <a:off x="2757419" y="3530196"/>
                  <a:ext cx="1754766" cy="160144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3" name="フリーフォーム: 図形 1642">
                  <a:extLst>
                    <a:ext uri="{FF2B5EF4-FFF2-40B4-BE49-F238E27FC236}">
                      <a16:creationId xmlns:a16="http://schemas.microsoft.com/office/drawing/2014/main" id="{EC8F3E1C-FA6E-1B71-C2D6-5E5D6A91A668}"/>
                    </a:ext>
                  </a:extLst>
                </p:cNvPr>
                <p:cNvSpPr/>
                <p:nvPr/>
              </p:nvSpPr>
              <p:spPr>
                <a:xfrm>
                  <a:off x="2875894" y="3482387"/>
                  <a:ext cx="1518653" cy="434544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  <a:gd name="connsiteX0" fmla="*/ 8314 w 1374107"/>
                    <a:gd name="connsiteY0" fmla="*/ 441167 h 441166"/>
                    <a:gd name="connsiteX1" fmla="*/ 298585 w 1374107"/>
                    <a:gd name="connsiteY1" fmla="*/ 276973 h 441166"/>
                    <a:gd name="connsiteX2" fmla="*/ 479559 w 1374107"/>
                    <a:gd name="connsiteY2" fmla="*/ 365079 h 441166"/>
                    <a:gd name="connsiteX3" fmla="*/ 705778 w 1374107"/>
                    <a:gd name="connsiteY3" fmla="*/ 246017 h 441166"/>
                    <a:gd name="connsiteX4" fmla="*/ 934378 w 1374107"/>
                    <a:gd name="connsiteY4" fmla="*/ 334123 h 441166"/>
                    <a:gd name="connsiteX5" fmla="*/ 1097097 w 1374107"/>
                    <a:gd name="connsiteY5" fmla="*/ 268242 h 441166"/>
                    <a:gd name="connsiteX6" fmla="*/ 1370147 w 1374107"/>
                    <a:gd name="connsiteY6" fmla="*/ 336505 h 441166"/>
                    <a:gd name="connsiteX7" fmla="*/ 665297 w 1374107"/>
                    <a:gd name="connsiteY7" fmla="*/ 748 h 441166"/>
                    <a:gd name="connsiteX8" fmla="*/ 8314 w 1374107"/>
                    <a:gd name="connsiteY8" fmla="*/ 441167 h 441166"/>
                    <a:gd name="connsiteX0" fmla="*/ 13536 w 1381864"/>
                    <a:gd name="connsiteY0" fmla="*/ 440428 h 440428"/>
                    <a:gd name="connsiteX1" fmla="*/ 303807 w 1381864"/>
                    <a:gd name="connsiteY1" fmla="*/ 276234 h 440428"/>
                    <a:gd name="connsiteX2" fmla="*/ 484781 w 1381864"/>
                    <a:gd name="connsiteY2" fmla="*/ 364340 h 440428"/>
                    <a:gd name="connsiteX3" fmla="*/ 711000 w 1381864"/>
                    <a:gd name="connsiteY3" fmla="*/ 245278 h 440428"/>
                    <a:gd name="connsiteX4" fmla="*/ 939600 w 1381864"/>
                    <a:gd name="connsiteY4" fmla="*/ 333384 h 440428"/>
                    <a:gd name="connsiteX5" fmla="*/ 1102319 w 1381864"/>
                    <a:gd name="connsiteY5" fmla="*/ 267503 h 440428"/>
                    <a:gd name="connsiteX6" fmla="*/ 1375369 w 1381864"/>
                    <a:gd name="connsiteY6" fmla="*/ 335766 h 440428"/>
                    <a:gd name="connsiteX7" fmla="*/ 670519 w 1381864"/>
                    <a:gd name="connsiteY7" fmla="*/ 9 h 440428"/>
                    <a:gd name="connsiteX8" fmla="*/ 13536 w 1381864"/>
                    <a:gd name="connsiteY8" fmla="*/ 440428 h 440428"/>
                    <a:gd name="connsiteX0" fmla="*/ 8368 w 1396509"/>
                    <a:gd name="connsiteY0" fmla="*/ 440431 h 466691"/>
                    <a:gd name="connsiteX1" fmla="*/ 298639 w 1396509"/>
                    <a:gd name="connsiteY1" fmla="*/ 276237 h 466691"/>
                    <a:gd name="connsiteX2" fmla="*/ 479613 w 1396509"/>
                    <a:gd name="connsiteY2" fmla="*/ 364343 h 466691"/>
                    <a:gd name="connsiteX3" fmla="*/ 705832 w 1396509"/>
                    <a:gd name="connsiteY3" fmla="*/ 245281 h 466691"/>
                    <a:gd name="connsiteX4" fmla="*/ 934432 w 1396509"/>
                    <a:gd name="connsiteY4" fmla="*/ 333387 h 466691"/>
                    <a:gd name="connsiteX5" fmla="*/ 1097151 w 1396509"/>
                    <a:gd name="connsiteY5" fmla="*/ 267506 h 466691"/>
                    <a:gd name="connsiteX6" fmla="*/ 1392674 w 1396509"/>
                    <a:gd name="connsiteY6" fmla="*/ 456559 h 466691"/>
                    <a:gd name="connsiteX7" fmla="*/ 665351 w 1396509"/>
                    <a:gd name="connsiteY7" fmla="*/ 12 h 466691"/>
                    <a:gd name="connsiteX8" fmla="*/ 8368 w 1396509"/>
                    <a:gd name="connsiteY8" fmla="*/ 440431 h 466691"/>
                    <a:gd name="connsiteX0" fmla="*/ 13569 w 1404006"/>
                    <a:gd name="connsiteY0" fmla="*/ 440631 h 466891"/>
                    <a:gd name="connsiteX1" fmla="*/ 303840 w 1404006"/>
                    <a:gd name="connsiteY1" fmla="*/ 276437 h 466891"/>
                    <a:gd name="connsiteX2" fmla="*/ 484814 w 1404006"/>
                    <a:gd name="connsiteY2" fmla="*/ 364543 h 466891"/>
                    <a:gd name="connsiteX3" fmla="*/ 711033 w 1404006"/>
                    <a:gd name="connsiteY3" fmla="*/ 245481 h 466891"/>
                    <a:gd name="connsiteX4" fmla="*/ 939633 w 1404006"/>
                    <a:gd name="connsiteY4" fmla="*/ 333587 h 466891"/>
                    <a:gd name="connsiteX5" fmla="*/ 1102352 w 1404006"/>
                    <a:gd name="connsiteY5" fmla="*/ 267706 h 466891"/>
                    <a:gd name="connsiteX6" fmla="*/ 1397875 w 1404006"/>
                    <a:gd name="connsiteY6" fmla="*/ 456759 h 466891"/>
                    <a:gd name="connsiteX7" fmla="*/ 670552 w 1404006"/>
                    <a:gd name="connsiteY7" fmla="*/ 212 h 466891"/>
                    <a:gd name="connsiteX8" fmla="*/ 13569 w 1404006"/>
                    <a:gd name="connsiteY8" fmla="*/ 440631 h 466891"/>
                    <a:gd name="connsiteX0" fmla="*/ 7850 w 1440984"/>
                    <a:gd name="connsiteY0" fmla="*/ 544736 h 544736"/>
                    <a:gd name="connsiteX1" fmla="*/ 343066 w 1440984"/>
                    <a:gd name="connsiteY1" fmla="*/ 276606 h 544736"/>
                    <a:gd name="connsiteX2" fmla="*/ 524040 w 1440984"/>
                    <a:gd name="connsiteY2" fmla="*/ 364712 h 544736"/>
                    <a:gd name="connsiteX3" fmla="*/ 750259 w 1440984"/>
                    <a:gd name="connsiteY3" fmla="*/ 245650 h 544736"/>
                    <a:gd name="connsiteX4" fmla="*/ 978859 w 1440984"/>
                    <a:gd name="connsiteY4" fmla="*/ 333756 h 544736"/>
                    <a:gd name="connsiteX5" fmla="*/ 1141578 w 1440984"/>
                    <a:gd name="connsiteY5" fmla="*/ 267875 h 544736"/>
                    <a:gd name="connsiteX6" fmla="*/ 1437101 w 1440984"/>
                    <a:gd name="connsiteY6" fmla="*/ 456928 h 544736"/>
                    <a:gd name="connsiteX7" fmla="*/ 709778 w 1440984"/>
                    <a:gd name="connsiteY7" fmla="*/ 381 h 544736"/>
                    <a:gd name="connsiteX8" fmla="*/ 7850 w 1440984"/>
                    <a:gd name="connsiteY8" fmla="*/ 544736 h 544736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528663 w 1448066"/>
                    <a:gd name="connsiteY2" fmla="*/ 364489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508306 w 1449171"/>
                    <a:gd name="connsiteY2" fmla="*/ 340490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508306 w 1449171"/>
                    <a:gd name="connsiteY2" fmla="*/ 340490 h 544391"/>
                    <a:gd name="connsiteX3" fmla="*/ 755593 w 1449171"/>
                    <a:gd name="connsiteY3" fmla="*/ 245305 h 544391"/>
                    <a:gd name="connsiteX4" fmla="*/ 1027735 w 1449171"/>
                    <a:gd name="connsiteY4" fmla="*/ 284253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508306 w 1449171"/>
                    <a:gd name="connsiteY2" fmla="*/ 340490 h 544391"/>
                    <a:gd name="connsiteX3" fmla="*/ 755593 w 1449171"/>
                    <a:gd name="connsiteY3" fmla="*/ 245305 h 544391"/>
                    <a:gd name="connsiteX4" fmla="*/ 1027735 w 1449171"/>
                    <a:gd name="connsiteY4" fmla="*/ 284253 h 544391"/>
                    <a:gd name="connsiteX5" fmla="*/ 1205902 w 1449171"/>
                    <a:gd name="connsiteY5" fmla="*/ 250675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8709 w 1370137"/>
                    <a:gd name="connsiteY0" fmla="*/ 372000 h 465797"/>
                    <a:gd name="connsiteX1" fmla="*/ 255440 w 1370137"/>
                    <a:gd name="connsiteY1" fmla="*/ 290673 h 465797"/>
                    <a:gd name="connsiteX2" fmla="*/ 432201 w 1370137"/>
                    <a:gd name="connsiteY2" fmla="*/ 340856 h 465797"/>
                    <a:gd name="connsiteX3" fmla="*/ 679488 w 1370137"/>
                    <a:gd name="connsiteY3" fmla="*/ 245671 h 465797"/>
                    <a:gd name="connsiteX4" fmla="*/ 951630 w 1370137"/>
                    <a:gd name="connsiteY4" fmla="*/ 284619 h 465797"/>
                    <a:gd name="connsiteX5" fmla="*/ 1129797 w 1370137"/>
                    <a:gd name="connsiteY5" fmla="*/ 251041 h 465797"/>
                    <a:gd name="connsiteX6" fmla="*/ 1366330 w 1370137"/>
                    <a:gd name="connsiteY6" fmla="*/ 456949 h 465797"/>
                    <a:gd name="connsiteX7" fmla="*/ 639007 w 1370137"/>
                    <a:gd name="connsiteY7" fmla="*/ 402 h 465797"/>
                    <a:gd name="connsiteX8" fmla="*/ 8709 w 1370137"/>
                    <a:gd name="connsiteY8" fmla="*/ 372000 h 465797"/>
                    <a:gd name="connsiteX0" fmla="*/ 14665 w 1378435"/>
                    <a:gd name="connsiteY0" fmla="*/ 371603 h 465400"/>
                    <a:gd name="connsiteX1" fmla="*/ 261396 w 1378435"/>
                    <a:gd name="connsiteY1" fmla="*/ 290276 h 465400"/>
                    <a:gd name="connsiteX2" fmla="*/ 438157 w 1378435"/>
                    <a:gd name="connsiteY2" fmla="*/ 340459 h 465400"/>
                    <a:gd name="connsiteX3" fmla="*/ 685444 w 1378435"/>
                    <a:gd name="connsiteY3" fmla="*/ 245274 h 465400"/>
                    <a:gd name="connsiteX4" fmla="*/ 957586 w 1378435"/>
                    <a:gd name="connsiteY4" fmla="*/ 284222 h 465400"/>
                    <a:gd name="connsiteX5" fmla="*/ 1135753 w 1378435"/>
                    <a:gd name="connsiteY5" fmla="*/ 250644 h 465400"/>
                    <a:gd name="connsiteX6" fmla="*/ 1372286 w 1378435"/>
                    <a:gd name="connsiteY6" fmla="*/ 456552 h 465400"/>
                    <a:gd name="connsiteX7" fmla="*/ 644963 w 1378435"/>
                    <a:gd name="connsiteY7" fmla="*/ 5 h 465400"/>
                    <a:gd name="connsiteX8" fmla="*/ 14665 w 1378435"/>
                    <a:gd name="connsiteY8" fmla="*/ 371603 h 465400"/>
                    <a:gd name="connsiteX0" fmla="*/ 8623 w 1336530"/>
                    <a:gd name="connsiteY0" fmla="*/ 371599 h 384424"/>
                    <a:gd name="connsiteX1" fmla="*/ 255354 w 1336530"/>
                    <a:gd name="connsiteY1" fmla="*/ 290272 h 384424"/>
                    <a:gd name="connsiteX2" fmla="*/ 432115 w 1336530"/>
                    <a:gd name="connsiteY2" fmla="*/ 340455 h 384424"/>
                    <a:gd name="connsiteX3" fmla="*/ 679402 w 1336530"/>
                    <a:gd name="connsiteY3" fmla="*/ 245270 h 384424"/>
                    <a:gd name="connsiteX4" fmla="*/ 951544 w 1336530"/>
                    <a:gd name="connsiteY4" fmla="*/ 284218 h 384424"/>
                    <a:gd name="connsiteX5" fmla="*/ 1129711 w 1336530"/>
                    <a:gd name="connsiteY5" fmla="*/ 250640 h 384424"/>
                    <a:gd name="connsiteX6" fmla="*/ 1332535 w 1336530"/>
                    <a:gd name="connsiteY6" fmla="*/ 372275 h 384424"/>
                    <a:gd name="connsiteX7" fmla="*/ 638921 w 1336530"/>
                    <a:gd name="connsiteY7" fmla="*/ 1 h 384424"/>
                    <a:gd name="connsiteX8" fmla="*/ 8623 w 1336530"/>
                    <a:gd name="connsiteY8" fmla="*/ 371599 h 384424"/>
                    <a:gd name="connsiteX0" fmla="*/ 13503 w 1343623"/>
                    <a:gd name="connsiteY0" fmla="*/ 371637 h 384462"/>
                    <a:gd name="connsiteX1" fmla="*/ 260234 w 1343623"/>
                    <a:gd name="connsiteY1" fmla="*/ 290310 h 384462"/>
                    <a:gd name="connsiteX2" fmla="*/ 436995 w 1343623"/>
                    <a:gd name="connsiteY2" fmla="*/ 340493 h 384462"/>
                    <a:gd name="connsiteX3" fmla="*/ 684282 w 1343623"/>
                    <a:gd name="connsiteY3" fmla="*/ 245308 h 384462"/>
                    <a:gd name="connsiteX4" fmla="*/ 956424 w 1343623"/>
                    <a:gd name="connsiteY4" fmla="*/ 284256 h 384462"/>
                    <a:gd name="connsiteX5" fmla="*/ 1134591 w 1343623"/>
                    <a:gd name="connsiteY5" fmla="*/ 250678 h 384462"/>
                    <a:gd name="connsiteX6" fmla="*/ 1337415 w 1343623"/>
                    <a:gd name="connsiteY6" fmla="*/ 372313 h 384462"/>
                    <a:gd name="connsiteX7" fmla="*/ 643801 w 1343623"/>
                    <a:gd name="connsiteY7" fmla="*/ 39 h 384462"/>
                    <a:gd name="connsiteX8" fmla="*/ 13503 w 1343623"/>
                    <a:gd name="connsiteY8" fmla="*/ 371637 h 3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43623" h="384462">
                      <a:moveTo>
                        <a:pt x="13503" y="371637"/>
                      </a:moveTo>
                      <a:cubicBezTo>
                        <a:pt x="114308" y="353381"/>
                        <a:pt x="84313" y="317973"/>
                        <a:pt x="260234" y="290310"/>
                      </a:cubicBezTo>
                      <a:cubicBezTo>
                        <a:pt x="340648" y="271074"/>
                        <a:pt x="366320" y="347993"/>
                        <a:pt x="436995" y="340493"/>
                      </a:cubicBezTo>
                      <a:cubicBezTo>
                        <a:pt x="507670" y="332993"/>
                        <a:pt x="502202" y="260299"/>
                        <a:pt x="684282" y="245308"/>
                      </a:cubicBezTo>
                      <a:cubicBezTo>
                        <a:pt x="790517" y="241553"/>
                        <a:pt x="881373" y="283361"/>
                        <a:pt x="956424" y="284256"/>
                      </a:cubicBezTo>
                      <a:cubicBezTo>
                        <a:pt x="1031475" y="285151"/>
                        <a:pt x="1083031" y="242322"/>
                        <a:pt x="1134591" y="250678"/>
                      </a:cubicBezTo>
                      <a:cubicBezTo>
                        <a:pt x="1236714" y="247797"/>
                        <a:pt x="1282382" y="432770"/>
                        <a:pt x="1337415" y="372313"/>
                      </a:cubicBezTo>
                      <a:cubicBezTo>
                        <a:pt x="1392448" y="311856"/>
                        <a:pt x="1075133" y="4365"/>
                        <a:pt x="643801" y="39"/>
                      </a:cubicBezTo>
                      <a:cubicBezTo>
                        <a:pt x="212469" y="-4287"/>
                        <a:pt x="-65871" y="349412"/>
                        <a:pt x="13503" y="371637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4" name="フリーフォーム: 図形 1643">
                  <a:extLst>
                    <a:ext uri="{FF2B5EF4-FFF2-40B4-BE49-F238E27FC236}">
                      <a16:creationId xmlns:a16="http://schemas.microsoft.com/office/drawing/2014/main" id="{114E6586-E0F1-80D8-78C2-8843EADF6B90}"/>
                    </a:ext>
                  </a:extLst>
                </p:cNvPr>
                <p:cNvSpPr/>
                <p:nvPr/>
              </p:nvSpPr>
              <p:spPr>
                <a:xfrm>
                  <a:off x="3113101" y="3488659"/>
                  <a:ext cx="1043401" cy="282800"/>
                </a:xfrm>
                <a:custGeom>
                  <a:avLst/>
                  <a:gdLst>
                    <a:gd name="connsiteX0" fmla="*/ 801211 w 1043401"/>
                    <a:gd name="connsiteY0" fmla="*/ 234910 h 282800"/>
                    <a:gd name="connsiteX1" fmla="*/ 836290 w 1043401"/>
                    <a:gd name="connsiteY1" fmla="*/ 260700 h 282800"/>
                    <a:gd name="connsiteX2" fmla="*/ 784128 w 1043401"/>
                    <a:gd name="connsiteY2" fmla="*/ 282800 h 282800"/>
                    <a:gd name="connsiteX3" fmla="*/ 749049 w 1043401"/>
                    <a:gd name="connsiteY3" fmla="*/ 257011 h 282800"/>
                    <a:gd name="connsiteX4" fmla="*/ 232848 w 1043401"/>
                    <a:gd name="connsiteY4" fmla="*/ 201139 h 282800"/>
                    <a:gd name="connsiteX5" fmla="*/ 285667 w 1043401"/>
                    <a:gd name="connsiteY5" fmla="*/ 218159 h 282800"/>
                    <a:gd name="connsiteX6" fmla="*/ 247139 w 1043401"/>
                    <a:gd name="connsiteY6" fmla="*/ 255403 h 282800"/>
                    <a:gd name="connsiteX7" fmla="*/ 194321 w 1043401"/>
                    <a:gd name="connsiteY7" fmla="*/ 238384 h 282800"/>
                    <a:gd name="connsiteX8" fmla="*/ 90436 w 1043401"/>
                    <a:gd name="connsiteY8" fmla="*/ 172306 h 282800"/>
                    <a:gd name="connsiteX9" fmla="*/ 119275 w 1043401"/>
                    <a:gd name="connsiteY9" fmla="*/ 205502 h 282800"/>
                    <a:gd name="connsiteX10" fmla="*/ 28838 w 1043401"/>
                    <a:gd name="connsiteY10" fmla="*/ 229975 h 282800"/>
                    <a:gd name="connsiteX11" fmla="*/ 0 w 1043401"/>
                    <a:gd name="connsiteY11" fmla="*/ 196779 h 282800"/>
                    <a:gd name="connsiteX12" fmla="*/ 963481 w 1043401"/>
                    <a:gd name="connsiteY12" fmla="*/ 169967 h 282800"/>
                    <a:gd name="connsiteX13" fmla="*/ 1043401 w 1043401"/>
                    <a:gd name="connsiteY13" fmla="*/ 190794 h 282800"/>
                    <a:gd name="connsiteX14" fmla="*/ 1004714 w 1043401"/>
                    <a:gd name="connsiteY14" fmla="*/ 237040 h 282800"/>
                    <a:gd name="connsiteX15" fmla="*/ 924792 w 1043401"/>
                    <a:gd name="connsiteY15" fmla="*/ 216213 h 282800"/>
                    <a:gd name="connsiteX16" fmla="*/ 419086 w 1043401"/>
                    <a:gd name="connsiteY16" fmla="*/ 154793 h 282800"/>
                    <a:gd name="connsiteX17" fmla="*/ 491135 w 1043401"/>
                    <a:gd name="connsiteY17" fmla="*/ 170043 h 282800"/>
                    <a:gd name="connsiteX18" fmla="*/ 469508 w 1043401"/>
                    <a:gd name="connsiteY18" fmla="*/ 201871 h 282800"/>
                    <a:gd name="connsiteX19" fmla="*/ 397461 w 1043401"/>
                    <a:gd name="connsiteY19" fmla="*/ 186621 h 282800"/>
                    <a:gd name="connsiteX20" fmla="*/ 776814 w 1043401"/>
                    <a:gd name="connsiteY20" fmla="*/ 134619 h 282800"/>
                    <a:gd name="connsiteX21" fmla="*/ 796434 w 1043401"/>
                    <a:gd name="connsiteY21" fmla="*/ 171266 h 282800"/>
                    <a:gd name="connsiteX22" fmla="*/ 703549 w 1043401"/>
                    <a:gd name="connsiteY22" fmla="*/ 186757 h 282800"/>
                    <a:gd name="connsiteX23" fmla="*/ 683929 w 1043401"/>
                    <a:gd name="connsiteY23" fmla="*/ 150109 h 282800"/>
                    <a:gd name="connsiteX24" fmla="*/ 572618 w 1043401"/>
                    <a:gd name="connsiteY24" fmla="*/ 120810 h 282800"/>
                    <a:gd name="connsiteX25" fmla="*/ 625728 w 1043401"/>
                    <a:gd name="connsiteY25" fmla="*/ 149004 h 282800"/>
                    <a:gd name="connsiteX26" fmla="*/ 590005 w 1043401"/>
                    <a:gd name="connsiteY26" fmla="*/ 169967 h 282800"/>
                    <a:gd name="connsiteX27" fmla="*/ 536895 w 1043401"/>
                    <a:gd name="connsiteY27" fmla="*/ 141773 h 282800"/>
                    <a:gd name="connsiteX28" fmla="*/ 271511 w 1043401"/>
                    <a:gd name="connsiteY28" fmla="*/ 99424 h 282800"/>
                    <a:gd name="connsiteX29" fmla="*/ 359502 w 1043401"/>
                    <a:gd name="connsiteY29" fmla="*/ 113318 h 282800"/>
                    <a:gd name="connsiteX30" fmla="*/ 335490 w 1043401"/>
                    <a:gd name="connsiteY30" fmla="*/ 160688 h 282800"/>
                    <a:gd name="connsiteX31" fmla="*/ 247499 w 1043401"/>
                    <a:gd name="connsiteY31" fmla="*/ 146794 h 282800"/>
                    <a:gd name="connsiteX32" fmla="*/ 151794 w 1043401"/>
                    <a:gd name="connsiteY32" fmla="*/ 37467 h 282800"/>
                    <a:gd name="connsiteX33" fmla="*/ 204613 w 1043401"/>
                    <a:gd name="connsiteY33" fmla="*/ 54487 h 282800"/>
                    <a:gd name="connsiteX34" fmla="*/ 166085 w 1043401"/>
                    <a:gd name="connsiteY34" fmla="*/ 91731 h 282800"/>
                    <a:gd name="connsiteX35" fmla="*/ 113267 w 1043401"/>
                    <a:gd name="connsiteY35" fmla="*/ 74712 h 282800"/>
                    <a:gd name="connsiteX36" fmla="*/ 691582 w 1043401"/>
                    <a:gd name="connsiteY36" fmla="*/ 14088 h 282800"/>
                    <a:gd name="connsiteX37" fmla="*/ 726661 w 1043401"/>
                    <a:gd name="connsiteY37" fmla="*/ 39878 h 282800"/>
                    <a:gd name="connsiteX38" fmla="*/ 674499 w 1043401"/>
                    <a:gd name="connsiteY38" fmla="*/ 61978 h 282800"/>
                    <a:gd name="connsiteX39" fmla="*/ 639420 w 1043401"/>
                    <a:gd name="connsiteY39" fmla="*/ 36189 h 282800"/>
                    <a:gd name="connsiteX40" fmla="*/ 448702 w 1043401"/>
                    <a:gd name="connsiteY40" fmla="*/ 0 h 282800"/>
                    <a:gd name="connsiteX41" fmla="*/ 501812 w 1043401"/>
                    <a:gd name="connsiteY41" fmla="*/ 28194 h 282800"/>
                    <a:gd name="connsiteX42" fmla="*/ 466089 w 1043401"/>
                    <a:gd name="connsiteY42" fmla="*/ 49157 h 282800"/>
                    <a:gd name="connsiteX43" fmla="*/ 412979 w 1043401"/>
                    <a:gd name="connsiteY43" fmla="*/ 20963 h 28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43401" h="282800">
                      <a:moveTo>
                        <a:pt x="801211" y="234910"/>
                      </a:moveTo>
                      <a:lnTo>
                        <a:pt x="836290" y="260700"/>
                      </a:lnTo>
                      <a:lnTo>
                        <a:pt x="784128" y="282800"/>
                      </a:lnTo>
                      <a:lnTo>
                        <a:pt x="749049" y="257011"/>
                      </a:lnTo>
                      <a:close/>
                      <a:moveTo>
                        <a:pt x="232848" y="201139"/>
                      </a:moveTo>
                      <a:lnTo>
                        <a:pt x="285667" y="218159"/>
                      </a:lnTo>
                      <a:lnTo>
                        <a:pt x="247139" y="255403"/>
                      </a:lnTo>
                      <a:lnTo>
                        <a:pt x="194321" y="238384"/>
                      </a:lnTo>
                      <a:close/>
                      <a:moveTo>
                        <a:pt x="90436" y="172306"/>
                      </a:moveTo>
                      <a:lnTo>
                        <a:pt x="119275" y="205502"/>
                      </a:lnTo>
                      <a:lnTo>
                        <a:pt x="28838" y="229975"/>
                      </a:lnTo>
                      <a:lnTo>
                        <a:pt x="0" y="196779"/>
                      </a:lnTo>
                      <a:close/>
                      <a:moveTo>
                        <a:pt x="963481" y="169967"/>
                      </a:moveTo>
                      <a:lnTo>
                        <a:pt x="1043401" y="190794"/>
                      </a:lnTo>
                      <a:lnTo>
                        <a:pt x="1004714" y="237040"/>
                      </a:lnTo>
                      <a:lnTo>
                        <a:pt x="924792" y="216213"/>
                      </a:lnTo>
                      <a:close/>
                      <a:moveTo>
                        <a:pt x="419086" y="154793"/>
                      </a:moveTo>
                      <a:lnTo>
                        <a:pt x="491135" y="170043"/>
                      </a:lnTo>
                      <a:lnTo>
                        <a:pt x="469508" y="201871"/>
                      </a:lnTo>
                      <a:lnTo>
                        <a:pt x="397461" y="186621"/>
                      </a:lnTo>
                      <a:close/>
                      <a:moveTo>
                        <a:pt x="776814" y="134619"/>
                      </a:moveTo>
                      <a:lnTo>
                        <a:pt x="796434" y="171266"/>
                      </a:lnTo>
                      <a:lnTo>
                        <a:pt x="703549" y="186757"/>
                      </a:lnTo>
                      <a:lnTo>
                        <a:pt x="683929" y="150109"/>
                      </a:lnTo>
                      <a:close/>
                      <a:moveTo>
                        <a:pt x="572618" y="120810"/>
                      </a:moveTo>
                      <a:lnTo>
                        <a:pt x="625728" y="149004"/>
                      </a:lnTo>
                      <a:lnTo>
                        <a:pt x="590005" y="169967"/>
                      </a:lnTo>
                      <a:lnTo>
                        <a:pt x="536895" y="141773"/>
                      </a:lnTo>
                      <a:close/>
                      <a:moveTo>
                        <a:pt x="271511" y="99424"/>
                      </a:moveTo>
                      <a:lnTo>
                        <a:pt x="359502" y="113318"/>
                      </a:lnTo>
                      <a:lnTo>
                        <a:pt x="335490" y="160688"/>
                      </a:lnTo>
                      <a:lnTo>
                        <a:pt x="247499" y="146794"/>
                      </a:lnTo>
                      <a:close/>
                      <a:moveTo>
                        <a:pt x="151794" y="37467"/>
                      </a:moveTo>
                      <a:lnTo>
                        <a:pt x="204613" y="54487"/>
                      </a:lnTo>
                      <a:lnTo>
                        <a:pt x="166085" y="91731"/>
                      </a:lnTo>
                      <a:lnTo>
                        <a:pt x="113267" y="74712"/>
                      </a:lnTo>
                      <a:close/>
                      <a:moveTo>
                        <a:pt x="691582" y="14088"/>
                      </a:moveTo>
                      <a:lnTo>
                        <a:pt x="726661" y="39878"/>
                      </a:lnTo>
                      <a:lnTo>
                        <a:pt x="674499" y="61978"/>
                      </a:lnTo>
                      <a:lnTo>
                        <a:pt x="639420" y="36189"/>
                      </a:lnTo>
                      <a:close/>
                      <a:moveTo>
                        <a:pt x="448702" y="0"/>
                      </a:moveTo>
                      <a:lnTo>
                        <a:pt x="501812" y="28194"/>
                      </a:lnTo>
                      <a:lnTo>
                        <a:pt x="466089" y="49157"/>
                      </a:lnTo>
                      <a:lnTo>
                        <a:pt x="412979" y="20963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5" name="楕円 1644">
                  <a:extLst>
                    <a:ext uri="{FF2B5EF4-FFF2-40B4-BE49-F238E27FC236}">
                      <a16:creationId xmlns:a16="http://schemas.microsoft.com/office/drawing/2014/main" id="{33B3FDB7-1873-E8D8-E1BE-A9EC24A38A7E}"/>
                    </a:ext>
                  </a:extLst>
                </p:cNvPr>
                <p:cNvSpPr/>
                <p:nvPr/>
              </p:nvSpPr>
              <p:spPr>
                <a:xfrm>
                  <a:off x="3000958" y="4030096"/>
                  <a:ext cx="504552" cy="50455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6" name="楕円 1645">
                  <a:extLst>
                    <a:ext uri="{FF2B5EF4-FFF2-40B4-BE49-F238E27FC236}">
                      <a16:creationId xmlns:a16="http://schemas.microsoft.com/office/drawing/2014/main" id="{8A7A40F0-862C-9D53-AC97-E896B596ECAD}"/>
                    </a:ext>
                  </a:extLst>
                </p:cNvPr>
                <p:cNvSpPr/>
                <p:nvPr/>
              </p:nvSpPr>
              <p:spPr>
                <a:xfrm>
                  <a:off x="3739145" y="4030096"/>
                  <a:ext cx="504552" cy="50455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7" name="楕円 1646">
                  <a:extLst>
                    <a:ext uri="{FF2B5EF4-FFF2-40B4-BE49-F238E27FC236}">
                      <a16:creationId xmlns:a16="http://schemas.microsoft.com/office/drawing/2014/main" id="{35010768-9F92-B735-50B6-BF6C360EB1D1}"/>
                    </a:ext>
                  </a:extLst>
                </p:cNvPr>
                <p:cNvSpPr/>
                <p:nvPr/>
              </p:nvSpPr>
              <p:spPr>
                <a:xfrm>
                  <a:off x="3197847" y="4222528"/>
                  <a:ext cx="110774" cy="11077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8" name="楕円 1647">
                  <a:extLst>
                    <a:ext uri="{FF2B5EF4-FFF2-40B4-BE49-F238E27FC236}">
                      <a16:creationId xmlns:a16="http://schemas.microsoft.com/office/drawing/2014/main" id="{91D0399E-5F53-7BD8-C5D5-FDCA70BFC142}"/>
                    </a:ext>
                  </a:extLst>
                </p:cNvPr>
                <p:cNvSpPr/>
                <p:nvPr/>
              </p:nvSpPr>
              <p:spPr>
                <a:xfrm>
                  <a:off x="3936034" y="4222528"/>
                  <a:ext cx="110774" cy="11077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9" name="楕円 1648">
                  <a:extLst>
                    <a:ext uri="{FF2B5EF4-FFF2-40B4-BE49-F238E27FC236}">
                      <a16:creationId xmlns:a16="http://schemas.microsoft.com/office/drawing/2014/main" id="{52BBF78C-A57B-0302-F7CA-10E6A774D4E7}"/>
                    </a:ext>
                  </a:extLst>
                </p:cNvPr>
                <p:cNvSpPr/>
                <p:nvPr/>
              </p:nvSpPr>
              <p:spPr>
                <a:xfrm>
                  <a:off x="3455700" y="4528303"/>
                  <a:ext cx="292792" cy="375628"/>
                </a:xfrm>
                <a:prstGeom prst="ellipse">
                  <a:avLst/>
                </a:prstGeom>
                <a:solidFill>
                  <a:srgbClr val="FFCC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00" name="グループ化 1599">
                <a:extLst>
                  <a:ext uri="{FF2B5EF4-FFF2-40B4-BE49-F238E27FC236}">
                    <a16:creationId xmlns:a16="http://schemas.microsoft.com/office/drawing/2014/main" id="{86E5E1B4-0AF0-E03A-2692-5490FC24866C}"/>
                  </a:ext>
                </a:extLst>
              </p:cNvPr>
              <p:cNvGrpSpPr/>
              <p:nvPr/>
            </p:nvGrpSpPr>
            <p:grpSpPr>
              <a:xfrm>
                <a:off x="5125644" y="327242"/>
                <a:ext cx="714949" cy="724488"/>
                <a:chOff x="4756718" y="3463376"/>
                <a:chExt cx="1689994" cy="1712542"/>
              </a:xfrm>
            </p:grpSpPr>
            <p:sp>
              <p:nvSpPr>
                <p:cNvPr id="1636" name="楕円 1635">
                  <a:extLst>
                    <a:ext uri="{FF2B5EF4-FFF2-40B4-BE49-F238E27FC236}">
                      <a16:creationId xmlns:a16="http://schemas.microsoft.com/office/drawing/2014/main" id="{563B80DB-FBE9-2042-5023-6A389B93B5AC}"/>
                    </a:ext>
                  </a:extLst>
                </p:cNvPr>
                <p:cNvSpPr/>
                <p:nvPr/>
              </p:nvSpPr>
              <p:spPr>
                <a:xfrm>
                  <a:off x="4756718" y="3485924"/>
                  <a:ext cx="1689994" cy="168999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7" name="フリーフォーム: 図形 1636">
                  <a:extLst>
                    <a:ext uri="{FF2B5EF4-FFF2-40B4-BE49-F238E27FC236}">
                      <a16:creationId xmlns:a16="http://schemas.microsoft.com/office/drawing/2014/main" id="{CCD1B7C5-4B3E-C1C6-0FAB-099B77C03717}"/>
                    </a:ext>
                  </a:extLst>
                </p:cNvPr>
                <p:cNvSpPr/>
                <p:nvPr/>
              </p:nvSpPr>
              <p:spPr>
                <a:xfrm>
                  <a:off x="4926635" y="3463376"/>
                  <a:ext cx="1357105" cy="422131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  <a:gd name="connsiteX0" fmla="*/ 8314 w 1374107"/>
                    <a:gd name="connsiteY0" fmla="*/ 441167 h 441166"/>
                    <a:gd name="connsiteX1" fmla="*/ 298585 w 1374107"/>
                    <a:gd name="connsiteY1" fmla="*/ 276973 h 441166"/>
                    <a:gd name="connsiteX2" fmla="*/ 479559 w 1374107"/>
                    <a:gd name="connsiteY2" fmla="*/ 365079 h 441166"/>
                    <a:gd name="connsiteX3" fmla="*/ 705778 w 1374107"/>
                    <a:gd name="connsiteY3" fmla="*/ 246017 h 441166"/>
                    <a:gd name="connsiteX4" fmla="*/ 934378 w 1374107"/>
                    <a:gd name="connsiteY4" fmla="*/ 334123 h 441166"/>
                    <a:gd name="connsiteX5" fmla="*/ 1097097 w 1374107"/>
                    <a:gd name="connsiteY5" fmla="*/ 268242 h 441166"/>
                    <a:gd name="connsiteX6" fmla="*/ 1370147 w 1374107"/>
                    <a:gd name="connsiteY6" fmla="*/ 336505 h 441166"/>
                    <a:gd name="connsiteX7" fmla="*/ 665297 w 1374107"/>
                    <a:gd name="connsiteY7" fmla="*/ 748 h 441166"/>
                    <a:gd name="connsiteX8" fmla="*/ 8314 w 1374107"/>
                    <a:gd name="connsiteY8" fmla="*/ 441167 h 441166"/>
                    <a:gd name="connsiteX0" fmla="*/ 13536 w 1381864"/>
                    <a:gd name="connsiteY0" fmla="*/ 440428 h 440428"/>
                    <a:gd name="connsiteX1" fmla="*/ 303807 w 1381864"/>
                    <a:gd name="connsiteY1" fmla="*/ 276234 h 440428"/>
                    <a:gd name="connsiteX2" fmla="*/ 484781 w 1381864"/>
                    <a:gd name="connsiteY2" fmla="*/ 364340 h 440428"/>
                    <a:gd name="connsiteX3" fmla="*/ 711000 w 1381864"/>
                    <a:gd name="connsiteY3" fmla="*/ 245278 h 440428"/>
                    <a:gd name="connsiteX4" fmla="*/ 939600 w 1381864"/>
                    <a:gd name="connsiteY4" fmla="*/ 333384 h 440428"/>
                    <a:gd name="connsiteX5" fmla="*/ 1102319 w 1381864"/>
                    <a:gd name="connsiteY5" fmla="*/ 267503 h 440428"/>
                    <a:gd name="connsiteX6" fmla="*/ 1375369 w 1381864"/>
                    <a:gd name="connsiteY6" fmla="*/ 335766 h 440428"/>
                    <a:gd name="connsiteX7" fmla="*/ 670519 w 1381864"/>
                    <a:gd name="connsiteY7" fmla="*/ 9 h 440428"/>
                    <a:gd name="connsiteX8" fmla="*/ 13536 w 1381864"/>
                    <a:gd name="connsiteY8" fmla="*/ 440428 h 440428"/>
                    <a:gd name="connsiteX0" fmla="*/ 8368 w 1396509"/>
                    <a:gd name="connsiteY0" fmla="*/ 440431 h 466691"/>
                    <a:gd name="connsiteX1" fmla="*/ 298639 w 1396509"/>
                    <a:gd name="connsiteY1" fmla="*/ 276237 h 466691"/>
                    <a:gd name="connsiteX2" fmla="*/ 479613 w 1396509"/>
                    <a:gd name="connsiteY2" fmla="*/ 364343 h 466691"/>
                    <a:gd name="connsiteX3" fmla="*/ 705832 w 1396509"/>
                    <a:gd name="connsiteY3" fmla="*/ 245281 h 466691"/>
                    <a:gd name="connsiteX4" fmla="*/ 934432 w 1396509"/>
                    <a:gd name="connsiteY4" fmla="*/ 333387 h 466691"/>
                    <a:gd name="connsiteX5" fmla="*/ 1097151 w 1396509"/>
                    <a:gd name="connsiteY5" fmla="*/ 267506 h 466691"/>
                    <a:gd name="connsiteX6" fmla="*/ 1392674 w 1396509"/>
                    <a:gd name="connsiteY6" fmla="*/ 456559 h 466691"/>
                    <a:gd name="connsiteX7" fmla="*/ 665351 w 1396509"/>
                    <a:gd name="connsiteY7" fmla="*/ 12 h 466691"/>
                    <a:gd name="connsiteX8" fmla="*/ 8368 w 1396509"/>
                    <a:gd name="connsiteY8" fmla="*/ 440431 h 466691"/>
                    <a:gd name="connsiteX0" fmla="*/ 13569 w 1404006"/>
                    <a:gd name="connsiteY0" fmla="*/ 440631 h 466891"/>
                    <a:gd name="connsiteX1" fmla="*/ 303840 w 1404006"/>
                    <a:gd name="connsiteY1" fmla="*/ 276437 h 466891"/>
                    <a:gd name="connsiteX2" fmla="*/ 484814 w 1404006"/>
                    <a:gd name="connsiteY2" fmla="*/ 364543 h 466891"/>
                    <a:gd name="connsiteX3" fmla="*/ 711033 w 1404006"/>
                    <a:gd name="connsiteY3" fmla="*/ 245481 h 466891"/>
                    <a:gd name="connsiteX4" fmla="*/ 939633 w 1404006"/>
                    <a:gd name="connsiteY4" fmla="*/ 333587 h 466891"/>
                    <a:gd name="connsiteX5" fmla="*/ 1102352 w 1404006"/>
                    <a:gd name="connsiteY5" fmla="*/ 267706 h 466891"/>
                    <a:gd name="connsiteX6" fmla="*/ 1397875 w 1404006"/>
                    <a:gd name="connsiteY6" fmla="*/ 456759 h 466891"/>
                    <a:gd name="connsiteX7" fmla="*/ 670552 w 1404006"/>
                    <a:gd name="connsiteY7" fmla="*/ 212 h 466891"/>
                    <a:gd name="connsiteX8" fmla="*/ 13569 w 1404006"/>
                    <a:gd name="connsiteY8" fmla="*/ 440631 h 466891"/>
                    <a:gd name="connsiteX0" fmla="*/ 7850 w 1440984"/>
                    <a:gd name="connsiteY0" fmla="*/ 544736 h 544736"/>
                    <a:gd name="connsiteX1" fmla="*/ 343066 w 1440984"/>
                    <a:gd name="connsiteY1" fmla="*/ 276606 h 544736"/>
                    <a:gd name="connsiteX2" fmla="*/ 524040 w 1440984"/>
                    <a:gd name="connsiteY2" fmla="*/ 364712 h 544736"/>
                    <a:gd name="connsiteX3" fmla="*/ 750259 w 1440984"/>
                    <a:gd name="connsiteY3" fmla="*/ 245650 h 544736"/>
                    <a:gd name="connsiteX4" fmla="*/ 978859 w 1440984"/>
                    <a:gd name="connsiteY4" fmla="*/ 333756 h 544736"/>
                    <a:gd name="connsiteX5" fmla="*/ 1141578 w 1440984"/>
                    <a:gd name="connsiteY5" fmla="*/ 267875 h 544736"/>
                    <a:gd name="connsiteX6" fmla="*/ 1437101 w 1440984"/>
                    <a:gd name="connsiteY6" fmla="*/ 456928 h 544736"/>
                    <a:gd name="connsiteX7" fmla="*/ 709778 w 1440984"/>
                    <a:gd name="connsiteY7" fmla="*/ 381 h 544736"/>
                    <a:gd name="connsiteX8" fmla="*/ 7850 w 1440984"/>
                    <a:gd name="connsiteY8" fmla="*/ 544736 h 544736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528663 w 1448066"/>
                    <a:gd name="connsiteY2" fmla="*/ 364489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9823 w 1296735"/>
                    <a:gd name="connsiteY0" fmla="*/ 326304 h 467238"/>
                    <a:gd name="connsiteX1" fmla="*/ 182113 w 1296735"/>
                    <a:gd name="connsiteY1" fmla="*/ 291328 h 467238"/>
                    <a:gd name="connsiteX2" fmla="*/ 346233 w 1296735"/>
                    <a:gd name="connsiteY2" fmla="*/ 429997 h 467238"/>
                    <a:gd name="connsiteX3" fmla="*/ 606161 w 1296735"/>
                    <a:gd name="connsiteY3" fmla="*/ 246326 h 467238"/>
                    <a:gd name="connsiteX4" fmla="*/ 983642 w 1296735"/>
                    <a:gd name="connsiteY4" fmla="*/ 407468 h 467238"/>
                    <a:gd name="connsiteX5" fmla="*/ 1039616 w 1296735"/>
                    <a:gd name="connsiteY5" fmla="*/ 276978 h 467238"/>
                    <a:gd name="connsiteX6" fmla="*/ 1293003 w 1296735"/>
                    <a:gd name="connsiteY6" fmla="*/ 457604 h 467238"/>
                    <a:gd name="connsiteX7" fmla="*/ 565680 w 1296735"/>
                    <a:gd name="connsiteY7" fmla="*/ 1057 h 467238"/>
                    <a:gd name="connsiteX8" fmla="*/ 9823 w 1296735"/>
                    <a:gd name="connsiteY8" fmla="*/ 326304 h 467238"/>
                    <a:gd name="connsiteX0" fmla="*/ 9823 w 1296734"/>
                    <a:gd name="connsiteY0" fmla="*/ 326304 h 467238"/>
                    <a:gd name="connsiteX1" fmla="*/ 182113 w 1296734"/>
                    <a:gd name="connsiteY1" fmla="*/ 291328 h 467238"/>
                    <a:gd name="connsiteX2" fmla="*/ 379942 w 1296734"/>
                    <a:gd name="connsiteY2" fmla="*/ 356961 h 467238"/>
                    <a:gd name="connsiteX3" fmla="*/ 606161 w 1296734"/>
                    <a:gd name="connsiteY3" fmla="*/ 246326 h 467238"/>
                    <a:gd name="connsiteX4" fmla="*/ 983642 w 1296734"/>
                    <a:gd name="connsiteY4" fmla="*/ 407468 h 467238"/>
                    <a:gd name="connsiteX5" fmla="*/ 1039616 w 1296734"/>
                    <a:gd name="connsiteY5" fmla="*/ 276978 h 467238"/>
                    <a:gd name="connsiteX6" fmla="*/ 1293003 w 1296734"/>
                    <a:gd name="connsiteY6" fmla="*/ 457604 h 467238"/>
                    <a:gd name="connsiteX7" fmla="*/ 565680 w 1296734"/>
                    <a:gd name="connsiteY7" fmla="*/ 1057 h 467238"/>
                    <a:gd name="connsiteX8" fmla="*/ 9823 w 1296734"/>
                    <a:gd name="connsiteY8" fmla="*/ 326304 h 467238"/>
                    <a:gd name="connsiteX0" fmla="*/ 9453 w 1179099"/>
                    <a:gd name="connsiteY0" fmla="*/ 325460 h 406756"/>
                    <a:gd name="connsiteX1" fmla="*/ 181743 w 1179099"/>
                    <a:gd name="connsiteY1" fmla="*/ 290484 h 406756"/>
                    <a:gd name="connsiteX2" fmla="*/ 379572 w 1179099"/>
                    <a:gd name="connsiteY2" fmla="*/ 356117 h 406756"/>
                    <a:gd name="connsiteX3" fmla="*/ 605791 w 1179099"/>
                    <a:gd name="connsiteY3" fmla="*/ 245482 h 406756"/>
                    <a:gd name="connsiteX4" fmla="*/ 983272 w 1179099"/>
                    <a:gd name="connsiteY4" fmla="*/ 406624 h 406756"/>
                    <a:gd name="connsiteX5" fmla="*/ 1039246 w 1179099"/>
                    <a:gd name="connsiteY5" fmla="*/ 276134 h 406756"/>
                    <a:gd name="connsiteX6" fmla="*/ 1174652 w 1179099"/>
                    <a:gd name="connsiteY6" fmla="*/ 276980 h 406756"/>
                    <a:gd name="connsiteX7" fmla="*/ 565310 w 1179099"/>
                    <a:gd name="connsiteY7" fmla="*/ 213 h 406756"/>
                    <a:gd name="connsiteX8" fmla="*/ 9453 w 1179099"/>
                    <a:gd name="connsiteY8" fmla="*/ 325460 h 406756"/>
                    <a:gd name="connsiteX0" fmla="*/ 9453 w 1179099"/>
                    <a:gd name="connsiteY0" fmla="*/ 325460 h 356551"/>
                    <a:gd name="connsiteX1" fmla="*/ 181743 w 1179099"/>
                    <a:gd name="connsiteY1" fmla="*/ 290484 h 356551"/>
                    <a:gd name="connsiteX2" fmla="*/ 379572 w 1179099"/>
                    <a:gd name="connsiteY2" fmla="*/ 356117 h 356551"/>
                    <a:gd name="connsiteX3" fmla="*/ 605791 w 1179099"/>
                    <a:gd name="connsiteY3" fmla="*/ 245482 h 356551"/>
                    <a:gd name="connsiteX4" fmla="*/ 856864 w 1179099"/>
                    <a:gd name="connsiteY4" fmla="*/ 342016 h 356551"/>
                    <a:gd name="connsiteX5" fmla="*/ 1039246 w 1179099"/>
                    <a:gd name="connsiteY5" fmla="*/ 276134 h 356551"/>
                    <a:gd name="connsiteX6" fmla="*/ 1174652 w 1179099"/>
                    <a:gd name="connsiteY6" fmla="*/ 276980 h 356551"/>
                    <a:gd name="connsiteX7" fmla="*/ 565310 w 1179099"/>
                    <a:gd name="connsiteY7" fmla="*/ 213 h 356551"/>
                    <a:gd name="connsiteX8" fmla="*/ 9453 w 1179099"/>
                    <a:gd name="connsiteY8" fmla="*/ 325460 h 356551"/>
                    <a:gd name="connsiteX0" fmla="*/ 9453 w 1179099"/>
                    <a:gd name="connsiteY0" fmla="*/ 325460 h 356206"/>
                    <a:gd name="connsiteX1" fmla="*/ 181743 w 1179099"/>
                    <a:gd name="connsiteY1" fmla="*/ 290484 h 356206"/>
                    <a:gd name="connsiteX2" fmla="*/ 379572 w 1179099"/>
                    <a:gd name="connsiteY2" fmla="*/ 356117 h 356206"/>
                    <a:gd name="connsiteX3" fmla="*/ 574891 w 1179099"/>
                    <a:gd name="connsiteY3" fmla="*/ 270763 h 356206"/>
                    <a:gd name="connsiteX4" fmla="*/ 856864 w 1179099"/>
                    <a:gd name="connsiteY4" fmla="*/ 342016 h 356206"/>
                    <a:gd name="connsiteX5" fmla="*/ 1039246 w 1179099"/>
                    <a:gd name="connsiteY5" fmla="*/ 276134 h 356206"/>
                    <a:gd name="connsiteX6" fmla="*/ 1174652 w 1179099"/>
                    <a:gd name="connsiteY6" fmla="*/ 276980 h 356206"/>
                    <a:gd name="connsiteX7" fmla="*/ 565310 w 1179099"/>
                    <a:gd name="connsiteY7" fmla="*/ 213 h 356206"/>
                    <a:gd name="connsiteX8" fmla="*/ 9453 w 1179099"/>
                    <a:gd name="connsiteY8" fmla="*/ 325460 h 356206"/>
                    <a:gd name="connsiteX0" fmla="*/ 9248 w 1178993"/>
                    <a:gd name="connsiteY0" fmla="*/ 342299 h 373045"/>
                    <a:gd name="connsiteX1" fmla="*/ 181538 w 1178993"/>
                    <a:gd name="connsiteY1" fmla="*/ 307323 h 373045"/>
                    <a:gd name="connsiteX2" fmla="*/ 379367 w 1178993"/>
                    <a:gd name="connsiteY2" fmla="*/ 372956 h 373045"/>
                    <a:gd name="connsiteX3" fmla="*/ 574686 w 1178993"/>
                    <a:gd name="connsiteY3" fmla="*/ 287602 h 373045"/>
                    <a:gd name="connsiteX4" fmla="*/ 856659 w 1178993"/>
                    <a:gd name="connsiteY4" fmla="*/ 358855 h 373045"/>
                    <a:gd name="connsiteX5" fmla="*/ 1039041 w 1178993"/>
                    <a:gd name="connsiteY5" fmla="*/ 292973 h 373045"/>
                    <a:gd name="connsiteX6" fmla="*/ 1174447 w 1178993"/>
                    <a:gd name="connsiteY6" fmla="*/ 293819 h 373045"/>
                    <a:gd name="connsiteX7" fmla="*/ 576341 w 1178993"/>
                    <a:gd name="connsiteY7" fmla="*/ 198 h 373045"/>
                    <a:gd name="connsiteX8" fmla="*/ 9248 w 1178993"/>
                    <a:gd name="connsiteY8" fmla="*/ 342299 h 373045"/>
                    <a:gd name="connsiteX0" fmla="*/ 14798 w 1187470"/>
                    <a:gd name="connsiteY0" fmla="*/ 342274 h 373020"/>
                    <a:gd name="connsiteX1" fmla="*/ 187088 w 1187470"/>
                    <a:gd name="connsiteY1" fmla="*/ 307298 h 373020"/>
                    <a:gd name="connsiteX2" fmla="*/ 384917 w 1187470"/>
                    <a:gd name="connsiteY2" fmla="*/ 372931 h 373020"/>
                    <a:gd name="connsiteX3" fmla="*/ 580236 w 1187470"/>
                    <a:gd name="connsiteY3" fmla="*/ 287577 h 373020"/>
                    <a:gd name="connsiteX4" fmla="*/ 862209 w 1187470"/>
                    <a:gd name="connsiteY4" fmla="*/ 358830 h 373020"/>
                    <a:gd name="connsiteX5" fmla="*/ 1044591 w 1187470"/>
                    <a:gd name="connsiteY5" fmla="*/ 292948 h 373020"/>
                    <a:gd name="connsiteX6" fmla="*/ 1179997 w 1187470"/>
                    <a:gd name="connsiteY6" fmla="*/ 293794 h 373020"/>
                    <a:gd name="connsiteX7" fmla="*/ 581891 w 1187470"/>
                    <a:gd name="connsiteY7" fmla="*/ 173 h 373020"/>
                    <a:gd name="connsiteX8" fmla="*/ 14798 w 1187470"/>
                    <a:gd name="connsiteY8" fmla="*/ 342274 h 373020"/>
                    <a:gd name="connsiteX0" fmla="*/ 9280 w 1190179"/>
                    <a:gd name="connsiteY0" fmla="*/ 342168 h 372914"/>
                    <a:gd name="connsiteX1" fmla="*/ 181570 w 1190179"/>
                    <a:gd name="connsiteY1" fmla="*/ 307192 h 372914"/>
                    <a:gd name="connsiteX2" fmla="*/ 379399 w 1190179"/>
                    <a:gd name="connsiteY2" fmla="*/ 372825 h 372914"/>
                    <a:gd name="connsiteX3" fmla="*/ 574718 w 1190179"/>
                    <a:gd name="connsiteY3" fmla="*/ 287471 h 372914"/>
                    <a:gd name="connsiteX4" fmla="*/ 856691 w 1190179"/>
                    <a:gd name="connsiteY4" fmla="*/ 358724 h 372914"/>
                    <a:gd name="connsiteX5" fmla="*/ 1039073 w 1190179"/>
                    <a:gd name="connsiteY5" fmla="*/ 292842 h 372914"/>
                    <a:gd name="connsiteX6" fmla="*/ 1185716 w 1190179"/>
                    <a:gd name="connsiteY6" fmla="*/ 313351 h 372914"/>
                    <a:gd name="connsiteX7" fmla="*/ 576373 w 1190179"/>
                    <a:gd name="connsiteY7" fmla="*/ 67 h 372914"/>
                    <a:gd name="connsiteX8" fmla="*/ 9280 w 1190179"/>
                    <a:gd name="connsiteY8" fmla="*/ 342168 h 372914"/>
                    <a:gd name="connsiteX0" fmla="*/ 9280 w 1190179"/>
                    <a:gd name="connsiteY0" fmla="*/ 342168 h 372914"/>
                    <a:gd name="connsiteX1" fmla="*/ 181570 w 1190179"/>
                    <a:gd name="connsiteY1" fmla="*/ 307192 h 372914"/>
                    <a:gd name="connsiteX2" fmla="*/ 379399 w 1190179"/>
                    <a:gd name="connsiteY2" fmla="*/ 372825 h 372914"/>
                    <a:gd name="connsiteX3" fmla="*/ 574718 w 1190179"/>
                    <a:gd name="connsiteY3" fmla="*/ 287471 h 372914"/>
                    <a:gd name="connsiteX4" fmla="*/ 856691 w 1190179"/>
                    <a:gd name="connsiteY4" fmla="*/ 358724 h 372914"/>
                    <a:gd name="connsiteX5" fmla="*/ 1039073 w 1190179"/>
                    <a:gd name="connsiteY5" fmla="*/ 292842 h 372914"/>
                    <a:gd name="connsiteX6" fmla="*/ 1185716 w 1190179"/>
                    <a:gd name="connsiteY6" fmla="*/ 313351 h 372914"/>
                    <a:gd name="connsiteX7" fmla="*/ 576373 w 1190179"/>
                    <a:gd name="connsiteY7" fmla="*/ 67 h 372914"/>
                    <a:gd name="connsiteX8" fmla="*/ 9280 w 1190179"/>
                    <a:gd name="connsiteY8" fmla="*/ 342168 h 372914"/>
                    <a:gd name="connsiteX0" fmla="*/ 9280 w 1192919"/>
                    <a:gd name="connsiteY0" fmla="*/ 342161 h 372907"/>
                    <a:gd name="connsiteX1" fmla="*/ 181570 w 1192919"/>
                    <a:gd name="connsiteY1" fmla="*/ 307185 h 372907"/>
                    <a:gd name="connsiteX2" fmla="*/ 379399 w 1192919"/>
                    <a:gd name="connsiteY2" fmla="*/ 372818 h 372907"/>
                    <a:gd name="connsiteX3" fmla="*/ 574718 w 1192919"/>
                    <a:gd name="connsiteY3" fmla="*/ 287464 h 372907"/>
                    <a:gd name="connsiteX4" fmla="*/ 856691 w 1192919"/>
                    <a:gd name="connsiteY4" fmla="*/ 358717 h 372907"/>
                    <a:gd name="connsiteX5" fmla="*/ 1039073 w 1192919"/>
                    <a:gd name="connsiteY5" fmla="*/ 292835 h 372907"/>
                    <a:gd name="connsiteX6" fmla="*/ 1185716 w 1192919"/>
                    <a:gd name="connsiteY6" fmla="*/ 313344 h 372907"/>
                    <a:gd name="connsiteX7" fmla="*/ 576373 w 1192919"/>
                    <a:gd name="connsiteY7" fmla="*/ 60 h 372907"/>
                    <a:gd name="connsiteX8" fmla="*/ 9280 w 1192919"/>
                    <a:gd name="connsiteY8" fmla="*/ 342161 h 372907"/>
                    <a:gd name="connsiteX0" fmla="*/ 13777 w 1200694"/>
                    <a:gd name="connsiteY0" fmla="*/ 342103 h 372849"/>
                    <a:gd name="connsiteX1" fmla="*/ 186067 w 1200694"/>
                    <a:gd name="connsiteY1" fmla="*/ 307127 h 372849"/>
                    <a:gd name="connsiteX2" fmla="*/ 383896 w 1200694"/>
                    <a:gd name="connsiteY2" fmla="*/ 372760 h 372849"/>
                    <a:gd name="connsiteX3" fmla="*/ 579215 w 1200694"/>
                    <a:gd name="connsiteY3" fmla="*/ 287406 h 372849"/>
                    <a:gd name="connsiteX4" fmla="*/ 861188 w 1200694"/>
                    <a:gd name="connsiteY4" fmla="*/ 358659 h 372849"/>
                    <a:gd name="connsiteX5" fmla="*/ 1043570 w 1200694"/>
                    <a:gd name="connsiteY5" fmla="*/ 292777 h 372849"/>
                    <a:gd name="connsiteX6" fmla="*/ 1190213 w 1200694"/>
                    <a:gd name="connsiteY6" fmla="*/ 313286 h 372849"/>
                    <a:gd name="connsiteX7" fmla="*/ 580870 w 1200694"/>
                    <a:gd name="connsiteY7" fmla="*/ 2 h 372849"/>
                    <a:gd name="connsiteX8" fmla="*/ 13777 w 1200694"/>
                    <a:gd name="connsiteY8" fmla="*/ 342103 h 372849"/>
                    <a:gd name="connsiteX0" fmla="*/ 13777 w 1200694"/>
                    <a:gd name="connsiteY0" fmla="*/ 342103 h 373479"/>
                    <a:gd name="connsiteX1" fmla="*/ 186067 w 1200694"/>
                    <a:gd name="connsiteY1" fmla="*/ 307127 h 373479"/>
                    <a:gd name="connsiteX2" fmla="*/ 383896 w 1200694"/>
                    <a:gd name="connsiteY2" fmla="*/ 372760 h 373479"/>
                    <a:gd name="connsiteX3" fmla="*/ 635397 w 1200694"/>
                    <a:gd name="connsiteY3" fmla="*/ 248079 h 373479"/>
                    <a:gd name="connsiteX4" fmla="*/ 861188 w 1200694"/>
                    <a:gd name="connsiteY4" fmla="*/ 358659 h 373479"/>
                    <a:gd name="connsiteX5" fmla="*/ 1043570 w 1200694"/>
                    <a:gd name="connsiteY5" fmla="*/ 292777 h 373479"/>
                    <a:gd name="connsiteX6" fmla="*/ 1190213 w 1200694"/>
                    <a:gd name="connsiteY6" fmla="*/ 313286 h 373479"/>
                    <a:gd name="connsiteX7" fmla="*/ 580870 w 1200694"/>
                    <a:gd name="connsiteY7" fmla="*/ 2 h 373479"/>
                    <a:gd name="connsiteX8" fmla="*/ 13777 w 1200694"/>
                    <a:gd name="connsiteY8" fmla="*/ 342103 h 373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0694" h="373479">
                      <a:moveTo>
                        <a:pt x="13777" y="342103"/>
                      </a:moveTo>
                      <a:cubicBezTo>
                        <a:pt x="114582" y="323847"/>
                        <a:pt x="10146" y="334790"/>
                        <a:pt x="186067" y="307127"/>
                      </a:cubicBezTo>
                      <a:cubicBezTo>
                        <a:pt x="266481" y="287891"/>
                        <a:pt x="309008" y="382601"/>
                        <a:pt x="383896" y="372760"/>
                      </a:cubicBezTo>
                      <a:cubicBezTo>
                        <a:pt x="458784" y="362919"/>
                        <a:pt x="453317" y="263070"/>
                        <a:pt x="635397" y="248079"/>
                      </a:cubicBezTo>
                      <a:cubicBezTo>
                        <a:pt x="741632" y="244324"/>
                        <a:pt x="793159" y="351209"/>
                        <a:pt x="861188" y="358659"/>
                      </a:cubicBezTo>
                      <a:cubicBezTo>
                        <a:pt x="929217" y="366109"/>
                        <a:pt x="992010" y="284421"/>
                        <a:pt x="1043570" y="292777"/>
                      </a:cubicBezTo>
                      <a:cubicBezTo>
                        <a:pt x="1145693" y="289896"/>
                        <a:pt x="1118325" y="342843"/>
                        <a:pt x="1190213" y="313286"/>
                      </a:cubicBezTo>
                      <a:cubicBezTo>
                        <a:pt x="1262101" y="283729"/>
                        <a:pt x="953914" y="817"/>
                        <a:pt x="580870" y="2"/>
                      </a:cubicBezTo>
                      <a:cubicBezTo>
                        <a:pt x="207826" y="-813"/>
                        <a:pt x="-65597" y="319878"/>
                        <a:pt x="13777" y="34210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8" name="フリーフォーム: 図形 1637">
                  <a:extLst>
                    <a:ext uri="{FF2B5EF4-FFF2-40B4-BE49-F238E27FC236}">
                      <a16:creationId xmlns:a16="http://schemas.microsoft.com/office/drawing/2014/main" id="{EFAC2F8C-7ED2-7953-AA6B-420DEAB70171}"/>
                    </a:ext>
                  </a:extLst>
                </p:cNvPr>
                <p:cNvSpPr/>
                <p:nvPr/>
              </p:nvSpPr>
              <p:spPr>
                <a:xfrm>
                  <a:off x="5072794" y="3530196"/>
                  <a:ext cx="1043401" cy="282800"/>
                </a:xfrm>
                <a:custGeom>
                  <a:avLst/>
                  <a:gdLst>
                    <a:gd name="connsiteX0" fmla="*/ 801211 w 1043401"/>
                    <a:gd name="connsiteY0" fmla="*/ 234910 h 282800"/>
                    <a:gd name="connsiteX1" fmla="*/ 836290 w 1043401"/>
                    <a:gd name="connsiteY1" fmla="*/ 260700 h 282800"/>
                    <a:gd name="connsiteX2" fmla="*/ 784128 w 1043401"/>
                    <a:gd name="connsiteY2" fmla="*/ 282800 h 282800"/>
                    <a:gd name="connsiteX3" fmla="*/ 749049 w 1043401"/>
                    <a:gd name="connsiteY3" fmla="*/ 257011 h 282800"/>
                    <a:gd name="connsiteX4" fmla="*/ 232848 w 1043401"/>
                    <a:gd name="connsiteY4" fmla="*/ 201139 h 282800"/>
                    <a:gd name="connsiteX5" fmla="*/ 285667 w 1043401"/>
                    <a:gd name="connsiteY5" fmla="*/ 218159 h 282800"/>
                    <a:gd name="connsiteX6" fmla="*/ 247139 w 1043401"/>
                    <a:gd name="connsiteY6" fmla="*/ 255403 h 282800"/>
                    <a:gd name="connsiteX7" fmla="*/ 194321 w 1043401"/>
                    <a:gd name="connsiteY7" fmla="*/ 238384 h 282800"/>
                    <a:gd name="connsiteX8" fmla="*/ 90436 w 1043401"/>
                    <a:gd name="connsiteY8" fmla="*/ 172306 h 282800"/>
                    <a:gd name="connsiteX9" fmla="*/ 119275 w 1043401"/>
                    <a:gd name="connsiteY9" fmla="*/ 205502 h 282800"/>
                    <a:gd name="connsiteX10" fmla="*/ 28838 w 1043401"/>
                    <a:gd name="connsiteY10" fmla="*/ 229975 h 282800"/>
                    <a:gd name="connsiteX11" fmla="*/ 0 w 1043401"/>
                    <a:gd name="connsiteY11" fmla="*/ 196779 h 282800"/>
                    <a:gd name="connsiteX12" fmla="*/ 963481 w 1043401"/>
                    <a:gd name="connsiteY12" fmla="*/ 169967 h 282800"/>
                    <a:gd name="connsiteX13" fmla="*/ 1043401 w 1043401"/>
                    <a:gd name="connsiteY13" fmla="*/ 190794 h 282800"/>
                    <a:gd name="connsiteX14" fmla="*/ 1004714 w 1043401"/>
                    <a:gd name="connsiteY14" fmla="*/ 237040 h 282800"/>
                    <a:gd name="connsiteX15" fmla="*/ 924792 w 1043401"/>
                    <a:gd name="connsiteY15" fmla="*/ 216213 h 282800"/>
                    <a:gd name="connsiteX16" fmla="*/ 419086 w 1043401"/>
                    <a:gd name="connsiteY16" fmla="*/ 154793 h 282800"/>
                    <a:gd name="connsiteX17" fmla="*/ 491135 w 1043401"/>
                    <a:gd name="connsiteY17" fmla="*/ 170043 h 282800"/>
                    <a:gd name="connsiteX18" fmla="*/ 469508 w 1043401"/>
                    <a:gd name="connsiteY18" fmla="*/ 201871 h 282800"/>
                    <a:gd name="connsiteX19" fmla="*/ 397461 w 1043401"/>
                    <a:gd name="connsiteY19" fmla="*/ 186621 h 282800"/>
                    <a:gd name="connsiteX20" fmla="*/ 776814 w 1043401"/>
                    <a:gd name="connsiteY20" fmla="*/ 134619 h 282800"/>
                    <a:gd name="connsiteX21" fmla="*/ 796434 w 1043401"/>
                    <a:gd name="connsiteY21" fmla="*/ 171266 h 282800"/>
                    <a:gd name="connsiteX22" fmla="*/ 703549 w 1043401"/>
                    <a:gd name="connsiteY22" fmla="*/ 186757 h 282800"/>
                    <a:gd name="connsiteX23" fmla="*/ 683929 w 1043401"/>
                    <a:gd name="connsiteY23" fmla="*/ 150109 h 282800"/>
                    <a:gd name="connsiteX24" fmla="*/ 572618 w 1043401"/>
                    <a:gd name="connsiteY24" fmla="*/ 120810 h 282800"/>
                    <a:gd name="connsiteX25" fmla="*/ 625728 w 1043401"/>
                    <a:gd name="connsiteY25" fmla="*/ 149004 h 282800"/>
                    <a:gd name="connsiteX26" fmla="*/ 590005 w 1043401"/>
                    <a:gd name="connsiteY26" fmla="*/ 169967 h 282800"/>
                    <a:gd name="connsiteX27" fmla="*/ 536895 w 1043401"/>
                    <a:gd name="connsiteY27" fmla="*/ 141773 h 282800"/>
                    <a:gd name="connsiteX28" fmla="*/ 271511 w 1043401"/>
                    <a:gd name="connsiteY28" fmla="*/ 99424 h 282800"/>
                    <a:gd name="connsiteX29" fmla="*/ 359502 w 1043401"/>
                    <a:gd name="connsiteY29" fmla="*/ 113318 h 282800"/>
                    <a:gd name="connsiteX30" fmla="*/ 335490 w 1043401"/>
                    <a:gd name="connsiteY30" fmla="*/ 160688 h 282800"/>
                    <a:gd name="connsiteX31" fmla="*/ 247499 w 1043401"/>
                    <a:gd name="connsiteY31" fmla="*/ 146794 h 282800"/>
                    <a:gd name="connsiteX32" fmla="*/ 151794 w 1043401"/>
                    <a:gd name="connsiteY32" fmla="*/ 37467 h 282800"/>
                    <a:gd name="connsiteX33" fmla="*/ 204613 w 1043401"/>
                    <a:gd name="connsiteY33" fmla="*/ 54487 h 282800"/>
                    <a:gd name="connsiteX34" fmla="*/ 166085 w 1043401"/>
                    <a:gd name="connsiteY34" fmla="*/ 91731 h 282800"/>
                    <a:gd name="connsiteX35" fmla="*/ 113267 w 1043401"/>
                    <a:gd name="connsiteY35" fmla="*/ 74712 h 282800"/>
                    <a:gd name="connsiteX36" fmla="*/ 691582 w 1043401"/>
                    <a:gd name="connsiteY36" fmla="*/ 14088 h 282800"/>
                    <a:gd name="connsiteX37" fmla="*/ 726661 w 1043401"/>
                    <a:gd name="connsiteY37" fmla="*/ 39878 h 282800"/>
                    <a:gd name="connsiteX38" fmla="*/ 674499 w 1043401"/>
                    <a:gd name="connsiteY38" fmla="*/ 61978 h 282800"/>
                    <a:gd name="connsiteX39" fmla="*/ 639420 w 1043401"/>
                    <a:gd name="connsiteY39" fmla="*/ 36189 h 282800"/>
                    <a:gd name="connsiteX40" fmla="*/ 448702 w 1043401"/>
                    <a:gd name="connsiteY40" fmla="*/ 0 h 282800"/>
                    <a:gd name="connsiteX41" fmla="*/ 501812 w 1043401"/>
                    <a:gd name="connsiteY41" fmla="*/ 28194 h 282800"/>
                    <a:gd name="connsiteX42" fmla="*/ 466089 w 1043401"/>
                    <a:gd name="connsiteY42" fmla="*/ 49157 h 282800"/>
                    <a:gd name="connsiteX43" fmla="*/ 412979 w 1043401"/>
                    <a:gd name="connsiteY43" fmla="*/ 20963 h 28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43401" h="282800">
                      <a:moveTo>
                        <a:pt x="801211" y="234910"/>
                      </a:moveTo>
                      <a:lnTo>
                        <a:pt x="836290" y="260700"/>
                      </a:lnTo>
                      <a:lnTo>
                        <a:pt x="784128" y="282800"/>
                      </a:lnTo>
                      <a:lnTo>
                        <a:pt x="749049" y="257011"/>
                      </a:lnTo>
                      <a:close/>
                      <a:moveTo>
                        <a:pt x="232848" y="201139"/>
                      </a:moveTo>
                      <a:lnTo>
                        <a:pt x="285667" y="218159"/>
                      </a:lnTo>
                      <a:lnTo>
                        <a:pt x="247139" y="255403"/>
                      </a:lnTo>
                      <a:lnTo>
                        <a:pt x="194321" y="238384"/>
                      </a:lnTo>
                      <a:close/>
                      <a:moveTo>
                        <a:pt x="90436" y="172306"/>
                      </a:moveTo>
                      <a:lnTo>
                        <a:pt x="119275" y="205502"/>
                      </a:lnTo>
                      <a:lnTo>
                        <a:pt x="28838" y="229975"/>
                      </a:lnTo>
                      <a:lnTo>
                        <a:pt x="0" y="196779"/>
                      </a:lnTo>
                      <a:close/>
                      <a:moveTo>
                        <a:pt x="963481" y="169967"/>
                      </a:moveTo>
                      <a:lnTo>
                        <a:pt x="1043401" y="190794"/>
                      </a:lnTo>
                      <a:lnTo>
                        <a:pt x="1004714" y="237040"/>
                      </a:lnTo>
                      <a:lnTo>
                        <a:pt x="924792" y="216213"/>
                      </a:lnTo>
                      <a:close/>
                      <a:moveTo>
                        <a:pt x="419086" y="154793"/>
                      </a:moveTo>
                      <a:lnTo>
                        <a:pt x="491135" y="170043"/>
                      </a:lnTo>
                      <a:lnTo>
                        <a:pt x="469508" y="201871"/>
                      </a:lnTo>
                      <a:lnTo>
                        <a:pt x="397461" y="186621"/>
                      </a:lnTo>
                      <a:close/>
                      <a:moveTo>
                        <a:pt x="776814" y="134619"/>
                      </a:moveTo>
                      <a:lnTo>
                        <a:pt x="796434" y="171266"/>
                      </a:lnTo>
                      <a:lnTo>
                        <a:pt x="703549" y="186757"/>
                      </a:lnTo>
                      <a:lnTo>
                        <a:pt x="683929" y="150109"/>
                      </a:lnTo>
                      <a:close/>
                      <a:moveTo>
                        <a:pt x="572618" y="120810"/>
                      </a:moveTo>
                      <a:lnTo>
                        <a:pt x="625728" y="149004"/>
                      </a:lnTo>
                      <a:lnTo>
                        <a:pt x="590005" y="169967"/>
                      </a:lnTo>
                      <a:lnTo>
                        <a:pt x="536895" y="141773"/>
                      </a:lnTo>
                      <a:close/>
                      <a:moveTo>
                        <a:pt x="271511" y="99424"/>
                      </a:moveTo>
                      <a:lnTo>
                        <a:pt x="359502" y="113318"/>
                      </a:lnTo>
                      <a:lnTo>
                        <a:pt x="335490" y="160688"/>
                      </a:lnTo>
                      <a:lnTo>
                        <a:pt x="247499" y="146794"/>
                      </a:lnTo>
                      <a:close/>
                      <a:moveTo>
                        <a:pt x="151794" y="37467"/>
                      </a:moveTo>
                      <a:lnTo>
                        <a:pt x="204613" y="54487"/>
                      </a:lnTo>
                      <a:lnTo>
                        <a:pt x="166085" y="91731"/>
                      </a:lnTo>
                      <a:lnTo>
                        <a:pt x="113267" y="74712"/>
                      </a:lnTo>
                      <a:close/>
                      <a:moveTo>
                        <a:pt x="691582" y="14088"/>
                      </a:moveTo>
                      <a:lnTo>
                        <a:pt x="726661" y="39878"/>
                      </a:lnTo>
                      <a:lnTo>
                        <a:pt x="674499" y="61978"/>
                      </a:lnTo>
                      <a:lnTo>
                        <a:pt x="639420" y="36189"/>
                      </a:lnTo>
                      <a:close/>
                      <a:moveTo>
                        <a:pt x="448702" y="0"/>
                      </a:moveTo>
                      <a:lnTo>
                        <a:pt x="501812" y="28194"/>
                      </a:lnTo>
                      <a:lnTo>
                        <a:pt x="466089" y="49157"/>
                      </a:lnTo>
                      <a:lnTo>
                        <a:pt x="412979" y="20963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9" name="楕円 1638">
                  <a:extLst>
                    <a:ext uri="{FF2B5EF4-FFF2-40B4-BE49-F238E27FC236}">
                      <a16:creationId xmlns:a16="http://schemas.microsoft.com/office/drawing/2014/main" id="{E41019C3-CA9A-0F08-71AE-8E4F3C3DC789}"/>
                    </a:ext>
                  </a:extLst>
                </p:cNvPr>
                <p:cNvSpPr/>
                <p:nvPr/>
              </p:nvSpPr>
              <p:spPr>
                <a:xfrm>
                  <a:off x="5072794" y="4144709"/>
                  <a:ext cx="223790" cy="2237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0" name="楕円 1639">
                  <a:extLst>
                    <a:ext uri="{FF2B5EF4-FFF2-40B4-BE49-F238E27FC236}">
                      <a16:creationId xmlns:a16="http://schemas.microsoft.com/office/drawing/2014/main" id="{A170E761-547D-2C1C-519A-6B3644364DAF}"/>
                    </a:ext>
                  </a:extLst>
                </p:cNvPr>
                <p:cNvSpPr/>
                <p:nvPr/>
              </p:nvSpPr>
              <p:spPr>
                <a:xfrm>
                  <a:off x="5864416" y="4144709"/>
                  <a:ext cx="223790" cy="2237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1" name="楕円 33">
                  <a:extLst>
                    <a:ext uri="{FF2B5EF4-FFF2-40B4-BE49-F238E27FC236}">
                      <a16:creationId xmlns:a16="http://schemas.microsoft.com/office/drawing/2014/main" id="{3E351F9D-D416-5094-C3F5-D8DB8A21F1C8}"/>
                    </a:ext>
                  </a:extLst>
                </p:cNvPr>
                <p:cNvSpPr/>
                <p:nvPr/>
              </p:nvSpPr>
              <p:spPr>
                <a:xfrm rot="10800000">
                  <a:off x="5095026" y="4645738"/>
                  <a:ext cx="985726" cy="156108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1537949 h 1980538"/>
                    <a:gd name="connsiteX1" fmla="*/ 905323 w 1810404"/>
                    <a:gd name="connsiteY1" fmla="*/ 0 h 1980538"/>
                    <a:gd name="connsiteX2" fmla="*/ 1810404 w 1810404"/>
                    <a:gd name="connsiteY2" fmla="*/ 1537949 h 1980538"/>
                    <a:gd name="connsiteX3" fmla="*/ 905202 w 1810404"/>
                    <a:gd name="connsiteY3" fmla="*/ 1980538 h 1980538"/>
                    <a:gd name="connsiteX4" fmla="*/ 0 w 1810404"/>
                    <a:gd name="connsiteY4" fmla="*/ 1537949 h 1980538"/>
                    <a:gd name="connsiteX0" fmla="*/ 2 w 1810406"/>
                    <a:gd name="connsiteY0" fmla="*/ 1537949 h 1591770"/>
                    <a:gd name="connsiteX1" fmla="*/ 905325 w 1810406"/>
                    <a:gd name="connsiteY1" fmla="*/ 0 h 1591770"/>
                    <a:gd name="connsiteX2" fmla="*/ 1810406 w 1810406"/>
                    <a:gd name="connsiteY2" fmla="*/ 1537949 h 1591770"/>
                    <a:gd name="connsiteX3" fmla="*/ 900030 w 1810406"/>
                    <a:gd name="connsiteY3" fmla="*/ 1114995 h 1591770"/>
                    <a:gd name="connsiteX4" fmla="*/ 2 w 1810406"/>
                    <a:gd name="connsiteY4" fmla="*/ 1537949 h 1591770"/>
                    <a:gd name="connsiteX0" fmla="*/ 2 w 1814472"/>
                    <a:gd name="connsiteY0" fmla="*/ 1537949 h 1719755"/>
                    <a:gd name="connsiteX1" fmla="*/ 905325 w 1814472"/>
                    <a:gd name="connsiteY1" fmla="*/ 0 h 1719755"/>
                    <a:gd name="connsiteX2" fmla="*/ 1810406 w 1814472"/>
                    <a:gd name="connsiteY2" fmla="*/ 1537949 h 1719755"/>
                    <a:gd name="connsiteX3" fmla="*/ 900030 w 1814472"/>
                    <a:gd name="connsiteY3" fmla="*/ 1114995 h 1719755"/>
                    <a:gd name="connsiteX4" fmla="*/ 2 w 1814472"/>
                    <a:gd name="connsiteY4" fmla="*/ 1537949 h 1719755"/>
                    <a:gd name="connsiteX0" fmla="*/ 5797 w 1820269"/>
                    <a:gd name="connsiteY0" fmla="*/ 1537949 h 1741896"/>
                    <a:gd name="connsiteX1" fmla="*/ 911120 w 1820269"/>
                    <a:gd name="connsiteY1" fmla="*/ 0 h 1741896"/>
                    <a:gd name="connsiteX2" fmla="*/ 1816201 w 1820269"/>
                    <a:gd name="connsiteY2" fmla="*/ 1537949 h 1741896"/>
                    <a:gd name="connsiteX3" fmla="*/ 905825 w 1820269"/>
                    <a:gd name="connsiteY3" fmla="*/ 1114995 h 1741896"/>
                    <a:gd name="connsiteX4" fmla="*/ 5797 w 1820269"/>
                    <a:gd name="connsiteY4" fmla="*/ 1537949 h 1741896"/>
                    <a:gd name="connsiteX0" fmla="*/ 3915 w 1818385"/>
                    <a:gd name="connsiteY0" fmla="*/ 1537949 h 1719755"/>
                    <a:gd name="connsiteX1" fmla="*/ 909238 w 1818385"/>
                    <a:gd name="connsiteY1" fmla="*/ 0 h 1719755"/>
                    <a:gd name="connsiteX2" fmla="*/ 1814319 w 1818385"/>
                    <a:gd name="connsiteY2" fmla="*/ 1537949 h 1719755"/>
                    <a:gd name="connsiteX3" fmla="*/ 903943 w 1818385"/>
                    <a:gd name="connsiteY3" fmla="*/ 1114995 h 1719755"/>
                    <a:gd name="connsiteX4" fmla="*/ 3915 w 1818385"/>
                    <a:gd name="connsiteY4" fmla="*/ 1537949 h 1719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8385" h="1719755">
                      <a:moveTo>
                        <a:pt x="3915" y="1537949"/>
                      </a:moveTo>
                      <a:cubicBezTo>
                        <a:pt x="-36599" y="1051054"/>
                        <a:pt x="235420" y="0"/>
                        <a:pt x="909238" y="0"/>
                      </a:cubicBezTo>
                      <a:cubicBezTo>
                        <a:pt x="1583056" y="0"/>
                        <a:pt x="1855715" y="954822"/>
                        <a:pt x="1814319" y="1537949"/>
                      </a:cubicBezTo>
                      <a:cubicBezTo>
                        <a:pt x="1772923" y="2121076"/>
                        <a:pt x="1403872" y="1114995"/>
                        <a:pt x="903943" y="1114995"/>
                      </a:cubicBezTo>
                      <a:cubicBezTo>
                        <a:pt x="404014" y="1114995"/>
                        <a:pt x="44429" y="2024844"/>
                        <a:pt x="3915" y="1537949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01" name="グループ化 1600">
                <a:extLst>
                  <a:ext uri="{FF2B5EF4-FFF2-40B4-BE49-F238E27FC236}">
                    <a16:creationId xmlns:a16="http://schemas.microsoft.com/office/drawing/2014/main" id="{E9E28D8A-CDF2-C3FB-E4FB-13B133F3FDDA}"/>
                  </a:ext>
                </a:extLst>
              </p:cNvPr>
              <p:cNvGrpSpPr/>
              <p:nvPr/>
            </p:nvGrpSpPr>
            <p:grpSpPr>
              <a:xfrm>
                <a:off x="3577484" y="335279"/>
                <a:ext cx="714950" cy="716445"/>
                <a:chOff x="489518" y="3482389"/>
                <a:chExt cx="1689994" cy="1693529"/>
              </a:xfrm>
            </p:grpSpPr>
            <p:sp>
              <p:nvSpPr>
                <p:cNvPr id="1627" name="楕円 1626">
                  <a:extLst>
                    <a:ext uri="{FF2B5EF4-FFF2-40B4-BE49-F238E27FC236}">
                      <a16:creationId xmlns:a16="http://schemas.microsoft.com/office/drawing/2014/main" id="{AB1F5E94-499A-ACD9-40E7-78D09E2E6506}"/>
                    </a:ext>
                  </a:extLst>
                </p:cNvPr>
                <p:cNvSpPr/>
                <p:nvPr/>
              </p:nvSpPr>
              <p:spPr>
                <a:xfrm>
                  <a:off x="489518" y="3485924"/>
                  <a:ext cx="1689994" cy="168999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8" name="フリーフォーム: 図形 1627">
                  <a:extLst>
                    <a:ext uri="{FF2B5EF4-FFF2-40B4-BE49-F238E27FC236}">
                      <a16:creationId xmlns:a16="http://schemas.microsoft.com/office/drawing/2014/main" id="{79617F01-2EC1-406B-884D-40E7F595CCE6}"/>
                    </a:ext>
                  </a:extLst>
                </p:cNvPr>
                <p:cNvSpPr/>
                <p:nvPr/>
              </p:nvSpPr>
              <p:spPr>
                <a:xfrm>
                  <a:off x="495006" y="3482389"/>
                  <a:ext cx="1637951" cy="615307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  <a:gd name="connsiteX0" fmla="*/ 8314 w 1374107"/>
                    <a:gd name="connsiteY0" fmla="*/ 441167 h 441166"/>
                    <a:gd name="connsiteX1" fmla="*/ 298585 w 1374107"/>
                    <a:gd name="connsiteY1" fmla="*/ 276973 h 441166"/>
                    <a:gd name="connsiteX2" fmla="*/ 479559 w 1374107"/>
                    <a:gd name="connsiteY2" fmla="*/ 365079 h 441166"/>
                    <a:gd name="connsiteX3" fmla="*/ 705778 w 1374107"/>
                    <a:gd name="connsiteY3" fmla="*/ 246017 h 441166"/>
                    <a:gd name="connsiteX4" fmla="*/ 934378 w 1374107"/>
                    <a:gd name="connsiteY4" fmla="*/ 334123 h 441166"/>
                    <a:gd name="connsiteX5" fmla="*/ 1097097 w 1374107"/>
                    <a:gd name="connsiteY5" fmla="*/ 268242 h 441166"/>
                    <a:gd name="connsiteX6" fmla="*/ 1370147 w 1374107"/>
                    <a:gd name="connsiteY6" fmla="*/ 336505 h 441166"/>
                    <a:gd name="connsiteX7" fmla="*/ 665297 w 1374107"/>
                    <a:gd name="connsiteY7" fmla="*/ 748 h 441166"/>
                    <a:gd name="connsiteX8" fmla="*/ 8314 w 1374107"/>
                    <a:gd name="connsiteY8" fmla="*/ 441167 h 441166"/>
                    <a:gd name="connsiteX0" fmla="*/ 13536 w 1381864"/>
                    <a:gd name="connsiteY0" fmla="*/ 440428 h 440428"/>
                    <a:gd name="connsiteX1" fmla="*/ 303807 w 1381864"/>
                    <a:gd name="connsiteY1" fmla="*/ 276234 h 440428"/>
                    <a:gd name="connsiteX2" fmla="*/ 484781 w 1381864"/>
                    <a:gd name="connsiteY2" fmla="*/ 364340 h 440428"/>
                    <a:gd name="connsiteX3" fmla="*/ 711000 w 1381864"/>
                    <a:gd name="connsiteY3" fmla="*/ 245278 h 440428"/>
                    <a:gd name="connsiteX4" fmla="*/ 939600 w 1381864"/>
                    <a:gd name="connsiteY4" fmla="*/ 333384 h 440428"/>
                    <a:gd name="connsiteX5" fmla="*/ 1102319 w 1381864"/>
                    <a:gd name="connsiteY5" fmla="*/ 267503 h 440428"/>
                    <a:gd name="connsiteX6" fmla="*/ 1375369 w 1381864"/>
                    <a:gd name="connsiteY6" fmla="*/ 335766 h 440428"/>
                    <a:gd name="connsiteX7" fmla="*/ 670519 w 1381864"/>
                    <a:gd name="connsiteY7" fmla="*/ 9 h 440428"/>
                    <a:gd name="connsiteX8" fmla="*/ 13536 w 1381864"/>
                    <a:gd name="connsiteY8" fmla="*/ 440428 h 440428"/>
                    <a:gd name="connsiteX0" fmla="*/ 8368 w 1396509"/>
                    <a:gd name="connsiteY0" fmla="*/ 440431 h 466691"/>
                    <a:gd name="connsiteX1" fmla="*/ 298639 w 1396509"/>
                    <a:gd name="connsiteY1" fmla="*/ 276237 h 466691"/>
                    <a:gd name="connsiteX2" fmla="*/ 479613 w 1396509"/>
                    <a:gd name="connsiteY2" fmla="*/ 364343 h 466691"/>
                    <a:gd name="connsiteX3" fmla="*/ 705832 w 1396509"/>
                    <a:gd name="connsiteY3" fmla="*/ 245281 h 466691"/>
                    <a:gd name="connsiteX4" fmla="*/ 934432 w 1396509"/>
                    <a:gd name="connsiteY4" fmla="*/ 333387 h 466691"/>
                    <a:gd name="connsiteX5" fmla="*/ 1097151 w 1396509"/>
                    <a:gd name="connsiteY5" fmla="*/ 267506 h 466691"/>
                    <a:gd name="connsiteX6" fmla="*/ 1392674 w 1396509"/>
                    <a:gd name="connsiteY6" fmla="*/ 456559 h 466691"/>
                    <a:gd name="connsiteX7" fmla="*/ 665351 w 1396509"/>
                    <a:gd name="connsiteY7" fmla="*/ 12 h 466691"/>
                    <a:gd name="connsiteX8" fmla="*/ 8368 w 1396509"/>
                    <a:gd name="connsiteY8" fmla="*/ 440431 h 466691"/>
                    <a:gd name="connsiteX0" fmla="*/ 13569 w 1404006"/>
                    <a:gd name="connsiteY0" fmla="*/ 440631 h 466891"/>
                    <a:gd name="connsiteX1" fmla="*/ 303840 w 1404006"/>
                    <a:gd name="connsiteY1" fmla="*/ 276437 h 466891"/>
                    <a:gd name="connsiteX2" fmla="*/ 484814 w 1404006"/>
                    <a:gd name="connsiteY2" fmla="*/ 364543 h 466891"/>
                    <a:gd name="connsiteX3" fmla="*/ 711033 w 1404006"/>
                    <a:gd name="connsiteY3" fmla="*/ 245481 h 466891"/>
                    <a:gd name="connsiteX4" fmla="*/ 939633 w 1404006"/>
                    <a:gd name="connsiteY4" fmla="*/ 333587 h 466891"/>
                    <a:gd name="connsiteX5" fmla="*/ 1102352 w 1404006"/>
                    <a:gd name="connsiteY5" fmla="*/ 267706 h 466891"/>
                    <a:gd name="connsiteX6" fmla="*/ 1397875 w 1404006"/>
                    <a:gd name="connsiteY6" fmla="*/ 456759 h 466891"/>
                    <a:gd name="connsiteX7" fmla="*/ 670552 w 1404006"/>
                    <a:gd name="connsiteY7" fmla="*/ 212 h 466891"/>
                    <a:gd name="connsiteX8" fmla="*/ 13569 w 1404006"/>
                    <a:gd name="connsiteY8" fmla="*/ 440631 h 466891"/>
                    <a:gd name="connsiteX0" fmla="*/ 7850 w 1440984"/>
                    <a:gd name="connsiteY0" fmla="*/ 544736 h 544736"/>
                    <a:gd name="connsiteX1" fmla="*/ 343066 w 1440984"/>
                    <a:gd name="connsiteY1" fmla="*/ 276606 h 544736"/>
                    <a:gd name="connsiteX2" fmla="*/ 524040 w 1440984"/>
                    <a:gd name="connsiteY2" fmla="*/ 364712 h 544736"/>
                    <a:gd name="connsiteX3" fmla="*/ 750259 w 1440984"/>
                    <a:gd name="connsiteY3" fmla="*/ 245650 h 544736"/>
                    <a:gd name="connsiteX4" fmla="*/ 978859 w 1440984"/>
                    <a:gd name="connsiteY4" fmla="*/ 333756 h 544736"/>
                    <a:gd name="connsiteX5" fmla="*/ 1141578 w 1440984"/>
                    <a:gd name="connsiteY5" fmla="*/ 267875 h 544736"/>
                    <a:gd name="connsiteX6" fmla="*/ 1437101 w 1440984"/>
                    <a:gd name="connsiteY6" fmla="*/ 456928 h 544736"/>
                    <a:gd name="connsiteX7" fmla="*/ 709778 w 1440984"/>
                    <a:gd name="connsiteY7" fmla="*/ 381 h 544736"/>
                    <a:gd name="connsiteX8" fmla="*/ 7850 w 1440984"/>
                    <a:gd name="connsiteY8" fmla="*/ 544736 h 544736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528663 w 1448066"/>
                    <a:gd name="connsiteY2" fmla="*/ 364489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9171" h="544391">
                      <a:moveTo>
                        <a:pt x="13184" y="544391"/>
                      </a:moveTo>
                      <a:cubicBezTo>
                        <a:pt x="113989" y="526135"/>
                        <a:pt x="155624" y="317970"/>
                        <a:pt x="331545" y="290307"/>
                      </a:cubicBezTo>
                      <a:cubicBezTo>
                        <a:pt x="411959" y="271071"/>
                        <a:pt x="424990" y="436476"/>
                        <a:pt x="495665" y="428976"/>
                      </a:cubicBezTo>
                      <a:cubicBezTo>
                        <a:pt x="566340" y="421476"/>
                        <a:pt x="573513" y="260296"/>
                        <a:pt x="755593" y="245305"/>
                      </a:cubicBezTo>
                      <a:cubicBezTo>
                        <a:pt x="861828" y="241550"/>
                        <a:pt x="1060832" y="401338"/>
                        <a:pt x="1133074" y="406447"/>
                      </a:cubicBezTo>
                      <a:cubicBezTo>
                        <a:pt x="1205317" y="411556"/>
                        <a:pt x="1137488" y="267601"/>
                        <a:pt x="1189048" y="275957"/>
                      </a:cubicBezTo>
                      <a:cubicBezTo>
                        <a:pt x="1291171" y="273076"/>
                        <a:pt x="1387402" y="517040"/>
                        <a:pt x="1442435" y="456583"/>
                      </a:cubicBezTo>
                      <a:cubicBezTo>
                        <a:pt x="1497468" y="396126"/>
                        <a:pt x="1211754" y="5064"/>
                        <a:pt x="715112" y="36"/>
                      </a:cubicBezTo>
                      <a:cubicBezTo>
                        <a:pt x="218470" y="-4992"/>
                        <a:pt x="-66190" y="522166"/>
                        <a:pt x="13184" y="544391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9" name="フリーフォーム: 図形 1628">
                  <a:extLst>
                    <a:ext uri="{FF2B5EF4-FFF2-40B4-BE49-F238E27FC236}">
                      <a16:creationId xmlns:a16="http://schemas.microsoft.com/office/drawing/2014/main" id="{40176E8D-8977-B99D-EA4E-C5DD56FF7291}"/>
                    </a:ext>
                  </a:extLst>
                </p:cNvPr>
                <p:cNvSpPr/>
                <p:nvPr/>
              </p:nvSpPr>
              <p:spPr>
                <a:xfrm>
                  <a:off x="805594" y="3530196"/>
                  <a:ext cx="1043401" cy="282800"/>
                </a:xfrm>
                <a:custGeom>
                  <a:avLst/>
                  <a:gdLst>
                    <a:gd name="connsiteX0" fmla="*/ 801211 w 1043401"/>
                    <a:gd name="connsiteY0" fmla="*/ 234910 h 282800"/>
                    <a:gd name="connsiteX1" fmla="*/ 836290 w 1043401"/>
                    <a:gd name="connsiteY1" fmla="*/ 260700 h 282800"/>
                    <a:gd name="connsiteX2" fmla="*/ 784128 w 1043401"/>
                    <a:gd name="connsiteY2" fmla="*/ 282800 h 282800"/>
                    <a:gd name="connsiteX3" fmla="*/ 749049 w 1043401"/>
                    <a:gd name="connsiteY3" fmla="*/ 257011 h 282800"/>
                    <a:gd name="connsiteX4" fmla="*/ 232848 w 1043401"/>
                    <a:gd name="connsiteY4" fmla="*/ 201139 h 282800"/>
                    <a:gd name="connsiteX5" fmla="*/ 285667 w 1043401"/>
                    <a:gd name="connsiteY5" fmla="*/ 218159 h 282800"/>
                    <a:gd name="connsiteX6" fmla="*/ 247139 w 1043401"/>
                    <a:gd name="connsiteY6" fmla="*/ 255403 h 282800"/>
                    <a:gd name="connsiteX7" fmla="*/ 194321 w 1043401"/>
                    <a:gd name="connsiteY7" fmla="*/ 238384 h 282800"/>
                    <a:gd name="connsiteX8" fmla="*/ 90436 w 1043401"/>
                    <a:gd name="connsiteY8" fmla="*/ 172306 h 282800"/>
                    <a:gd name="connsiteX9" fmla="*/ 119275 w 1043401"/>
                    <a:gd name="connsiteY9" fmla="*/ 205502 h 282800"/>
                    <a:gd name="connsiteX10" fmla="*/ 28838 w 1043401"/>
                    <a:gd name="connsiteY10" fmla="*/ 229975 h 282800"/>
                    <a:gd name="connsiteX11" fmla="*/ 0 w 1043401"/>
                    <a:gd name="connsiteY11" fmla="*/ 196779 h 282800"/>
                    <a:gd name="connsiteX12" fmla="*/ 963481 w 1043401"/>
                    <a:gd name="connsiteY12" fmla="*/ 169967 h 282800"/>
                    <a:gd name="connsiteX13" fmla="*/ 1043401 w 1043401"/>
                    <a:gd name="connsiteY13" fmla="*/ 190794 h 282800"/>
                    <a:gd name="connsiteX14" fmla="*/ 1004714 w 1043401"/>
                    <a:gd name="connsiteY14" fmla="*/ 237040 h 282800"/>
                    <a:gd name="connsiteX15" fmla="*/ 924792 w 1043401"/>
                    <a:gd name="connsiteY15" fmla="*/ 216213 h 282800"/>
                    <a:gd name="connsiteX16" fmla="*/ 419086 w 1043401"/>
                    <a:gd name="connsiteY16" fmla="*/ 154793 h 282800"/>
                    <a:gd name="connsiteX17" fmla="*/ 491135 w 1043401"/>
                    <a:gd name="connsiteY17" fmla="*/ 170043 h 282800"/>
                    <a:gd name="connsiteX18" fmla="*/ 469508 w 1043401"/>
                    <a:gd name="connsiteY18" fmla="*/ 201871 h 282800"/>
                    <a:gd name="connsiteX19" fmla="*/ 397461 w 1043401"/>
                    <a:gd name="connsiteY19" fmla="*/ 186621 h 282800"/>
                    <a:gd name="connsiteX20" fmla="*/ 776814 w 1043401"/>
                    <a:gd name="connsiteY20" fmla="*/ 134619 h 282800"/>
                    <a:gd name="connsiteX21" fmla="*/ 796434 w 1043401"/>
                    <a:gd name="connsiteY21" fmla="*/ 171266 h 282800"/>
                    <a:gd name="connsiteX22" fmla="*/ 703549 w 1043401"/>
                    <a:gd name="connsiteY22" fmla="*/ 186757 h 282800"/>
                    <a:gd name="connsiteX23" fmla="*/ 683929 w 1043401"/>
                    <a:gd name="connsiteY23" fmla="*/ 150109 h 282800"/>
                    <a:gd name="connsiteX24" fmla="*/ 572618 w 1043401"/>
                    <a:gd name="connsiteY24" fmla="*/ 120810 h 282800"/>
                    <a:gd name="connsiteX25" fmla="*/ 625728 w 1043401"/>
                    <a:gd name="connsiteY25" fmla="*/ 149004 h 282800"/>
                    <a:gd name="connsiteX26" fmla="*/ 590005 w 1043401"/>
                    <a:gd name="connsiteY26" fmla="*/ 169967 h 282800"/>
                    <a:gd name="connsiteX27" fmla="*/ 536895 w 1043401"/>
                    <a:gd name="connsiteY27" fmla="*/ 141773 h 282800"/>
                    <a:gd name="connsiteX28" fmla="*/ 271511 w 1043401"/>
                    <a:gd name="connsiteY28" fmla="*/ 99424 h 282800"/>
                    <a:gd name="connsiteX29" fmla="*/ 359502 w 1043401"/>
                    <a:gd name="connsiteY29" fmla="*/ 113318 h 282800"/>
                    <a:gd name="connsiteX30" fmla="*/ 335490 w 1043401"/>
                    <a:gd name="connsiteY30" fmla="*/ 160688 h 282800"/>
                    <a:gd name="connsiteX31" fmla="*/ 247499 w 1043401"/>
                    <a:gd name="connsiteY31" fmla="*/ 146794 h 282800"/>
                    <a:gd name="connsiteX32" fmla="*/ 151794 w 1043401"/>
                    <a:gd name="connsiteY32" fmla="*/ 37467 h 282800"/>
                    <a:gd name="connsiteX33" fmla="*/ 204613 w 1043401"/>
                    <a:gd name="connsiteY33" fmla="*/ 54487 h 282800"/>
                    <a:gd name="connsiteX34" fmla="*/ 166085 w 1043401"/>
                    <a:gd name="connsiteY34" fmla="*/ 91731 h 282800"/>
                    <a:gd name="connsiteX35" fmla="*/ 113267 w 1043401"/>
                    <a:gd name="connsiteY35" fmla="*/ 74712 h 282800"/>
                    <a:gd name="connsiteX36" fmla="*/ 691582 w 1043401"/>
                    <a:gd name="connsiteY36" fmla="*/ 14088 h 282800"/>
                    <a:gd name="connsiteX37" fmla="*/ 726661 w 1043401"/>
                    <a:gd name="connsiteY37" fmla="*/ 39878 h 282800"/>
                    <a:gd name="connsiteX38" fmla="*/ 674499 w 1043401"/>
                    <a:gd name="connsiteY38" fmla="*/ 61978 h 282800"/>
                    <a:gd name="connsiteX39" fmla="*/ 639420 w 1043401"/>
                    <a:gd name="connsiteY39" fmla="*/ 36189 h 282800"/>
                    <a:gd name="connsiteX40" fmla="*/ 448702 w 1043401"/>
                    <a:gd name="connsiteY40" fmla="*/ 0 h 282800"/>
                    <a:gd name="connsiteX41" fmla="*/ 501812 w 1043401"/>
                    <a:gd name="connsiteY41" fmla="*/ 28194 h 282800"/>
                    <a:gd name="connsiteX42" fmla="*/ 466089 w 1043401"/>
                    <a:gd name="connsiteY42" fmla="*/ 49157 h 282800"/>
                    <a:gd name="connsiteX43" fmla="*/ 412979 w 1043401"/>
                    <a:gd name="connsiteY43" fmla="*/ 20963 h 28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43401" h="282800">
                      <a:moveTo>
                        <a:pt x="801211" y="234910"/>
                      </a:moveTo>
                      <a:lnTo>
                        <a:pt x="836290" y="260700"/>
                      </a:lnTo>
                      <a:lnTo>
                        <a:pt x="784128" y="282800"/>
                      </a:lnTo>
                      <a:lnTo>
                        <a:pt x="749049" y="257011"/>
                      </a:lnTo>
                      <a:close/>
                      <a:moveTo>
                        <a:pt x="232848" y="201139"/>
                      </a:moveTo>
                      <a:lnTo>
                        <a:pt x="285667" y="218159"/>
                      </a:lnTo>
                      <a:lnTo>
                        <a:pt x="247139" y="255403"/>
                      </a:lnTo>
                      <a:lnTo>
                        <a:pt x="194321" y="238384"/>
                      </a:lnTo>
                      <a:close/>
                      <a:moveTo>
                        <a:pt x="90436" y="172306"/>
                      </a:moveTo>
                      <a:lnTo>
                        <a:pt x="119275" y="205502"/>
                      </a:lnTo>
                      <a:lnTo>
                        <a:pt x="28838" y="229975"/>
                      </a:lnTo>
                      <a:lnTo>
                        <a:pt x="0" y="196779"/>
                      </a:lnTo>
                      <a:close/>
                      <a:moveTo>
                        <a:pt x="963481" y="169967"/>
                      </a:moveTo>
                      <a:lnTo>
                        <a:pt x="1043401" y="190794"/>
                      </a:lnTo>
                      <a:lnTo>
                        <a:pt x="1004714" y="237040"/>
                      </a:lnTo>
                      <a:lnTo>
                        <a:pt x="924792" y="216213"/>
                      </a:lnTo>
                      <a:close/>
                      <a:moveTo>
                        <a:pt x="419086" y="154793"/>
                      </a:moveTo>
                      <a:lnTo>
                        <a:pt x="491135" y="170043"/>
                      </a:lnTo>
                      <a:lnTo>
                        <a:pt x="469508" y="201871"/>
                      </a:lnTo>
                      <a:lnTo>
                        <a:pt x="397461" y="186621"/>
                      </a:lnTo>
                      <a:close/>
                      <a:moveTo>
                        <a:pt x="776814" y="134619"/>
                      </a:moveTo>
                      <a:lnTo>
                        <a:pt x="796434" y="171266"/>
                      </a:lnTo>
                      <a:lnTo>
                        <a:pt x="703549" y="186757"/>
                      </a:lnTo>
                      <a:lnTo>
                        <a:pt x="683929" y="150109"/>
                      </a:lnTo>
                      <a:close/>
                      <a:moveTo>
                        <a:pt x="572618" y="120810"/>
                      </a:moveTo>
                      <a:lnTo>
                        <a:pt x="625728" y="149004"/>
                      </a:lnTo>
                      <a:lnTo>
                        <a:pt x="590005" y="169967"/>
                      </a:lnTo>
                      <a:lnTo>
                        <a:pt x="536895" y="141773"/>
                      </a:lnTo>
                      <a:close/>
                      <a:moveTo>
                        <a:pt x="271511" y="99424"/>
                      </a:moveTo>
                      <a:lnTo>
                        <a:pt x="359502" y="113318"/>
                      </a:lnTo>
                      <a:lnTo>
                        <a:pt x="335490" y="160688"/>
                      </a:lnTo>
                      <a:lnTo>
                        <a:pt x="247499" y="146794"/>
                      </a:lnTo>
                      <a:close/>
                      <a:moveTo>
                        <a:pt x="151794" y="37467"/>
                      </a:moveTo>
                      <a:lnTo>
                        <a:pt x="204613" y="54487"/>
                      </a:lnTo>
                      <a:lnTo>
                        <a:pt x="166085" y="91731"/>
                      </a:lnTo>
                      <a:lnTo>
                        <a:pt x="113267" y="74712"/>
                      </a:lnTo>
                      <a:close/>
                      <a:moveTo>
                        <a:pt x="691582" y="14088"/>
                      </a:moveTo>
                      <a:lnTo>
                        <a:pt x="726661" y="39878"/>
                      </a:lnTo>
                      <a:lnTo>
                        <a:pt x="674499" y="61978"/>
                      </a:lnTo>
                      <a:lnTo>
                        <a:pt x="639420" y="36189"/>
                      </a:lnTo>
                      <a:close/>
                      <a:moveTo>
                        <a:pt x="448702" y="0"/>
                      </a:moveTo>
                      <a:lnTo>
                        <a:pt x="501812" y="28194"/>
                      </a:lnTo>
                      <a:lnTo>
                        <a:pt x="466089" y="49157"/>
                      </a:lnTo>
                      <a:lnTo>
                        <a:pt x="412979" y="20963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30" name="グループ化 1629">
                  <a:extLst>
                    <a:ext uri="{FF2B5EF4-FFF2-40B4-BE49-F238E27FC236}">
                      <a16:creationId xmlns:a16="http://schemas.microsoft.com/office/drawing/2014/main" id="{47724D32-6144-4FE1-EBE3-AA1C41B6A45C}"/>
                    </a:ext>
                  </a:extLst>
                </p:cNvPr>
                <p:cNvGrpSpPr/>
                <p:nvPr/>
              </p:nvGrpSpPr>
              <p:grpSpPr>
                <a:xfrm>
                  <a:off x="713145" y="4121274"/>
                  <a:ext cx="1242739" cy="686631"/>
                  <a:chOff x="9923681" y="2340972"/>
                  <a:chExt cx="1242739" cy="686631"/>
                </a:xfrm>
              </p:grpSpPr>
              <p:sp>
                <p:nvSpPr>
                  <p:cNvPr id="1631" name="楕円 1630">
                    <a:extLst>
                      <a:ext uri="{FF2B5EF4-FFF2-40B4-BE49-F238E27FC236}">
                        <a16:creationId xmlns:a16="http://schemas.microsoft.com/office/drawing/2014/main" id="{952BBBED-02F2-B6CF-86F6-5B6127C862EE}"/>
                      </a:ext>
                    </a:extLst>
                  </p:cNvPr>
                  <p:cNvSpPr/>
                  <p:nvPr/>
                </p:nvSpPr>
                <p:spPr>
                  <a:xfrm>
                    <a:off x="9923681" y="2340972"/>
                    <a:ext cx="504552" cy="50455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2" name="楕円 1631">
                    <a:extLst>
                      <a:ext uri="{FF2B5EF4-FFF2-40B4-BE49-F238E27FC236}">
                        <a16:creationId xmlns:a16="http://schemas.microsoft.com/office/drawing/2014/main" id="{184D14DF-DE41-64FA-2103-0B37D21446DF}"/>
                      </a:ext>
                    </a:extLst>
                  </p:cNvPr>
                  <p:cNvSpPr/>
                  <p:nvPr/>
                </p:nvSpPr>
                <p:spPr>
                  <a:xfrm>
                    <a:off x="10661868" y="2340972"/>
                    <a:ext cx="504552" cy="50455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3" name="楕円 1632">
                    <a:extLst>
                      <a:ext uri="{FF2B5EF4-FFF2-40B4-BE49-F238E27FC236}">
                        <a16:creationId xmlns:a16="http://schemas.microsoft.com/office/drawing/2014/main" id="{6068BFB4-8BBE-9AA1-9415-31DE52A23F0D}"/>
                      </a:ext>
                    </a:extLst>
                  </p:cNvPr>
                  <p:cNvSpPr/>
                  <p:nvPr/>
                </p:nvSpPr>
                <p:spPr>
                  <a:xfrm>
                    <a:off x="10017655" y="2430489"/>
                    <a:ext cx="316604" cy="3166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4" name="楕円 1633">
                    <a:extLst>
                      <a:ext uri="{FF2B5EF4-FFF2-40B4-BE49-F238E27FC236}">
                        <a16:creationId xmlns:a16="http://schemas.microsoft.com/office/drawing/2014/main" id="{59A33010-8B86-9F14-2FF6-0C64E1985053}"/>
                      </a:ext>
                    </a:extLst>
                  </p:cNvPr>
                  <p:cNvSpPr/>
                  <p:nvPr/>
                </p:nvSpPr>
                <p:spPr>
                  <a:xfrm>
                    <a:off x="10755842" y="2430489"/>
                    <a:ext cx="316604" cy="3166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5" name="フリーフォーム: 図形 1634">
                    <a:extLst>
                      <a:ext uri="{FF2B5EF4-FFF2-40B4-BE49-F238E27FC236}">
                        <a16:creationId xmlns:a16="http://schemas.microsoft.com/office/drawing/2014/main" id="{7983835A-7E8C-C42E-B6DD-AEE837049CCF}"/>
                      </a:ext>
                    </a:extLst>
                  </p:cNvPr>
                  <p:cNvSpPr/>
                  <p:nvPr/>
                </p:nvSpPr>
                <p:spPr>
                  <a:xfrm flipV="1">
                    <a:off x="10369874" y="2981883"/>
                    <a:ext cx="340622" cy="45720"/>
                  </a:xfrm>
                  <a:custGeom>
                    <a:avLst/>
                    <a:gdLst>
                      <a:gd name="connsiteX0" fmla="*/ 242971 w 485942"/>
                      <a:gd name="connsiteY0" fmla="*/ 0 h 163797"/>
                      <a:gd name="connsiteX1" fmla="*/ 471160 w 485942"/>
                      <a:gd name="connsiteY1" fmla="*/ 69702 h 163797"/>
                      <a:gd name="connsiteX2" fmla="*/ 485942 w 485942"/>
                      <a:gd name="connsiteY2" fmla="*/ 81899 h 163797"/>
                      <a:gd name="connsiteX3" fmla="*/ 471160 w 485942"/>
                      <a:gd name="connsiteY3" fmla="*/ 94095 h 163797"/>
                      <a:gd name="connsiteX4" fmla="*/ 242971 w 485942"/>
                      <a:gd name="connsiteY4" fmla="*/ 163797 h 163797"/>
                      <a:gd name="connsiteX5" fmla="*/ 14782 w 485942"/>
                      <a:gd name="connsiteY5" fmla="*/ 94095 h 163797"/>
                      <a:gd name="connsiteX6" fmla="*/ 0 w 485942"/>
                      <a:gd name="connsiteY6" fmla="*/ 81899 h 163797"/>
                      <a:gd name="connsiteX7" fmla="*/ 14782 w 485942"/>
                      <a:gd name="connsiteY7" fmla="*/ 69702 h 163797"/>
                      <a:gd name="connsiteX8" fmla="*/ 242971 w 485942"/>
                      <a:gd name="connsiteY8" fmla="*/ 0 h 163797"/>
                      <a:gd name="connsiteX0" fmla="*/ 242971 w 485942"/>
                      <a:gd name="connsiteY0" fmla="*/ 0 h 163797"/>
                      <a:gd name="connsiteX1" fmla="*/ 471160 w 485942"/>
                      <a:gd name="connsiteY1" fmla="*/ 69702 h 163797"/>
                      <a:gd name="connsiteX2" fmla="*/ 485942 w 485942"/>
                      <a:gd name="connsiteY2" fmla="*/ 81899 h 163797"/>
                      <a:gd name="connsiteX3" fmla="*/ 471160 w 485942"/>
                      <a:gd name="connsiteY3" fmla="*/ 94095 h 163797"/>
                      <a:gd name="connsiteX4" fmla="*/ 242971 w 485942"/>
                      <a:gd name="connsiteY4" fmla="*/ 163797 h 163797"/>
                      <a:gd name="connsiteX5" fmla="*/ 14782 w 485942"/>
                      <a:gd name="connsiteY5" fmla="*/ 94095 h 163797"/>
                      <a:gd name="connsiteX6" fmla="*/ 0 w 485942"/>
                      <a:gd name="connsiteY6" fmla="*/ 81899 h 163797"/>
                      <a:gd name="connsiteX7" fmla="*/ 14782 w 485942"/>
                      <a:gd name="connsiteY7" fmla="*/ 69702 h 163797"/>
                      <a:gd name="connsiteX8" fmla="*/ 334411 w 485942"/>
                      <a:gd name="connsiteY8" fmla="*/ 91440 h 163797"/>
                      <a:gd name="connsiteX0" fmla="*/ 471160 w 485942"/>
                      <a:gd name="connsiteY0" fmla="*/ 39935 h 134030"/>
                      <a:gd name="connsiteX1" fmla="*/ 485942 w 485942"/>
                      <a:gd name="connsiteY1" fmla="*/ 52132 h 134030"/>
                      <a:gd name="connsiteX2" fmla="*/ 471160 w 485942"/>
                      <a:gd name="connsiteY2" fmla="*/ 64328 h 134030"/>
                      <a:gd name="connsiteX3" fmla="*/ 242971 w 485942"/>
                      <a:gd name="connsiteY3" fmla="*/ 134030 h 134030"/>
                      <a:gd name="connsiteX4" fmla="*/ 14782 w 485942"/>
                      <a:gd name="connsiteY4" fmla="*/ 64328 h 134030"/>
                      <a:gd name="connsiteX5" fmla="*/ 0 w 485942"/>
                      <a:gd name="connsiteY5" fmla="*/ 52132 h 134030"/>
                      <a:gd name="connsiteX6" fmla="*/ 14782 w 485942"/>
                      <a:gd name="connsiteY6" fmla="*/ 39935 h 134030"/>
                      <a:gd name="connsiteX7" fmla="*/ 334411 w 485942"/>
                      <a:gd name="connsiteY7" fmla="*/ 61673 h 134030"/>
                      <a:gd name="connsiteX0" fmla="*/ 471160 w 485942"/>
                      <a:gd name="connsiteY0" fmla="*/ 0 h 94095"/>
                      <a:gd name="connsiteX1" fmla="*/ 485942 w 485942"/>
                      <a:gd name="connsiteY1" fmla="*/ 12197 h 94095"/>
                      <a:gd name="connsiteX2" fmla="*/ 471160 w 485942"/>
                      <a:gd name="connsiteY2" fmla="*/ 24393 h 94095"/>
                      <a:gd name="connsiteX3" fmla="*/ 242971 w 485942"/>
                      <a:gd name="connsiteY3" fmla="*/ 94095 h 94095"/>
                      <a:gd name="connsiteX4" fmla="*/ 14782 w 485942"/>
                      <a:gd name="connsiteY4" fmla="*/ 24393 h 94095"/>
                      <a:gd name="connsiteX5" fmla="*/ 0 w 485942"/>
                      <a:gd name="connsiteY5" fmla="*/ 12197 h 94095"/>
                      <a:gd name="connsiteX6" fmla="*/ 14782 w 485942"/>
                      <a:gd name="connsiteY6" fmla="*/ 0 h 94095"/>
                      <a:gd name="connsiteX0" fmla="*/ 471160 w 485942"/>
                      <a:gd name="connsiteY0" fmla="*/ 0 h 94095"/>
                      <a:gd name="connsiteX1" fmla="*/ 485942 w 485942"/>
                      <a:gd name="connsiteY1" fmla="*/ 12197 h 94095"/>
                      <a:gd name="connsiteX2" fmla="*/ 471160 w 485942"/>
                      <a:gd name="connsiteY2" fmla="*/ 24393 h 94095"/>
                      <a:gd name="connsiteX3" fmla="*/ 242971 w 485942"/>
                      <a:gd name="connsiteY3" fmla="*/ 94095 h 94095"/>
                      <a:gd name="connsiteX4" fmla="*/ 14782 w 485942"/>
                      <a:gd name="connsiteY4" fmla="*/ 24393 h 94095"/>
                      <a:gd name="connsiteX5" fmla="*/ 0 w 485942"/>
                      <a:gd name="connsiteY5" fmla="*/ 12197 h 94095"/>
                      <a:gd name="connsiteX0" fmla="*/ 485942 w 485942"/>
                      <a:gd name="connsiteY0" fmla="*/ 0 h 81898"/>
                      <a:gd name="connsiteX1" fmla="*/ 471160 w 485942"/>
                      <a:gd name="connsiteY1" fmla="*/ 12196 h 81898"/>
                      <a:gd name="connsiteX2" fmla="*/ 242971 w 485942"/>
                      <a:gd name="connsiteY2" fmla="*/ 81898 h 81898"/>
                      <a:gd name="connsiteX3" fmla="*/ 14782 w 485942"/>
                      <a:gd name="connsiteY3" fmla="*/ 12196 h 81898"/>
                      <a:gd name="connsiteX4" fmla="*/ 0 w 485942"/>
                      <a:gd name="connsiteY4" fmla="*/ 0 h 81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942" h="81898">
                        <a:moveTo>
                          <a:pt x="485942" y="0"/>
                        </a:moveTo>
                        <a:lnTo>
                          <a:pt x="471160" y="12196"/>
                        </a:lnTo>
                        <a:cubicBezTo>
                          <a:pt x="406022" y="56202"/>
                          <a:pt x="327498" y="81898"/>
                          <a:pt x="242971" y="81898"/>
                        </a:cubicBezTo>
                        <a:cubicBezTo>
                          <a:pt x="158445" y="81898"/>
                          <a:pt x="79920" y="56202"/>
                          <a:pt x="14782" y="12196"/>
                        </a:cubicBez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 algn="ctr">
                    <a:solidFill>
                      <a:sysClr val="windowText" lastClr="000000"/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602" name="グループ化 1601">
                <a:extLst>
                  <a:ext uri="{FF2B5EF4-FFF2-40B4-BE49-F238E27FC236}">
                    <a16:creationId xmlns:a16="http://schemas.microsoft.com/office/drawing/2014/main" id="{C54992C2-9558-6790-40D9-8F87D739D414}"/>
                  </a:ext>
                </a:extLst>
              </p:cNvPr>
              <p:cNvGrpSpPr/>
              <p:nvPr/>
            </p:nvGrpSpPr>
            <p:grpSpPr>
              <a:xfrm>
                <a:off x="5388454" y="718473"/>
                <a:ext cx="714950" cy="716445"/>
                <a:chOff x="4648133" y="5364529"/>
                <a:chExt cx="1689994" cy="1693529"/>
              </a:xfrm>
            </p:grpSpPr>
            <p:sp>
              <p:nvSpPr>
                <p:cNvPr id="1620" name="楕円 1619">
                  <a:extLst>
                    <a:ext uri="{FF2B5EF4-FFF2-40B4-BE49-F238E27FC236}">
                      <a16:creationId xmlns:a16="http://schemas.microsoft.com/office/drawing/2014/main" id="{DF969281-27D8-BFC0-C26A-CE0B2035EB16}"/>
                    </a:ext>
                  </a:extLst>
                </p:cNvPr>
                <p:cNvSpPr/>
                <p:nvPr/>
              </p:nvSpPr>
              <p:spPr>
                <a:xfrm>
                  <a:off x="4648133" y="5368064"/>
                  <a:ext cx="1689994" cy="168999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1" name="フリーフォーム: 図形 1620">
                  <a:extLst>
                    <a:ext uri="{FF2B5EF4-FFF2-40B4-BE49-F238E27FC236}">
                      <a16:creationId xmlns:a16="http://schemas.microsoft.com/office/drawing/2014/main" id="{710169BB-1F6B-CB34-64A5-539E9278C698}"/>
                    </a:ext>
                  </a:extLst>
                </p:cNvPr>
                <p:cNvSpPr/>
                <p:nvPr/>
              </p:nvSpPr>
              <p:spPr>
                <a:xfrm>
                  <a:off x="4653621" y="5364529"/>
                  <a:ext cx="1637951" cy="615307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  <a:gd name="connsiteX0" fmla="*/ 8314 w 1374107"/>
                    <a:gd name="connsiteY0" fmla="*/ 441167 h 441166"/>
                    <a:gd name="connsiteX1" fmla="*/ 298585 w 1374107"/>
                    <a:gd name="connsiteY1" fmla="*/ 276973 h 441166"/>
                    <a:gd name="connsiteX2" fmla="*/ 479559 w 1374107"/>
                    <a:gd name="connsiteY2" fmla="*/ 365079 h 441166"/>
                    <a:gd name="connsiteX3" fmla="*/ 705778 w 1374107"/>
                    <a:gd name="connsiteY3" fmla="*/ 246017 h 441166"/>
                    <a:gd name="connsiteX4" fmla="*/ 934378 w 1374107"/>
                    <a:gd name="connsiteY4" fmla="*/ 334123 h 441166"/>
                    <a:gd name="connsiteX5" fmla="*/ 1097097 w 1374107"/>
                    <a:gd name="connsiteY5" fmla="*/ 268242 h 441166"/>
                    <a:gd name="connsiteX6" fmla="*/ 1370147 w 1374107"/>
                    <a:gd name="connsiteY6" fmla="*/ 336505 h 441166"/>
                    <a:gd name="connsiteX7" fmla="*/ 665297 w 1374107"/>
                    <a:gd name="connsiteY7" fmla="*/ 748 h 441166"/>
                    <a:gd name="connsiteX8" fmla="*/ 8314 w 1374107"/>
                    <a:gd name="connsiteY8" fmla="*/ 441167 h 441166"/>
                    <a:gd name="connsiteX0" fmla="*/ 13536 w 1381864"/>
                    <a:gd name="connsiteY0" fmla="*/ 440428 h 440428"/>
                    <a:gd name="connsiteX1" fmla="*/ 303807 w 1381864"/>
                    <a:gd name="connsiteY1" fmla="*/ 276234 h 440428"/>
                    <a:gd name="connsiteX2" fmla="*/ 484781 w 1381864"/>
                    <a:gd name="connsiteY2" fmla="*/ 364340 h 440428"/>
                    <a:gd name="connsiteX3" fmla="*/ 711000 w 1381864"/>
                    <a:gd name="connsiteY3" fmla="*/ 245278 h 440428"/>
                    <a:gd name="connsiteX4" fmla="*/ 939600 w 1381864"/>
                    <a:gd name="connsiteY4" fmla="*/ 333384 h 440428"/>
                    <a:gd name="connsiteX5" fmla="*/ 1102319 w 1381864"/>
                    <a:gd name="connsiteY5" fmla="*/ 267503 h 440428"/>
                    <a:gd name="connsiteX6" fmla="*/ 1375369 w 1381864"/>
                    <a:gd name="connsiteY6" fmla="*/ 335766 h 440428"/>
                    <a:gd name="connsiteX7" fmla="*/ 670519 w 1381864"/>
                    <a:gd name="connsiteY7" fmla="*/ 9 h 440428"/>
                    <a:gd name="connsiteX8" fmla="*/ 13536 w 1381864"/>
                    <a:gd name="connsiteY8" fmla="*/ 440428 h 440428"/>
                    <a:gd name="connsiteX0" fmla="*/ 8368 w 1396509"/>
                    <a:gd name="connsiteY0" fmla="*/ 440431 h 466691"/>
                    <a:gd name="connsiteX1" fmla="*/ 298639 w 1396509"/>
                    <a:gd name="connsiteY1" fmla="*/ 276237 h 466691"/>
                    <a:gd name="connsiteX2" fmla="*/ 479613 w 1396509"/>
                    <a:gd name="connsiteY2" fmla="*/ 364343 h 466691"/>
                    <a:gd name="connsiteX3" fmla="*/ 705832 w 1396509"/>
                    <a:gd name="connsiteY3" fmla="*/ 245281 h 466691"/>
                    <a:gd name="connsiteX4" fmla="*/ 934432 w 1396509"/>
                    <a:gd name="connsiteY4" fmla="*/ 333387 h 466691"/>
                    <a:gd name="connsiteX5" fmla="*/ 1097151 w 1396509"/>
                    <a:gd name="connsiteY5" fmla="*/ 267506 h 466691"/>
                    <a:gd name="connsiteX6" fmla="*/ 1392674 w 1396509"/>
                    <a:gd name="connsiteY6" fmla="*/ 456559 h 466691"/>
                    <a:gd name="connsiteX7" fmla="*/ 665351 w 1396509"/>
                    <a:gd name="connsiteY7" fmla="*/ 12 h 466691"/>
                    <a:gd name="connsiteX8" fmla="*/ 8368 w 1396509"/>
                    <a:gd name="connsiteY8" fmla="*/ 440431 h 466691"/>
                    <a:gd name="connsiteX0" fmla="*/ 13569 w 1404006"/>
                    <a:gd name="connsiteY0" fmla="*/ 440631 h 466891"/>
                    <a:gd name="connsiteX1" fmla="*/ 303840 w 1404006"/>
                    <a:gd name="connsiteY1" fmla="*/ 276437 h 466891"/>
                    <a:gd name="connsiteX2" fmla="*/ 484814 w 1404006"/>
                    <a:gd name="connsiteY2" fmla="*/ 364543 h 466891"/>
                    <a:gd name="connsiteX3" fmla="*/ 711033 w 1404006"/>
                    <a:gd name="connsiteY3" fmla="*/ 245481 h 466891"/>
                    <a:gd name="connsiteX4" fmla="*/ 939633 w 1404006"/>
                    <a:gd name="connsiteY4" fmla="*/ 333587 h 466891"/>
                    <a:gd name="connsiteX5" fmla="*/ 1102352 w 1404006"/>
                    <a:gd name="connsiteY5" fmla="*/ 267706 h 466891"/>
                    <a:gd name="connsiteX6" fmla="*/ 1397875 w 1404006"/>
                    <a:gd name="connsiteY6" fmla="*/ 456759 h 466891"/>
                    <a:gd name="connsiteX7" fmla="*/ 670552 w 1404006"/>
                    <a:gd name="connsiteY7" fmla="*/ 212 h 466891"/>
                    <a:gd name="connsiteX8" fmla="*/ 13569 w 1404006"/>
                    <a:gd name="connsiteY8" fmla="*/ 440631 h 466891"/>
                    <a:gd name="connsiteX0" fmla="*/ 7850 w 1440984"/>
                    <a:gd name="connsiteY0" fmla="*/ 544736 h 544736"/>
                    <a:gd name="connsiteX1" fmla="*/ 343066 w 1440984"/>
                    <a:gd name="connsiteY1" fmla="*/ 276606 h 544736"/>
                    <a:gd name="connsiteX2" fmla="*/ 524040 w 1440984"/>
                    <a:gd name="connsiteY2" fmla="*/ 364712 h 544736"/>
                    <a:gd name="connsiteX3" fmla="*/ 750259 w 1440984"/>
                    <a:gd name="connsiteY3" fmla="*/ 245650 h 544736"/>
                    <a:gd name="connsiteX4" fmla="*/ 978859 w 1440984"/>
                    <a:gd name="connsiteY4" fmla="*/ 333756 h 544736"/>
                    <a:gd name="connsiteX5" fmla="*/ 1141578 w 1440984"/>
                    <a:gd name="connsiteY5" fmla="*/ 267875 h 544736"/>
                    <a:gd name="connsiteX6" fmla="*/ 1437101 w 1440984"/>
                    <a:gd name="connsiteY6" fmla="*/ 456928 h 544736"/>
                    <a:gd name="connsiteX7" fmla="*/ 709778 w 1440984"/>
                    <a:gd name="connsiteY7" fmla="*/ 381 h 544736"/>
                    <a:gd name="connsiteX8" fmla="*/ 7850 w 1440984"/>
                    <a:gd name="connsiteY8" fmla="*/ 544736 h 544736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528663 w 1448066"/>
                    <a:gd name="connsiteY2" fmla="*/ 364489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709870"/>
                    <a:gd name="connsiteX1" fmla="*/ 331545 w 1449171"/>
                    <a:gd name="connsiteY1" fmla="*/ 290307 h 709870"/>
                    <a:gd name="connsiteX2" fmla="*/ 495665 w 1449171"/>
                    <a:gd name="connsiteY2" fmla="*/ 428976 h 709870"/>
                    <a:gd name="connsiteX3" fmla="*/ 755593 w 1449171"/>
                    <a:gd name="connsiteY3" fmla="*/ 245305 h 709870"/>
                    <a:gd name="connsiteX4" fmla="*/ 1169592 w 1449171"/>
                    <a:gd name="connsiteY4" fmla="*/ 709827 h 709870"/>
                    <a:gd name="connsiteX5" fmla="*/ 1189048 w 1449171"/>
                    <a:gd name="connsiteY5" fmla="*/ 275957 h 709870"/>
                    <a:gd name="connsiteX6" fmla="*/ 1442435 w 1449171"/>
                    <a:gd name="connsiteY6" fmla="*/ 456583 h 709870"/>
                    <a:gd name="connsiteX7" fmla="*/ 715112 w 1449171"/>
                    <a:gd name="connsiteY7" fmla="*/ 36 h 709870"/>
                    <a:gd name="connsiteX8" fmla="*/ 13184 w 1449171"/>
                    <a:gd name="connsiteY8" fmla="*/ 544391 h 709870"/>
                    <a:gd name="connsiteX0" fmla="*/ 13184 w 1449171"/>
                    <a:gd name="connsiteY0" fmla="*/ 544391 h 709870"/>
                    <a:gd name="connsiteX1" fmla="*/ 331545 w 1449171"/>
                    <a:gd name="connsiteY1" fmla="*/ 290307 h 709870"/>
                    <a:gd name="connsiteX2" fmla="*/ 495665 w 1449171"/>
                    <a:gd name="connsiteY2" fmla="*/ 428976 h 709870"/>
                    <a:gd name="connsiteX3" fmla="*/ 755593 w 1449171"/>
                    <a:gd name="connsiteY3" fmla="*/ 245305 h 709870"/>
                    <a:gd name="connsiteX4" fmla="*/ 1169592 w 1449171"/>
                    <a:gd name="connsiteY4" fmla="*/ 709827 h 709870"/>
                    <a:gd name="connsiteX5" fmla="*/ 1189048 w 1449171"/>
                    <a:gd name="connsiteY5" fmla="*/ 275957 h 709870"/>
                    <a:gd name="connsiteX6" fmla="*/ 1442435 w 1449171"/>
                    <a:gd name="connsiteY6" fmla="*/ 456583 h 709870"/>
                    <a:gd name="connsiteX7" fmla="*/ 715112 w 1449171"/>
                    <a:gd name="connsiteY7" fmla="*/ 36 h 709870"/>
                    <a:gd name="connsiteX8" fmla="*/ 13184 w 1449171"/>
                    <a:gd name="connsiteY8" fmla="*/ 544391 h 709870"/>
                    <a:gd name="connsiteX0" fmla="*/ 13184 w 1449171"/>
                    <a:gd name="connsiteY0" fmla="*/ 544391 h 709873"/>
                    <a:gd name="connsiteX1" fmla="*/ 331545 w 1449171"/>
                    <a:gd name="connsiteY1" fmla="*/ 290307 h 709873"/>
                    <a:gd name="connsiteX2" fmla="*/ 495665 w 1449171"/>
                    <a:gd name="connsiteY2" fmla="*/ 428976 h 709873"/>
                    <a:gd name="connsiteX3" fmla="*/ 755593 w 1449171"/>
                    <a:gd name="connsiteY3" fmla="*/ 245305 h 709873"/>
                    <a:gd name="connsiteX4" fmla="*/ 1169592 w 1449171"/>
                    <a:gd name="connsiteY4" fmla="*/ 709827 h 709873"/>
                    <a:gd name="connsiteX5" fmla="*/ 1189048 w 1449171"/>
                    <a:gd name="connsiteY5" fmla="*/ 275957 h 709873"/>
                    <a:gd name="connsiteX6" fmla="*/ 1442435 w 1449171"/>
                    <a:gd name="connsiteY6" fmla="*/ 456583 h 709873"/>
                    <a:gd name="connsiteX7" fmla="*/ 715112 w 1449171"/>
                    <a:gd name="connsiteY7" fmla="*/ 36 h 709873"/>
                    <a:gd name="connsiteX8" fmla="*/ 13184 w 1449171"/>
                    <a:gd name="connsiteY8" fmla="*/ 544391 h 709873"/>
                    <a:gd name="connsiteX0" fmla="*/ 13184 w 1449171"/>
                    <a:gd name="connsiteY0" fmla="*/ 544391 h 698639"/>
                    <a:gd name="connsiteX1" fmla="*/ 331545 w 1449171"/>
                    <a:gd name="connsiteY1" fmla="*/ 290307 h 698639"/>
                    <a:gd name="connsiteX2" fmla="*/ 495665 w 1449171"/>
                    <a:gd name="connsiteY2" fmla="*/ 428976 h 698639"/>
                    <a:gd name="connsiteX3" fmla="*/ 755593 w 1449171"/>
                    <a:gd name="connsiteY3" fmla="*/ 245305 h 698639"/>
                    <a:gd name="connsiteX4" fmla="*/ 1119029 w 1449171"/>
                    <a:gd name="connsiteY4" fmla="*/ 698591 h 698639"/>
                    <a:gd name="connsiteX5" fmla="*/ 1189048 w 1449171"/>
                    <a:gd name="connsiteY5" fmla="*/ 275957 h 698639"/>
                    <a:gd name="connsiteX6" fmla="*/ 1442435 w 1449171"/>
                    <a:gd name="connsiteY6" fmla="*/ 456583 h 698639"/>
                    <a:gd name="connsiteX7" fmla="*/ 715112 w 1449171"/>
                    <a:gd name="connsiteY7" fmla="*/ 36 h 698639"/>
                    <a:gd name="connsiteX8" fmla="*/ 13184 w 1449171"/>
                    <a:gd name="connsiteY8" fmla="*/ 544391 h 698639"/>
                    <a:gd name="connsiteX0" fmla="*/ 13184 w 1449171"/>
                    <a:gd name="connsiteY0" fmla="*/ 544391 h 698639"/>
                    <a:gd name="connsiteX1" fmla="*/ 331545 w 1449171"/>
                    <a:gd name="connsiteY1" fmla="*/ 290307 h 698639"/>
                    <a:gd name="connsiteX2" fmla="*/ 360830 w 1449171"/>
                    <a:gd name="connsiteY2" fmla="*/ 502012 h 698639"/>
                    <a:gd name="connsiteX3" fmla="*/ 755593 w 1449171"/>
                    <a:gd name="connsiteY3" fmla="*/ 245305 h 698639"/>
                    <a:gd name="connsiteX4" fmla="*/ 1119029 w 1449171"/>
                    <a:gd name="connsiteY4" fmla="*/ 698591 h 698639"/>
                    <a:gd name="connsiteX5" fmla="*/ 1189048 w 1449171"/>
                    <a:gd name="connsiteY5" fmla="*/ 275957 h 698639"/>
                    <a:gd name="connsiteX6" fmla="*/ 1442435 w 1449171"/>
                    <a:gd name="connsiteY6" fmla="*/ 456583 h 698639"/>
                    <a:gd name="connsiteX7" fmla="*/ 715112 w 1449171"/>
                    <a:gd name="connsiteY7" fmla="*/ 36 h 698639"/>
                    <a:gd name="connsiteX8" fmla="*/ 13184 w 1449171"/>
                    <a:gd name="connsiteY8" fmla="*/ 544391 h 698639"/>
                    <a:gd name="connsiteX0" fmla="*/ 13184 w 1449171"/>
                    <a:gd name="connsiteY0" fmla="*/ 544391 h 698591"/>
                    <a:gd name="connsiteX1" fmla="*/ 331545 w 1449171"/>
                    <a:gd name="connsiteY1" fmla="*/ 290307 h 698591"/>
                    <a:gd name="connsiteX2" fmla="*/ 360830 w 1449171"/>
                    <a:gd name="connsiteY2" fmla="*/ 502012 h 698591"/>
                    <a:gd name="connsiteX3" fmla="*/ 716266 w 1449171"/>
                    <a:gd name="connsiteY3" fmla="*/ 273396 h 698591"/>
                    <a:gd name="connsiteX4" fmla="*/ 1119029 w 1449171"/>
                    <a:gd name="connsiteY4" fmla="*/ 698591 h 698591"/>
                    <a:gd name="connsiteX5" fmla="*/ 1189048 w 1449171"/>
                    <a:gd name="connsiteY5" fmla="*/ 275957 h 698591"/>
                    <a:gd name="connsiteX6" fmla="*/ 1442435 w 1449171"/>
                    <a:gd name="connsiteY6" fmla="*/ 456583 h 698591"/>
                    <a:gd name="connsiteX7" fmla="*/ 715112 w 1449171"/>
                    <a:gd name="connsiteY7" fmla="*/ 36 h 698591"/>
                    <a:gd name="connsiteX8" fmla="*/ 13184 w 1449171"/>
                    <a:gd name="connsiteY8" fmla="*/ 544391 h 6985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360830 w 1449171"/>
                    <a:gd name="connsiteY2" fmla="*/ 502012 h 544391"/>
                    <a:gd name="connsiteX3" fmla="*/ 716266 w 1449171"/>
                    <a:gd name="connsiteY3" fmla="*/ 273396 h 544391"/>
                    <a:gd name="connsiteX4" fmla="*/ 1057229 w 1449171"/>
                    <a:gd name="connsiteY4" fmla="*/ 400829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360830 w 1449171"/>
                    <a:gd name="connsiteY2" fmla="*/ 502012 h 544391"/>
                    <a:gd name="connsiteX3" fmla="*/ 716266 w 1449171"/>
                    <a:gd name="connsiteY3" fmla="*/ 273396 h 544391"/>
                    <a:gd name="connsiteX4" fmla="*/ 1057229 w 1449171"/>
                    <a:gd name="connsiteY4" fmla="*/ 400829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461956 w 1449171"/>
                    <a:gd name="connsiteY2" fmla="*/ 389649 h 544391"/>
                    <a:gd name="connsiteX3" fmla="*/ 716266 w 1449171"/>
                    <a:gd name="connsiteY3" fmla="*/ 273396 h 544391"/>
                    <a:gd name="connsiteX4" fmla="*/ 1057229 w 1449171"/>
                    <a:gd name="connsiteY4" fmla="*/ 400829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461956 w 1449171"/>
                    <a:gd name="connsiteY2" fmla="*/ 389649 h 544391"/>
                    <a:gd name="connsiteX3" fmla="*/ 716266 w 1449171"/>
                    <a:gd name="connsiteY3" fmla="*/ 273396 h 544391"/>
                    <a:gd name="connsiteX4" fmla="*/ 1057229 w 1449171"/>
                    <a:gd name="connsiteY4" fmla="*/ 400829 h 544391"/>
                    <a:gd name="connsiteX5" fmla="*/ 1228375 w 1449171"/>
                    <a:gd name="connsiteY5" fmla="*/ 315284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9171" h="544391">
                      <a:moveTo>
                        <a:pt x="13184" y="544391"/>
                      </a:moveTo>
                      <a:cubicBezTo>
                        <a:pt x="113989" y="526135"/>
                        <a:pt x="155624" y="317970"/>
                        <a:pt x="331545" y="290307"/>
                      </a:cubicBezTo>
                      <a:cubicBezTo>
                        <a:pt x="411959" y="271071"/>
                        <a:pt x="397836" y="392467"/>
                        <a:pt x="461956" y="389649"/>
                      </a:cubicBezTo>
                      <a:cubicBezTo>
                        <a:pt x="526076" y="386831"/>
                        <a:pt x="617054" y="271533"/>
                        <a:pt x="716266" y="273396"/>
                      </a:cubicBezTo>
                      <a:cubicBezTo>
                        <a:pt x="815478" y="275259"/>
                        <a:pt x="971878" y="393848"/>
                        <a:pt x="1057229" y="400829"/>
                      </a:cubicBezTo>
                      <a:cubicBezTo>
                        <a:pt x="1142580" y="407810"/>
                        <a:pt x="1089734" y="340637"/>
                        <a:pt x="1228375" y="315284"/>
                      </a:cubicBezTo>
                      <a:cubicBezTo>
                        <a:pt x="1330498" y="312403"/>
                        <a:pt x="1387402" y="517040"/>
                        <a:pt x="1442435" y="456583"/>
                      </a:cubicBezTo>
                      <a:cubicBezTo>
                        <a:pt x="1497468" y="396126"/>
                        <a:pt x="1211754" y="5064"/>
                        <a:pt x="715112" y="36"/>
                      </a:cubicBezTo>
                      <a:cubicBezTo>
                        <a:pt x="218470" y="-4992"/>
                        <a:pt x="-66190" y="522166"/>
                        <a:pt x="13184" y="544391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2" name="フリーフォーム: 図形 1621">
                  <a:extLst>
                    <a:ext uri="{FF2B5EF4-FFF2-40B4-BE49-F238E27FC236}">
                      <a16:creationId xmlns:a16="http://schemas.microsoft.com/office/drawing/2014/main" id="{DF12E25B-E9B1-9D2B-CF72-C963B3D1333C}"/>
                    </a:ext>
                  </a:extLst>
                </p:cNvPr>
                <p:cNvSpPr/>
                <p:nvPr/>
              </p:nvSpPr>
              <p:spPr>
                <a:xfrm flipH="1">
                  <a:off x="5017109" y="5379479"/>
                  <a:ext cx="887830" cy="315657"/>
                </a:xfrm>
                <a:custGeom>
                  <a:avLst/>
                  <a:gdLst>
                    <a:gd name="connsiteX0" fmla="*/ 801211 w 1043401"/>
                    <a:gd name="connsiteY0" fmla="*/ 234910 h 282800"/>
                    <a:gd name="connsiteX1" fmla="*/ 836290 w 1043401"/>
                    <a:gd name="connsiteY1" fmla="*/ 260700 h 282800"/>
                    <a:gd name="connsiteX2" fmla="*/ 784128 w 1043401"/>
                    <a:gd name="connsiteY2" fmla="*/ 282800 h 282800"/>
                    <a:gd name="connsiteX3" fmla="*/ 749049 w 1043401"/>
                    <a:gd name="connsiteY3" fmla="*/ 257011 h 282800"/>
                    <a:gd name="connsiteX4" fmla="*/ 232848 w 1043401"/>
                    <a:gd name="connsiteY4" fmla="*/ 201139 h 282800"/>
                    <a:gd name="connsiteX5" fmla="*/ 285667 w 1043401"/>
                    <a:gd name="connsiteY5" fmla="*/ 218159 h 282800"/>
                    <a:gd name="connsiteX6" fmla="*/ 247139 w 1043401"/>
                    <a:gd name="connsiteY6" fmla="*/ 255403 h 282800"/>
                    <a:gd name="connsiteX7" fmla="*/ 194321 w 1043401"/>
                    <a:gd name="connsiteY7" fmla="*/ 238384 h 282800"/>
                    <a:gd name="connsiteX8" fmla="*/ 90436 w 1043401"/>
                    <a:gd name="connsiteY8" fmla="*/ 172306 h 282800"/>
                    <a:gd name="connsiteX9" fmla="*/ 119275 w 1043401"/>
                    <a:gd name="connsiteY9" fmla="*/ 205502 h 282800"/>
                    <a:gd name="connsiteX10" fmla="*/ 28838 w 1043401"/>
                    <a:gd name="connsiteY10" fmla="*/ 229975 h 282800"/>
                    <a:gd name="connsiteX11" fmla="*/ 0 w 1043401"/>
                    <a:gd name="connsiteY11" fmla="*/ 196779 h 282800"/>
                    <a:gd name="connsiteX12" fmla="*/ 963481 w 1043401"/>
                    <a:gd name="connsiteY12" fmla="*/ 169967 h 282800"/>
                    <a:gd name="connsiteX13" fmla="*/ 1043401 w 1043401"/>
                    <a:gd name="connsiteY13" fmla="*/ 190794 h 282800"/>
                    <a:gd name="connsiteX14" fmla="*/ 1004714 w 1043401"/>
                    <a:gd name="connsiteY14" fmla="*/ 237040 h 282800"/>
                    <a:gd name="connsiteX15" fmla="*/ 924792 w 1043401"/>
                    <a:gd name="connsiteY15" fmla="*/ 216213 h 282800"/>
                    <a:gd name="connsiteX16" fmla="*/ 419086 w 1043401"/>
                    <a:gd name="connsiteY16" fmla="*/ 154793 h 282800"/>
                    <a:gd name="connsiteX17" fmla="*/ 491135 w 1043401"/>
                    <a:gd name="connsiteY17" fmla="*/ 170043 h 282800"/>
                    <a:gd name="connsiteX18" fmla="*/ 469508 w 1043401"/>
                    <a:gd name="connsiteY18" fmla="*/ 201871 h 282800"/>
                    <a:gd name="connsiteX19" fmla="*/ 397461 w 1043401"/>
                    <a:gd name="connsiteY19" fmla="*/ 186621 h 282800"/>
                    <a:gd name="connsiteX20" fmla="*/ 776814 w 1043401"/>
                    <a:gd name="connsiteY20" fmla="*/ 134619 h 282800"/>
                    <a:gd name="connsiteX21" fmla="*/ 796434 w 1043401"/>
                    <a:gd name="connsiteY21" fmla="*/ 171266 h 282800"/>
                    <a:gd name="connsiteX22" fmla="*/ 703549 w 1043401"/>
                    <a:gd name="connsiteY22" fmla="*/ 186757 h 282800"/>
                    <a:gd name="connsiteX23" fmla="*/ 683929 w 1043401"/>
                    <a:gd name="connsiteY23" fmla="*/ 150109 h 282800"/>
                    <a:gd name="connsiteX24" fmla="*/ 572618 w 1043401"/>
                    <a:gd name="connsiteY24" fmla="*/ 120810 h 282800"/>
                    <a:gd name="connsiteX25" fmla="*/ 625728 w 1043401"/>
                    <a:gd name="connsiteY25" fmla="*/ 149004 h 282800"/>
                    <a:gd name="connsiteX26" fmla="*/ 590005 w 1043401"/>
                    <a:gd name="connsiteY26" fmla="*/ 169967 h 282800"/>
                    <a:gd name="connsiteX27" fmla="*/ 536895 w 1043401"/>
                    <a:gd name="connsiteY27" fmla="*/ 141773 h 282800"/>
                    <a:gd name="connsiteX28" fmla="*/ 271511 w 1043401"/>
                    <a:gd name="connsiteY28" fmla="*/ 99424 h 282800"/>
                    <a:gd name="connsiteX29" fmla="*/ 359502 w 1043401"/>
                    <a:gd name="connsiteY29" fmla="*/ 113318 h 282800"/>
                    <a:gd name="connsiteX30" fmla="*/ 335490 w 1043401"/>
                    <a:gd name="connsiteY30" fmla="*/ 160688 h 282800"/>
                    <a:gd name="connsiteX31" fmla="*/ 247499 w 1043401"/>
                    <a:gd name="connsiteY31" fmla="*/ 146794 h 282800"/>
                    <a:gd name="connsiteX32" fmla="*/ 151794 w 1043401"/>
                    <a:gd name="connsiteY32" fmla="*/ 37467 h 282800"/>
                    <a:gd name="connsiteX33" fmla="*/ 204613 w 1043401"/>
                    <a:gd name="connsiteY33" fmla="*/ 54487 h 282800"/>
                    <a:gd name="connsiteX34" fmla="*/ 166085 w 1043401"/>
                    <a:gd name="connsiteY34" fmla="*/ 91731 h 282800"/>
                    <a:gd name="connsiteX35" fmla="*/ 113267 w 1043401"/>
                    <a:gd name="connsiteY35" fmla="*/ 74712 h 282800"/>
                    <a:gd name="connsiteX36" fmla="*/ 691582 w 1043401"/>
                    <a:gd name="connsiteY36" fmla="*/ 14088 h 282800"/>
                    <a:gd name="connsiteX37" fmla="*/ 726661 w 1043401"/>
                    <a:gd name="connsiteY37" fmla="*/ 39878 h 282800"/>
                    <a:gd name="connsiteX38" fmla="*/ 674499 w 1043401"/>
                    <a:gd name="connsiteY38" fmla="*/ 61978 h 282800"/>
                    <a:gd name="connsiteX39" fmla="*/ 639420 w 1043401"/>
                    <a:gd name="connsiteY39" fmla="*/ 36189 h 282800"/>
                    <a:gd name="connsiteX40" fmla="*/ 448702 w 1043401"/>
                    <a:gd name="connsiteY40" fmla="*/ 0 h 282800"/>
                    <a:gd name="connsiteX41" fmla="*/ 501812 w 1043401"/>
                    <a:gd name="connsiteY41" fmla="*/ 28194 h 282800"/>
                    <a:gd name="connsiteX42" fmla="*/ 466089 w 1043401"/>
                    <a:gd name="connsiteY42" fmla="*/ 49157 h 282800"/>
                    <a:gd name="connsiteX43" fmla="*/ 412979 w 1043401"/>
                    <a:gd name="connsiteY43" fmla="*/ 20963 h 28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43401" h="282800">
                      <a:moveTo>
                        <a:pt x="801211" y="234910"/>
                      </a:moveTo>
                      <a:lnTo>
                        <a:pt x="836290" y="260700"/>
                      </a:lnTo>
                      <a:lnTo>
                        <a:pt x="784128" y="282800"/>
                      </a:lnTo>
                      <a:lnTo>
                        <a:pt x="749049" y="257011"/>
                      </a:lnTo>
                      <a:close/>
                      <a:moveTo>
                        <a:pt x="232848" y="201139"/>
                      </a:moveTo>
                      <a:lnTo>
                        <a:pt x="285667" y="218159"/>
                      </a:lnTo>
                      <a:lnTo>
                        <a:pt x="247139" y="255403"/>
                      </a:lnTo>
                      <a:lnTo>
                        <a:pt x="194321" y="238384"/>
                      </a:lnTo>
                      <a:close/>
                      <a:moveTo>
                        <a:pt x="90436" y="172306"/>
                      </a:moveTo>
                      <a:lnTo>
                        <a:pt x="119275" y="205502"/>
                      </a:lnTo>
                      <a:lnTo>
                        <a:pt x="28838" y="229975"/>
                      </a:lnTo>
                      <a:lnTo>
                        <a:pt x="0" y="196779"/>
                      </a:lnTo>
                      <a:close/>
                      <a:moveTo>
                        <a:pt x="963481" y="169967"/>
                      </a:moveTo>
                      <a:lnTo>
                        <a:pt x="1043401" y="190794"/>
                      </a:lnTo>
                      <a:lnTo>
                        <a:pt x="1004714" y="237040"/>
                      </a:lnTo>
                      <a:lnTo>
                        <a:pt x="924792" y="216213"/>
                      </a:lnTo>
                      <a:close/>
                      <a:moveTo>
                        <a:pt x="419086" y="154793"/>
                      </a:moveTo>
                      <a:lnTo>
                        <a:pt x="491135" y="170043"/>
                      </a:lnTo>
                      <a:lnTo>
                        <a:pt x="469508" y="201871"/>
                      </a:lnTo>
                      <a:lnTo>
                        <a:pt x="397461" y="186621"/>
                      </a:lnTo>
                      <a:close/>
                      <a:moveTo>
                        <a:pt x="776814" y="134619"/>
                      </a:moveTo>
                      <a:lnTo>
                        <a:pt x="796434" y="171266"/>
                      </a:lnTo>
                      <a:lnTo>
                        <a:pt x="703549" y="186757"/>
                      </a:lnTo>
                      <a:lnTo>
                        <a:pt x="683929" y="150109"/>
                      </a:lnTo>
                      <a:close/>
                      <a:moveTo>
                        <a:pt x="572618" y="120810"/>
                      </a:moveTo>
                      <a:lnTo>
                        <a:pt x="625728" y="149004"/>
                      </a:lnTo>
                      <a:lnTo>
                        <a:pt x="590005" y="169967"/>
                      </a:lnTo>
                      <a:lnTo>
                        <a:pt x="536895" y="141773"/>
                      </a:lnTo>
                      <a:close/>
                      <a:moveTo>
                        <a:pt x="271511" y="99424"/>
                      </a:moveTo>
                      <a:lnTo>
                        <a:pt x="359502" y="113318"/>
                      </a:lnTo>
                      <a:lnTo>
                        <a:pt x="335490" y="160688"/>
                      </a:lnTo>
                      <a:lnTo>
                        <a:pt x="247499" y="146794"/>
                      </a:lnTo>
                      <a:close/>
                      <a:moveTo>
                        <a:pt x="151794" y="37467"/>
                      </a:moveTo>
                      <a:lnTo>
                        <a:pt x="204613" y="54487"/>
                      </a:lnTo>
                      <a:lnTo>
                        <a:pt x="166085" y="91731"/>
                      </a:lnTo>
                      <a:lnTo>
                        <a:pt x="113267" y="74712"/>
                      </a:lnTo>
                      <a:close/>
                      <a:moveTo>
                        <a:pt x="691582" y="14088"/>
                      </a:moveTo>
                      <a:lnTo>
                        <a:pt x="726661" y="39878"/>
                      </a:lnTo>
                      <a:lnTo>
                        <a:pt x="674499" y="61978"/>
                      </a:lnTo>
                      <a:lnTo>
                        <a:pt x="639420" y="36189"/>
                      </a:lnTo>
                      <a:close/>
                      <a:moveTo>
                        <a:pt x="448702" y="0"/>
                      </a:moveTo>
                      <a:lnTo>
                        <a:pt x="501812" y="28194"/>
                      </a:lnTo>
                      <a:lnTo>
                        <a:pt x="466089" y="49157"/>
                      </a:lnTo>
                      <a:lnTo>
                        <a:pt x="412979" y="20963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3" name="四角形: 角を丸くする 1622">
                  <a:extLst>
                    <a:ext uri="{FF2B5EF4-FFF2-40B4-BE49-F238E27FC236}">
                      <a16:creationId xmlns:a16="http://schemas.microsoft.com/office/drawing/2014/main" id="{8479B801-F92C-F52B-7472-3820523393DC}"/>
                    </a:ext>
                  </a:extLst>
                </p:cNvPr>
                <p:cNvSpPr/>
                <p:nvPr/>
              </p:nvSpPr>
              <p:spPr>
                <a:xfrm>
                  <a:off x="5161499" y="6535337"/>
                  <a:ext cx="692150" cy="1079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4" name="四角形: 角を丸くする 1623">
                  <a:extLst>
                    <a:ext uri="{FF2B5EF4-FFF2-40B4-BE49-F238E27FC236}">
                      <a16:creationId xmlns:a16="http://schemas.microsoft.com/office/drawing/2014/main" id="{C67AC162-A7D1-BF1A-F56C-AD62682C0CD0}"/>
                    </a:ext>
                  </a:extLst>
                </p:cNvPr>
                <p:cNvSpPr/>
                <p:nvPr/>
              </p:nvSpPr>
              <p:spPr>
                <a:xfrm>
                  <a:off x="5161499" y="6649637"/>
                  <a:ext cx="692150" cy="1079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5" name="楕円 1624">
                  <a:extLst>
                    <a:ext uri="{FF2B5EF4-FFF2-40B4-BE49-F238E27FC236}">
                      <a16:creationId xmlns:a16="http://schemas.microsoft.com/office/drawing/2014/main" id="{1E67AA40-BFF5-93E7-D155-F75F0C20598D}"/>
                    </a:ext>
                  </a:extLst>
                </p:cNvPr>
                <p:cNvSpPr/>
                <p:nvPr/>
              </p:nvSpPr>
              <p:spPr>
                <a:xfrm>
                  <a:off x="5002736" y="6115050"/>
                  <a:ext cx="274113" cy="795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6" name="楕円 1625">
                  <a:extLst>
                    <a:ext uri="{FF2B5EF4-FFF2-40B4-BE49-F238E27FC236}">
                      <a16:creationId xmlns:a16="http://schemas.microsoft.com/office/drawing/2014/main" id="{25BCC7F9-0577-B044-193F-9D7C6D6CC996}"/>
                    </a:ext>
                  </a:extLst>
                </p:cNvPr>
                <p:cNvSpPr/>
                <p:nvPr/>
              </p:nvSpPr>
              <p:spPr>
                <a:xfrm>
                  <a:off x="5695388" y="6118233"/>
                  <a:ext cx="274113" cy="795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03" name="グループ化 1602">
                <a:extLst>
                  <a:ext uri="{FF2B5EF4-FFF2-40B4-BE49-F238E27FC236}">
                    <a16:creationId xmlns:a16="http://schemas.microsoft.com/office/drawing/2014/main" id="{7D4C8918-6225-A03E-C370-89703FD24FD6}"/>
                  </a:ext>
                </a:extLst>
              </p:cNvPr>
              <p:cNvGrpSpPr/>
              <p:nvPr/>
            </p:nvGrpSpPr>
            <p:grpSpPr>
              <a:xfrm>
                <a:off x="4632397" y="718473"/>
                <a:ext cx="714950" cy="716445"/>
                <a:chOff x="2600258" y="5364530"/>
                <a:chExt cx="1689994" cy="1693528"/>
              </a:xfrm>
            </p:grpSpPr>
            <p:sp>
              <p:nvSpPr>
                <p:cNvPr id="1613" name="楕円 1612">
                  <a:extLst>
                    <a:ext uri="{FF2B5EF4-FFF2-40B4-BE49-F238E27FC236}">
                      <a16:creationId xmlns:a16="http://schemas.microsoft.com/office/drawing/2014/main" id="{84FA900E-6DF5-B1BD-C744-29D72E0C50BD}"/>
                    </a:ext>
                  </a:extLst>
                </p:cNvPr>
                <p:cNvSpPr/>
                <p:nvPr/>
              </p:nvSpPr>
              <p:spPr>
                <a:xfrm>
                  <a:off x="2600258" y="5368064"/>
                  <a:ext cx="1689994" cy="168999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4" name="フリーフォーム: 図形 1613">
                  <a:extLst>
                    <a:ext uri="{FF2B5EF4-FFF2-40B4-BE49-F238E27FC236}">
                      <a16:creationId xmlns:a16="http://schemas.microsoft.com/office/drawing/2014/main" id="{6694241A-BAF8-227C-6B35-9E449130B418}"/>
                    </a:ext>
                  </a:extLst>
                </p:cNvPr>
                <p:cNvSpPr/>
                <p:nvPr/>
              </p:nvSpPr>
              <p:spPr>
                <a:xfrm>
                  <a:off x="2605746" y="5364530"/>
                  <a:ext cx="1637951" cy="789594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  <a:gd name="connsiteX0" fmla="*/ 8314 w 1374107"/>
                    <a:gd name="connsiteY0" fmla="*/ 441167 h 441166"/>
                    <a:gd name="connsiteX1" fmla="*/ 298585 w 1374107"/>
                    <a:gd name="connsiteY1" fmla="*/ 276973 h 441166"/>
                    <a:gd name="connsiteX2" fmla="*/ 479559 w 1374107"/>
                    <a:gd name="connsiteY2" fmla="*/ 365079 h 441166"/>
                    <a:gd name="connsiteX3" fmla="*/ 705778 w 1374107"/>
                    <a:gd name="connsiteY3" fmla="*/ 246017 h 441166"/>
                    <a:gd name="connsiteX4" fmla="*/ 934378 w 1374107"/>
                    <a:gd name="connsiteY4" fmla="*/ 334123 h 441166"/>
                    <a:gd name="connsiteX5" fmla="*/ 1097097 w 1374107"/>
                    <a:gd name="connsiteY5" fmla="*/ 268242 h 441166"/>
                    <a:gd name="connsiteX6" fmla="*/ 1370147 w 1374107"/>
                    <a:gd name="connsiteY6" fmla="*/ 336505 h 441166"/>
                    <a:gd name="connsiteX7" fmla="*/ 665297 w 1374107"/>
                    <a:gd name="connsiteY7" fmla="*/ 748 h 441166"/>
                    <a:gd name="connsiteX8" fmla="*/ 8314 w 1374107"/>
                    <a:gd name="connsiteY8" fmla="*/ 441167 h 441166"/>
                    <a:gd name="connsiteX0" fmla="*/ 13536 w 1381864"/>
                    <a:gd name="connsiteY0" fmla="*/ 440428 h 440428"/>
                    <a:gd name="connsiteX1" fmla="*/ 303807 w 1381864"/>
                    <a:gd name="connsiteY1" fmla="*/ 276234 h 440428"/>
                    <a:gd name="connsiteX2" fmla="*/ 484781 w 1381864"/>
                    <a:gd name="connsiteY2" fmla="*/ 364340 h 440428"/>
                    <a:gd name="connsiteX3" fmla="*/ 711000 w 1381864"/>
                    <a:gd name="connsiteY3" fmla="*/ 245278 h 440428"/>
                    <a:gd name="connsiteX4" fmla="*/ 939600 w 1381864"/>
                    <a:gd name="connsiteY4" fmla="*/ 333384 h 440428"/>
                    <a:gd name="connsiteX5" fmla="*/ 1102319 w 1381864"/>
                    <a:gd name="connsiteY5" fmla="*/ 267503 h 440428"/>
                    <a:gd name="connsiteX6" fmla="*/ 1375369 w 1381864"/>
                    <a:gd name="connsiteY6" fmla="*/ 335766 h 440428"/>
                    <a:gd name="connsiteX7" fmla="*/ 670519 w 1381864"/>
                    <a:gd name="connsiteY7" fmla="*/ 9 h 440428"/>
                    <a:gd name="connsiteX8" fmla="*/ 13536 w 1381864"/>
                    <a:gd name="connsiteY8" fmla="*/ 440428 h 440428"/>
                    <a:gd name="connsiteX0" fmla="*/ 8368 w 1396509"/>
                    <a:gd name="connsiteY0" fmla="*/ 440431 h 466691"/>
                    <a:gd name="connsiteX1" fmla="*/ 298639 w 1396509"/>
                    <a:gd name="connsiteY1" fmla="*/ 276237 h 466691"/>
                    <a:gd name="connsiteX2" fmla="*/ 479613 w 1396509"/>
                    <a:gd name="connsiteY2" fmla="*/ 364343 h 466691"/>
                    <a:gd name="connsiteX3" fmla="*/ 705832 w 1396509"/>
                    <a:gd name="connsiteY3" fmla="*/ 245281 h 466691"/>
                    <a:gd name="connsiteX4" fmla="*/ 934432 w 1396509"/>
                    <a:gd name="connsiteY4" fmla="*/ 333387 h 466691"/>
                    <a:gd name="connsiteX5" fmla="*/ 1097151 w 1396509"/>
                    <a:gd name="connsiteY5" fmla="*/ 267506 h 466691"/>
                    <a:gd name="connsiteX6" fmla="*/ 1392674 w 1396509"/>
                    <a:gd name="connsiteY6" fmla="*/ 456559 h 466691"/>
                    <a:gd name="connsiteX7" fmla="*/ 665351 w 1396509"/>
                    <a:gd name="connsiteY7" fmla="*/ 12 h 466691"/>
                    <a:gd name="connsiteX8" fmla="*/ 8368 w 1396509"/>
                    <a:gd name="connsiteY8" fmla="*/ 440431 h 466691"/>
                    <a:gd name="connsiteX0" fmla="*/ 13569 w 1404006"/>
                    <a:gd name="connsiteY0" fmla="*/ 440631 h 466891"/>
                    <a:gd name="connsiteX1" fmla="*/ 303840 w 1404006"/>
                    <a:gd name="connsiteY1" fmla="*/ 276437 h 466891"/>
                    <a:gd name="connsiteX2" fmla="*/ 484814 w 1404006"/>
                    <a:gd name="connsiteY2" fmla="*/ 364543 h 466891"/>
                    <a:gd name="connsiteX3" fmla="*/ 711033 w 1404006"/>
                    <a:gd name="connsiteY3" fmla="*/ 245481 h 466891"/>
                    <a:gd name="connsiteX4" fmla="*/ 939633 w 1404006"/>
                    <a:gd name="connsiteY4" fmla="*/ 333587 h 466891"/>
                    <a:gd name="connsiteX5" fmla="*/ 1102352 w 1404006"/>
                    <a:gd name="connsiteY5" fmla="*/ 267706 h 466891"/>
                    <a:gd name="connsiteX6" fmla="*/ 1397875 w 1404006"/>
                    <a:gd name="connsiteY6" fmla="*/ 456759 h 466891"/>
                    <a:gd name="connsiteX7" fmla="*/ 670552 w 1404006"/>
                    <a:gd name="connsiteY7" fmla="*/ 212 h 466891"/>
                    <a:gd name="connsiteX8" fmla="*/ 13569 w 1404006"/>
                    <a:gd name="connsiteY8" fmla="*/ 440631 h 466891"/>
                    <a:gd name="connsiteX0" fmla="*/ 7850 w 1440984"/>
                    <a:gd name="connsiteY0" fmla="*/ 544736 h 544736"/>
                    <a:gd name="connsiteX1" fmla="*/ 343066 w 1440984"/>
                    <a:gd name="connsiteY1" fmla="*/ 276606 h 544736"/>
                    <a:gd name="connsiteX2" fmla="*/ 524040 w 1440984"/>
                    <a:gd name="connsiteY2" fmla="*/ 364712 h 544736"/>
                    <a:gd name="connsiteX3" fmla="*/ 750259 w 1440984"/>
                    <a:gd name="connsiteY3" fmla="*/ 245650 h 544736"/>
                    <a:gd name="connsiteX4" fmla="*/ 978859 w 1440984"/>
                    <a:gd name="connsiteY4" fmla="*/ 333756 h 544736"/>
                    <a:gd name="connsiteX5" fmla="*/ 1141578 w 1440984"/>
                    <a:gd name="connsiteY5" fmla="*/ 267875 h 544736"/>
                    <a:gd name="connsiteX6" fmla="*/ 1437101 w 1440984"/>
                    <a:gd name="connsiteY6" fmla="*/ 456928 h 544736"/>
                    <a:gd name="connsiteX7" fmla="*/ 709778 w 1440984"/>
                    <a:gd name="connsiteY7" fmla="*/ 381 h 544736"/>
                    <a:gd name="connsiteX8" fmla="*/ 7850 w 1440984"/>
                    <a:gd name="connsiteY8" fmla="*/ 544736 h 544736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528663 w 1448066"/>
                    <a:gd name="connsiteY2" fmla="*/ 364489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709870"/>
                    <a:gd name="connsiteX1" fmla="*/ 331545 w 1449171"/>
                    <a:gd name="connsiteY1" fmla="*/ 290307 h 709870"/>
                    <a:gd name="connsiteX2" fmla="*/ 495665 w 1449171"/>
                    <a:gd name="connsiteY2" fmla="*/ 428976 h 709870"/>
                    <a:gd name="connsiteX3" fmla="*/ 755593 w 1449171"/>
                    <a:gd name="connsiteY3" fmla="*/ 245305 h 709870"/>
                    <a:gd name="connsiteX4" fmla="*/ 1169592 w 1449171"/>
                    <a:gd name="connsiteY4" fmla="*/ 709827 h 709870"/>
                    <a:gd name="connsiteX5" fmla="*/ 1189048 w 1449171"/>
                    <a:gd name="connsiteY5" fmla="*/ 275957 h 709870"/>
                    <a:gd name="connsiteX6" fmla="*/ 1442435 w 1449171"/>
                    <a:gd name="connsiteY6" fmla="*/ 456583 h 709870"/>
                    <a:gd name="connsiteX7" fmla="*/ 715112 w 1449171"/>
                    <a:gd name="connsiteY7" fmla="*/ 36 h 709870"/>
                    <a:gd name="connsiteX8" fmla="*/ 13184 w 1449171"/>
                    <a:gd name="connsiteY8" fmla="*/ 544391 h 709870"/>
                    <a:gd name="connsiteX0" fmla="*/ 13184 w 1449171"/>
                    <a:gd name="connsiteY0" fmla="*/ 544391 h 709870"/>
                    <a:gd name="connsiteX1" fmla="*/ 331545 w 1449171"/>
                    <a:gd name="connsiteY1" fmla="*/ 290307 h 709870"/>
                    <a:gd name="connsiteX2" fmla="*/ 495665 w 1449171"/>
                    <a:gd name="connsiteY2" fmla="*/ 428976 h 709870"/>
                    <a:gd name="connsiteX3" fmla="*/ 755593 w 1449171"/>
                    <a:gd name="connsiteY3" fmla="*/ 245305 h 709870"/>
                    <a:gd name="connsiteX4" fmla="*/ 1169592 w 1449171"/>
                    <a:gd name="connsiteY4" fmla="*/ 709827 h 709870"/>
                    <a:gd name="connsiteX5" fmla="*/ 1189048 w 1449171"/>
                    <a:gd name="connsiteY5" fmla="*/ 275957 h 709870"/>
                    <a:gd name="connsiteX6" fmla="*/ 1442435 w 1449171"/>
                    <a:gd name="connsiteY6" fmla="*/ 456583 h 709870"/>
                    <a:gd name="connsiteX7" fmla="*/ 715112 w 1449171"/>
                    <a:gd name="connsiteY7" fmla="*/ 36 h 709870"/>
                    <a:gd name="connsiteX8" fmla="*/ 13184 w 1449171"/>
                    <a:gd name="connsiteY8" fmla="*/ 544391 h 709870"/>
                    <a:gd name="connsiteX0" fmla="*/ 13184 w 1449171"/>
                    <a:gd name="connsiteY0" fmla="*/ 544391 h 709873"/>
                    <a:gd name="connsiteX1" fmla="*/ 331545 w 1449171"/>
                    <a:gd name="connsiteY1" fmla="*/ 290307 h 709873"/>
                    <a:gd name="connsiteX2" fmla="*/ 495665 w 1449171"/>
                    <a:gd name="connsiteY2" fmla="*/ 428976 h 709873"/>
                    <a:gd name="connsiteX3" fmla="*/ 755593 w 1449171"/>
                    <a:gd name="connsiteY3" fmla="*/ 245305 h 709873"/>
                    <a:gd name="connsiteX4" fmla="*/ 1169592 w 1449171"/>
                    <a:gd name="connsiteY4" fmla="*/ 709827 h 709873"/>
                    <a:gd name="connsiteX5" fmla="*/ 1189048 w 1449171"/>
                    <a:gd name="connsiteY5" fmla="*/ 275957 h 709873"/>
                    <a:gd name="connsiteX6" fmla="*/ 1442435 w 1449171"/>
                    <a:gd name="connsiteY6" fmla="*/ 456583 h 709873"/>
                    <a:gd name="connsiteX7" fmla="*/ 715112 w 1449171"/>
                    <a:gd name="connsiteY7" fmla="*/ 36 h 709873"/>
                    <a:gd name="connsiteX8" fmla="*/ 13184 w 1449171"/>
                    <a:gd name="connsiteY8" fmla="*/ 544391 h 709873"/>
                    <a:gd name="connsiteX0" fmla="*/ 13184 w 1449171"/>
                    <a:gd name="connsiteY0" fmla="*/ 544391 h 698639"/>
                    <a:gd name="connsiteX1" fmla="*/ 331545 w 1449171"/>
                    <a:gd name="connsiteY1" fmla="*/ 290307 h 698639"/>
                    <a:gd name="connsiteX2" fmla="*/ 495665 w 1449171"/>
                    <a:gd name="connsiteY2" fmla="*/ 428976 h 698639"/>
                    <a:gd name="connsiteX3" fmla="*/ 755593 w 1449171"/>
                    <a:gd name="connsiteY3" fmla="*/ 245305 h 698639"/>
                    <a:gd name="connsiteX4" fmla="*/ 1119029 w 1449171"/>
                    <a:gd name="connsiteY4" fmla="*/ 698591 h 698639"/>
                    <a:gd name="connsiteX5" fmla="*/ 1189048 w 1449171"/>
                    <a:gd name="connsiteY5" fmla="*/ 275957 h 698639"/>
                    <a:gd name="connsiteX6" fmla="*/ 1442435 w 1449171"/>
                    <a:gd name="connsiteY6" fmla="*/ 456583 h 698639"/>
                    <a:gd name="connsiteX7" fmla="*/ 715112 w 1449171"/>
                    <a:gd name="connsiteY7" fmla="*/ 36 h 698639"/>
                    <a:gd name="connsiteX8" fmla="*/ 13184 w 1449171"/>
                    <a:gd name="connsiteY8" fmla="*/ 544391 h 698639"/>
                    <a:gd name="connsiteX0" fmla="*/ 13184 w 1449171"/>
                    <a:gd name="connsiteY0" fmla="*/ 544391 h 698639"/>
                    <a:gd name="connsiteX1" fmla="*/ 331545 w 1449171"/>
                    <a:gd name="connsiteY1" fmla="*/ 290307 h 698639"/>
                    <a:gd name="connsiteX2" fmla="*/ 360830 w 1449171"/>
                    <a:gd name="connsiteY2" fmla="*/ 502012 h 698639"/>
                    <a:gd name="connsiteX3" fmla="*/ 755593 w 1449171"/>
                    <a:gd name="connsiteY3" fmla="*/ 245305 h 698639"/>
                    <a:gd name="connsiteX4" fmla="*/ 1119029 w 1449171"/>
                    <a:gd name="connsiteY4" fmla="*/ 698591 h 698639"/>
                    <a:gd name="connsiteX5" fmla="*/ 1189048 w 1449171"/>
                    <a:gd name="connsiteY5" fmla="*/ 275957 h 698639"/>
                    <a:gd name="connsiteX6" fmla="*/ 1442435 w 1449171"/>
                    <a:gd name="connsiteY6" fmla="*/ 456583 h 698639"/>
                    <a:gd name="connsiteX7" fmla="*/ 715112 w 1449171"/>
                    <a:gd name="connsiteY7" fmla="*/ 36 h 698639"/>
                    <a:gd name="connsiteX8" fmla="*/ 13184 w 1449171"/>
                    <a:gd name="connsiteY8" fmla="*/ 544391 h 698639"/>
                    <a:gd name="connsiteX0" fmla="*/ 13184 w 1449171"/>
                    <a:gd name="connsiteY0" fmla="*/ 544391 h 698591"/>
                    <a:gd name="connsiteX1" fmla="*/ 331545 w 1449171"/>
                    <a:gd name="connsiteY1" fmla="*/ 290307 h 698591"/>
                    <a:gd name="connsiteX2" fmla="*/ 360830 w 1449171"/>
                    <a:gd name="connsiteY2" fmla="*/ 502012 h 698591"/>
                    <a:gd name="connsiteX3" fmla="*/ 716266 w 1449171"/>
                    <a:gd name="connsiteY3" fmla="*/ 273396 h 698591"/>
                    <a:gd name="connsiteX4" fmla="*/ 1119029 w 1449171"/>
                    <a:gd name="connsiteY4" fmla="*/ 698591 h 698591"/>
                    <a:gd name="connsiteX5" fmla="*/ 1189048 w 1449171"/>
                    <a:gd name="connsiteY5" fmla="*/ 275957 h 698591"/>
                    <a:gd name="connsiteX6" fmla="*/ 1442435 w 1449171"/>
                    <a:gd name="connsiteY6" fmla="*/ 456583 h 698591"/>
                    <a:gd name="connsiteX7" fmla="*/ 715112 w 1449171"/>
                    <a:gd name="connsiteY7" fmla="*/ 36 h 698591"/>
                    <a:gd name="connsiteX8" fmla="*/ 13184 w 1449171"/>
                    <a:gd name="connsiteY8" fmla="*/ 544391 h 698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9171" h="698591">
                      <a:moveTo>
                        <a:pt x="13184" y="544391"/>
                      </a:moveTo>
                      <a:cubicBezTo>
                        <a:pt x="113989" y="526135"/>
                        <a:pt x="155624" y="317970"/>
                        <a:pt x="331545" y="290307"/>
                      </a:cubicBezTo>
                      <a:cubicBezTo>
                        <a:pt x="411959" y="271071"/>
                        <a:pt x="296710" y="504830"/>
                        <a:pt x="360830" y="502012"/>
                      </a:cubicBezTo>
                      <a:cubicBezTo>
                        <a:pt x="424950" y="499194"/>
                        <a:pt x="534186" y="288387"/>
                        <a:pt x="716266" y="273396"/>
                      </a:cubicBezTo>
                      <a:cubicBezTo>
                        <a:pt x="1007899" y="244360"/>
                        <a:pt x="1040232" y="698164"/>
                        <a:pt x="1119029" y="698591"/>
                      </a:cubicBezTo>
                      <a:cubicBezTo>
                        <a:pt x="1197826" y="699018"/>
                        <a:pt x="1050407" y="301310"/>
                        <a:pt x="1189048" y="275957"/>
                      </a:cubicBezTo>
                      <a:cubicBezTo>
                        <a:pt x="1291171" y="273076"/>
                        <a:pt x="1387402" y="517040"/>
                        <a:pt x="1442435" y="456583"/>
                      </a:cubicBezTo>
                      <a:cubicBezTo>
                        <a:pt x="1497468" y="396126"/>
                        <a:pt x="1211754" y="5064"/>
                        <a:pt x="715112" y="36"/>
                      </a:cubicBezTo>
                      <a:cubicBezTo>
                        <a:pt x="218470" y="-4992"/>
                        <a:pt x="-66190" y="522166"/>
                        <a:pt x="13184" y="544391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5" name="フリーフォーム: 図形 1614">
                  <a:extLst>
                    <a:ext uri="{FF2B5EF4-FFF2-40B4-BE49-F238E27FC236}">
                      <a16:creationId xmlns:a16="http://schemas.microsoft.com/office/drawing/2014/main" id="{D1C36951-23C1-8327-DA29-C505A4B8BB1B}"/>
                    </a:ext>
                  </a:extLst>
                </p:cNvPr>
                <p:cNvSpPr/>
                <p:nvPr/>
              </p:nvSpPr>
              <p:spPr>
                <a:xfrm>
                  <a:off x="2916334" y="5412336"/>
                  <a:ext cx="1043401" cy="282800"/>
                </a:xfrm>
                <a:custGeom>
                  <a:avLst/>
                  <a:gdLst>
                    <a:gd name="connsiteX0" fmla="*/ 801211 w 1043401"/>
                    <a:gd name="connsiteY0" fmla="*/ 234910 h 282800"/>
                    <a:gd name="connsiteX1" fmla="*/ 836290 w 1043401"/>
                    <a:gd name="connsiteY1" fmla="*/ 260700 h 282800"/>
                    <a:gd name="connsiteX2" fmla="*/ 784128 w 1043401"/>
                    <a:gd name="connsiteY2" fmla="*/ 282800 h 282800"/>
                    <a:gd name="connsiteX3" fmla="*/ 749049 w 1043401"/>
                    <a:gd name="connsiteY3" fmla="*/ 257011 h 282800"/>
                    <a:gd name="connsiteX4" fmla="*/ 232848 w 1043401"/>
                    <a:gd name="connsiteY4" fmla="*/ 201139 h 282800"/>
                    <a:gd name="connsiteX5" fmla="*/ 285667 w 1043401"/>
                    <a:gd name="connsiteY5" fmla="*/ 218159 h 282800"/>
                    <a:gd name="connsiteX6" fmla="*/ 247139 w 1043401"/>
                    <a:gd name="connsiteY6" fmla="*/ 255403 h 282800"/>
                    <a:gd name="connsiteX7" fmla="*/ 194321 w 1043401"/>
                    <a:gd name="connsiteY7" fmla="*/ 238384 h 282800"/>
                    <a:gd name="connsiteX8" fmla="*/ 90436 w 1043401"/>
                    <a:gd name="connsiteY8" fmla="*/ 172306 h 282800"/>
                    <a:gd name="connsiteX9" fmla="*/ 119275 w 1043401"/>
                    <a:gd name="connsiteY9" fmla="*/ 205502 h 282800"/>
                    <a:gd name="connsiteX10" fmla="*/ 28838 w 1043401"/>
                    <a:gd name="connsiteY10" fmla="*/ 229975 h 282800"/>
                    <a:gd name="connsiteX11" fmla="*/ 0 w 1043401"/>
                    <a:gd name="connsiteY11" fmla="*/ 196779 h 282800"/>
                    <a:gd name="connsiteX12" fmla="*/ 963481 w 1043401"/>
                    <a:gd name="connsiteY12" fmla="*/ 169967 h 282800"/>
                    <a:gd name="connsiteX13" fmla="*/ 1043401 w 1043401"/>
                    <a:gd name="connsiteY13" fmla="*/ 190794 h 282800"/>
                    <a:gd name="connsiteX14" fmla="*/ 1004714 w 1043401"/>
                    <a:gd name="connsiteY14" fmla="*/ 237040 h 282800"/>
                    <a:gd name="connsiteX15" fmla="*/ 924792 w 1043401"/>
                    <a:gd name="connsiteY15" fmla="*/ 216213 h 282800"/>
                    <a:gd name="connsiteX16" fmla="*/ 419086 w 1043401"/>
                    <a:gd name="connsiteY16" fmla="*/ 154793 h 282800"/>
                    <a:gd name="connsiteX17" fmla="*/ 491135 w 1043401"/>
                    <a:gd name="connsiteY17" fmla="*/ 170043 h 282800"/>
                    <a:gd name="connsiteX18" fmla="*/ 469508 w 1043401"/>
                    <a:gd name="connsiteY18" fmla="*/ 201871 h 282800"/>
                    <a:gd name="connsiteX19" fmla="*/ 397461 w 1043401"/>
                    <a:gd name="connsiteY19" fmla="*/ 186621 h 282800"/>
                    <a:gd name="connsiteX20" fmla="*/ 776814 w 1043401"/>
                    <a:gd name="connsiteY20" fmla="*/ 134619 h 282800"/>
                    <a:gd name="connsiteX21" fmla="*/ 796434 w 1043401"/>
                    <a:gd name="connsiteY21" fmla="*/ 171266 h 282800"/>
                    <a:gd name="connsiteX22" fmla="*/ 703549 w 1043401"/>
                    <a:gd name="connsiteY22" fmla="*/ 186757 h 282800"/>
                    <a:gd name="connsiteX23" fmla="*/ 683929 w 1043401"/>
                    <a:gd name="connsiteY23" fmla="*/ 150109 h 282800"/>
                    <a:gd name="connsiteX24" fmla="*/ 572618 w 1043401"/>
                    <a:gd name="connsiteY24" fmla="*/ 120810 h 282800"/>
                    <a:gd name="connsiteX25" fmla="*/ 625728 w 1043401"/>
                    <a:gd name="connsiteY25" fmla="*/ 149004 h 282800"/>
                    <a:gd name="connsiteX26" fmla="*/ 590005 w 1043401"/>
                    <a:gd name="connsiteY26" fmla="*/ 169967 h 282800"/>
                    <a:gd name="connsiteX27" fmla="*/ 536895 w 1043401"/>
                    <a:gd name="connsiteY27" fmla="*/ 141773 h 282800"/>
                    <a:gd name="connsiteX28" fmla="*/ 271511 w 1043401"/>
                    <a:gd name="connsiteY28" fmla="*/ 99424 h 282800"/>
                    <a:gd name="connsiteX29" fmla="*/ 359502 w 1043401"/>
                    <a:gd name="connsiteY29" fmla="*/ 113318 h 282800"/>
                    <a:gd name="connsiteX30" fmla="*/ 335490 w 1043401"/>
                    <a:gd name="connsiteY30" fmla="*/ 160688 h 282800"/>
                    <a:gd name="connsiteX31" fmla="*/ 247499 w 1043401"/>
                    <a:gd name="connsiteY31" fmla="*/ 146794 h 282800"/>
                    <a:gd name="connsiteX32" fmla="*/ 151794 w 1043401"/>
                    <a:gd name="connsiteY32" fmla="*/ 37467 h 282800"/>
                    <a:gd name="connsiteX33" fmla="*/ 204613 w 1043401"/>
                    <a:gd name="connsiteY33" fmla="*/ 54487 h 282800"/>
                    <a:gd name="connsiteX34" fmla="*/ 166085 w 1043401"/>
                    <a:gd name="connsiteY34" fmla="*/ 91731 h 282800"/>
                    <a:gd name="connsiteX35" fmla="*/ 113267 w 1043401"/>
                    <a:gd name="connsiteY35" fmla="*/ 74712 h 282800"/>
                    <a:gd name="connsiteX36" fmla="*/ 691582 w 1043401"/>
                    <a:gd name="connsiteY36" fmla="*/ 14088 h 282800"/>
                    <a:gd name="connsiteX37" fmla="*/ 726661 w 1043401"/>
                    <a:gd name="connsiteY37" fmla="*/ 39878 h 282800"/>
                    <a:gd name="connsiteX38" fmla="*/ 674499 w 1043401"/>
                    <a:gd name="connsiteY38" fmla="*/ 61978 h 282800"/>
                    <a:gd name="connsiteX39" fmla="*/ 639420 w 1043401"/>
                    <a:gd name="connsiteY39" fmla="*/ 36189 h 282800"/>
                    <a:gd name="connsiteX40" fmla="*/ 448702 w 1043401"/>
                    <a:gd name="connsiteY40" fmla="*/ 0 h 282800"/>
                    <a:gd name="connsiteX41" fmla="*/ 501812 w 1043401"/>
                    <a:gd name="connsiteY41" fmla="*/ 28194 h 282800"/>
                    <a:gd name="connsiteX42" fmla="*/ 466089 w 1043401"/>
                    <a:gd name="connsiteY42" fmla="*/ 49157 h 282800"/>
                    <a:gd name="connsiteX43" fmla="*/ 412979 w 1043401"/>
                    <a:gd name="connsiteY43" fmla="*/ 20963 h 28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43401" h="282800">
                      <a:moveTo>
                        <a:pt x="801211" y="234910"/>
                      </a:moveTo>
                      <a:lnTo>
                        <a:pt x="836290" y="260700"/>
                      </a:lnTo>
                      <a:lnTo>
                        <a:pt x="784128" y="282800"/>
                      </a:lnTo>
                      <a:lnTo>
                        <a:pt x="749049" y="257011"/>
                      </a:lnTo>
                      <a:close/>
                      <a:moveTo>
                        <a:pt x="232848" y="201139"/>
                      </a:moveTo>
                      <a:lnTo>
                        <a:pt x="285667" y="218159"/>
                      </a:lnTo>
                      <a:lnTo>
                        <a:pt x="247139" y="255403"/>
                      </a:lnTo>
                      <a:lnTo>
                        <a:pt x="194321" y="238384"/>
                      </a:lnTo>
                      <a:close/>
                      <a:moveTo>
                        <a:pt x="90436" y="172306"/>
                      </a:moveTo>
                      <a:lnTo>
                        <a:pt x="119275" y="205502"/>
                      </a:lnTo>
                      <a:lnTo>
                        <a:pt x="28838" y="229975"/>
                      </a:lnTo>
                      <a:lnTo>
                        <a:pt x="0" y="196779"/>
                      </a:lnTo>
                      <a:close/>
                      <a:moveTo>
                        <a:pt x="963481" y="169967"/>
                      </a:moveTo>
                      <a:lnTo>
                        <a:pt x="1043401" y="190794"/>
                      </a:lnTo>
                      <a:lnTo>
                        <a:pt x="1004714" y="237040"/>
                      </a:lnTo>
                      <a:lnTo>
                        <a:pt x="924792" y="216213"/>
                      </a:lnTo>
                      <a:close/>
                      <a:moveTo>
                        <a:pt x="419086" y="154793"/>
                      </a:moveTo>
                      <a:lnTo>
                        <a:pt x="491135" y="170043"/>
                      </a:lnTo>
                      <a:lnTo>
                        <a:pt x="469508" y="201871"/>
                      </a:lnTo>
                      <a:lnTo>
                        <a:pt x="397461" y="186621"/>
                      </a:lnTo>
                      <a:close/>
                      <a:moveTo>
                        <a:pt x="776814" y="134619"/>
                      </a:moveTo>
                      <a:lnTo>
                        <a:pt x="796434" y="171266"/>
                      </a:lnTo>
                      <a:lnTo>
                        <a:pt x="703549" y="186757"/>
                      </a:lnTo>
                      <a:lnTo>
                        <a:pt x="683929" y="150109"/>
                      </a:lnTo>
                      <a:close/>
                      <a:moveTo>
                        <a:pt x="572618" y="120810"/>
                      </a:moveTo>
                      <a:lnTo>
                        <a:pt x="625728" y="149004"/>
                      </a:lnTo>
                      <a:lnTo>
                        <a:pt x="590005" y="169967"/>
                      </a:lnTo>
                      <a:lnTo>
                        <a:pt x="536895" y="141773"/>
                      </a:lnTo>
                      <a:close/>
                      <a:moveTo>
                        <a:pt x="271511" y="99424"/>
                      </a:moveTo>
                      <a:lnTo>
                        <a:pt x="359502" y="113318"/>
                      </a:lnTo>
                      <a:lnTo>
                        <a:pt x="335490" y="160688"/>
                      </a:lnTo>
                      <a:lnTo>
                        <a:pt x="247499" y="146794"/>
                      </a:lnTo>
                      <a:close/>
                      <a:moveTo>
                        <a:pt x="151794" y="37467"/>
                      </a:moveTo>
                      <a:lnTo>
                        <a:pt x="204613" y="54487"/>
                      </a:lnTo>
                      <a:lnTo>
                        <a:pt x="166085" y="91731"/>
                      </a:lnTo>
                      <a:lnTo>
                        <a:pt x="113267" y="74712"/>
                      </a:lnTo>
                      <a:close/>
                      <a:moveTo>
                        <a:pt x="691582" y="14088"/>
                      </a:moveTo>
                      <a:lnTo>
                        <a:pt x="726661" y="39878"/>
                      </a:lnTo>
                      <a:lnTo>
                        <a:pt x="674499" y="61978"/>
                      </a:lnTo>
                      <a:lnTo>
                        <a:pt x="639420" y="36189"/>
                      </a:lnTo>
                      <a:close/>
                      <a:moveTo>
                        <a:pt x="448702" y="0"/>
                      </a:moveTo>
                      <a:lnTo>
                        <a:pt x="501812" y="28194"/>
                      </a:lnTo>
                      <a:lnTo>
                        <a:pt x="466089" y="49157"/>
                      </a:lnTo>
                      <a:lnTo>
                        <a:pt x="412979" y="20963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16" name="グループ化 1615">
                  <a:extLst>
                    <a:ext uri="{FF2B5EF4-FFF2-40B4-BE49-F238E27FC236}">
                      <a16:creationId xmlns:a16="http://schemas.microsoft.com/office/drawing/2014/main" id="{87725DCA-8148-84D2-1FF8-973CB7FEEB43}"/>
                    </a:ext>
                  </a:extLst>
                </p:cNvPr>
                <p:cNvGrpSpPr/>
                <p:nvPr/>
              </p:nvGrpSpPr>
              <p:grpSpPr>
                <a:xfrm>
                  <a:off x="2801763" y="6213061"/>
                  <a:ext cx="1267459" cy="459758"/>
                  <a:chOff x="9924050" y="4709343"/>
                  <a:chExt cx="1267459" cy="459758"/>
                </a:xfrm>
              </p:grpSpPr>
              <p:sp>
                <p:nvSpPr>
                  <p:cNvPr id="1617" name="フリーフォーム: 図形 1616">
                    <a:extLst>
                      <a:ext uri="{FF2B5EF4-FFF2-40B4-BE49-F238E27FC236}">
                        <a16:creationId xmlns:a16="http://schemas.microsoft.com/office/drawing/2014/main" id="{6AED0237-F266-E8F2-DC03-A859BB1B9FC5}"/>
                      </a:ext>
                    </a:extLst>
                  </p:cNvPr>
                  <p:cNvSpPr/>
                  <p:nvPr/>
                </p:nvSpPr>
                <p:spPr>
                  <a:xfrm>
                    <a:off x="9924050" y="4709343"/>
                    <a:ext cx="443546" cy="71092"/>
                  </a:xfrm>
                  <a:custGeom>
                    <a:avLst/>
                    <a:gdLst>
                      <a:gd name="connsiteX0" fmla="*/ 242971 w 485942"/>
                      <a:gd name="connsiteY0" fmla="*/ 0 h 163797"/>
                      <a:gd name="connsiteX1" fmla="*/ 471160 w 485942"/>
                      <a:gd name="connsiteY1" fmla="*/ 69702 h 163797"/>
                      <a:gd name="connsiteX2" fmla="*/ 485942 w 485942"/>
                      <a:gd name="connsiteY2" fmla="*/ 81899 h 163797"/>
                      <a:gd name="connsiteX3" fmla="*/ 471160 w 485942"/>
                      <a:gd name="connsiteY3" fmla="*/ 94095 h 163797"/>
                      <a:gd name="connsiteX4" fmla="*/ 242971 w 485942"/>
                      <a:gd name="connsiteY4" fmla="*/ 163797 h 163797"/>
                      <a:gd name="connsiteX5" fmla="*/ 14782 w 485942"/>
                      <a:gd name="connsiteY5" fmla="*/ 94095 h 163797"/>
                      <a:gd name="connsiteX6" fmla="*/ 0 w 485942"/>
                      <a:gd name="connsiteY6" fmla="*/ 81899 h 163797"/>
                      <a:gd name="connsiteX7" fmla="*/ 14782 w 485942"/>
                      <a:gd name="connsiteY7" fmla="*/ 69702 h 163797"/>
                      <a:gd name="connsiteX8" fmla="*/ 242971 w 485942"/>
                      <a:gd name="connsiteY8" fmla="*/ 0 h 163797"/>
                      <a:gd name="connsiteX0" fmla="*/ 242971 w 485942"/>
                      <a:gd name="connsiteY0" fmla="*/ 0 h 163797"/>
                      <a:gd name="connsiteX1" fmla="*/ 471160 w 485942"/>
                      <a:gd name="connsiteY1" fmla="*/ 69702 h 163797"/>
                      <a:gd name="connsiteX2" fmla="*/ 485942 w 485942"/>
                      <a:gd name="connsiteY2" fmla="*/ 81899 h 163797"/>
                      <a:gd name="connsiteX3" fmla="*/ 471160 w 485942"/>
                      <a:gd name="connsiteY3" fmla="*/ 94095 h 163797"/>
                      <a:gd name="connsiteX4" fmla="*/ 242971 w 485942"/>
                      <a:gd name="connsiteY4" fmla="*/ 163797 h 163797"/>
                      <a:gd name="connsiteX5" fmla="*/ 14782 w 485942"/>
                      <a:gd name="connsiteY5" fmla="*/ 94095 h 163797"/>
                      <a:gd name="connsiteX6" fmla="*/ 0 w 485942"/>
                      <a:gd name="connsiteY6" fmla="*/ 81899 h 163797"/>
                      <a:gd name="connsiteX7" fmla="*/ 14782 w 485942"/>
                      <a:gd name="connsiteY7" fmla="*/ 69702 h 163797"/>
                      <a:gd name="connsiteX8" fmla="*/ 334411 w 485942"/>
                      <a:gd name="connsiteY8" fmla="*/ 91440 h 163797"/>
                      <a:gd name="connsiteX0" fmla="*/ 471160 w 485942"/>
                      <a:gd name="connsiteY0" fmla="*/ 39935 h 134030"/>
                      <a:gd name="connsiteX1" fmla="*/ 485942 w 485942"/>
                      <a:gd name="connsiteY1" fmla="*/ 52132 h 134030"/>
                      <a:gd name="connsiteX2" fmla="*/ 471160 w 485942"/>
                      <a:gd name="connsiteY2" fmla="*/ 64328 h 134030"/>
                      <a:gd name="connsiteX3" fmla="*/ 242971 w 485942"/>
                      <a:gd name="connsiteY3" fmla="*/ 134030 h 134030"/>
                      <a:gd name="connsiteX4" fmla="*/ 14782 w 485942"/>
                      <a:gd name="connsiteY4" fmla="*/ 64328 h 134030"/>
                      <a:gd name="connsiteX5" fmla="*/ 0 w 485942"/>
                      <a:gd name="connsiteY5" fmla="*/ 52132 h 134030"/>
                      <a:gd name="connsiteX6" fmla="*/ 14782 w 485942"/>
                      <a:gd name="connsiteY6" fmla="*/ 39935 h 134030"/>
                      <a:gd name="connsiteX7" fmla="*/ 334411 w 485942"/>
                      <a:gd name="connsiteY7" fmla="*/ 61673 h 134030"/>
                      <a:gd name="connsiteX0" fmla="*/ 471160 w 485942"/>
                      <a:gd name="connsiteY0" fmla="*/ 0 h 94095"/>
                      <a:gd name="connsiteX1" fmla="*/ 485942 w 485942"/>
                      <a:gd name="connsiteY1" fmla="*/ 12197 h 94095"/>
                      <a:gd name="connsiteX2" fmla="*/ 471160 w 485942"/>
                      <a:gd name="connsiteY2" fmla="*/ 24393 h 94095"/>
                      <a:gd name="connsiteX3" fmla="*/ 242971 w 485942"/>
                      <a:gd name="connsiteY3" fmla="*/ 94095 h 94095"/>
                      <a:gd name="connsiteX4" fmla="*/ 14782 w 485942"/>
                      <a:gd name="connsiteY4" fmla="*/ 24393 h 94095"/>
                      <a:gd name="connsiteX5" fmla="*/ 0 w 485942"/>
                      <a:gd name="connsiteY5" fmla="*/ 12197 h 94095"/>
                      <a:gd name="connsiteX6" fmla="*/ 14782 w 485942"/>
                      <a:gd name="connsiteY6" fmla="*/ 0 h 94095"/>
                      <a:gd name="connsiteX0" fmla="*/ 471160 w 485942"/>
                      <a:gd name="connsiteY0" fmla="*/ 0 h 94095"/>
                      <a:gd name="connsiteX1" fmla="*/ 485942 w 485942"/>
                      <a:gd name="connsiteY1" fmla="*/ 12197 h 94095"/>
                      <a:gd name="connsiteX2" fmla="*/ 471160 w 485942"/>
                      <a:gd name="connsiteY2" fmla="*/ 24393 h 94095"/>
                      <a:gd name="connsiteX3" fmla="*/ 242971 w 485942"/>
                      <a:gd name="connsiteY3" fmla="*/ 94095 h 94095"/>
                      <a:gd name="connsiteX4" fmla="*/ 14782 w 485942"/>
                      <a:gd name="connsiteY4" fmla="*/ 24393 h 94095"/>
                      <a:gd name="connsiteX5" fmla="*/ 0 w 485942"/>
                      <a:gd name="connsiteY5" fmla="*/ 12197 h 94095"/>
                      <a:gd name="connsiteX0" fmla="*/ 485942 w 485942"/>
                      <a:gd name="connsiteY0" fmla="*/ 0 h 81898"/>
                      <a:gd name="connsiteX1" fmla="*/ 471160 w 485942"/>
                      <a:gd name="connsiteY1" fmla="*/ 12196 h 81898"/>
                      <a:gd name="connsiteX2" fmla="*/ 242971 w 485942"/>
                      <a:gd name="connsiteY2" fmla="*/ 81898 h 81898"/>
                      <a:gd name="connsiteX3" fmla="*/ 14782 w 485942"/>
                      <a:gd name="connsiteY3" fmla="*/ 12196 h 81898"/>
                      <a:gd name="connsiteX4" fmla="*/ 0 w 485942"/>
                      <a:gd name="connsiteY4" fmla="*/ 0 h 81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942" h="81898">
                        <a:moveTo>
                          <a:pt x="485942" y="0"/>
                        </a:moveTo>
                        <a:lnTo>
                          <a:pt x="471160" y="12196"/>
                        </a:lnTo>
                        <a:cubicBezTo>
                          <a:pt x="406022" y="56202"/>
                          <a:pt x="327498" y="81898"/>
                          <a:pt x="242971" y="81898"/>
                        </a:cubicBezTo>
                        <a:cubicBezTo>
                          <a:pt x="158445" y="81898"/>
                          <a:pt x="79920" y="56202"/>
                          <a:pt x="14782" y="12196"/>
                        </a:cubicBez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 algn="ctr">
                    <a:solidFill>
                      <a:sysClr val="windowText" lastClr="000000"/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8" name="フリーフォーム: 図形 1617">
                    <a:extLst>
                      <a:ext uri="{FF2B5EF4-FFF2-40B4-BE49-F238E27FC236}">
                        <a16:creationId xmlns:a16="http://schemas.microsoft.com/office/drawing/2014/main" id="{54808B15-58EF-2151-18D0-E3ECB1751BD3}"/>
                      </a:ext>
                    </a:extLst>
                  </p:cNvPr>
                  <p:cNvSpPr/>
                  <p:nvPr/>
                </p:nvSpPr>
                <p:spPr>
                  <a:xfrm>
                    <a:off x="10747963" y="4709343"/>
                    <a:ext cx="443546" cy="71092"/>
                  </a:xfrm>
                  <a:custGeom>
                    <a:avLst/>
                    <a:gdLst>
                      <a:gd name="connsiteX0" fmla="*/ 242971 w 485942"/>
                      <a:gd name="connsiteY0" fmla="*/ 0 h 163797"/>
                      <a:gd name="connsiteX1" fmla="*/ 471160 w 485942"/>
                      <a:gd name="connsiteY1" fmla="*/ 69702 h 163797"/>
                      <a:gd name="connsiteX2" fmla="*/ 485942 w 485942"/>
                      <a:gd name="connsiteY2" fmla="*/ 81899 h 163797"/>
                      <a:gd name="connsiteX3" fmla="*/ 471160 w 485942"/>
                      <a:gd name="connsiteY3" fmla="*/ 94095 h 163797"/>
                      <a:gd name="connsiteX4" fmla="*/ 242971 w 485942"/>
                      <a:gd name="connsiteY4" fmla="*/ 163797 h 163797"/>
                      <a:gd name="connsiteX5" fmla="*/ 14782 w 485942"/>
                      <a:gd name="connsiteY5" fmla="*/ 94095 h 163797"/>
                      <a:gd name="connsiteX6" fmla="*/ 0 w 485942"/>
                      <a:gd name="connsiteY6" fmla="*/ 81899 h 163797"/>
                      <a:gd name="connsiteX7" fmla="*/ 14782 w 485942"/>
                      <a:gd name="connsiteY7" fmla="*/ 69702 h 163797"/>
                      <a:gd name="connsiteX8" fmla="*/ 242971 w 485942"/>
                      <a:gd name="connsiteY8" fmla="*/ 0 h 163797"/>
                      <a:gd name="connsiteX0" fmla="*/ 242971 w 485942"/>
                      <a:gd name="connsiteY0" fmla="*/ 0 h 163797"/>
                      <a:gd name="connsiteX1" fmla="*/ 471160 w 485942"/>
                      <a:gd name="connsiteY1" fmla="*/ 69702 h 163797"/>
                      <a:gd name="connsiteX2" fmla="*/ 485942 w 485942"/>
                      <a:gd name="connsiteY2" fmla="*/ 81899 h 163797"/>
                      <a:gd name="connsiteX3" fmla="*/ 471160 w 485942"/>
                      <a:gd name="connsiteY3" fmla="*/ 94095 h 163797"/>
                      <a:gd name="connsiteX4" fmla="*/ 242971 w 485942"/>
                      <a:gd name="connsiteY4" fmla="*/ 163797 h 163797"/>
                      <a:gd name="connsiteX5" fmla="*/ 14782 w 485942"/>
                      <a:gd name="connsiteY5" fmla="*/ 94095 h 163797"/>
                      <a:gd name="connsiteX6" fmla="*/ 0 w 485942"/>
                      <a:gd name="connsiteY6" fmla="*/ 81899 h 163797"/>
                      <a:gd name="connsiteX7" fmla="*/ 14782 w 485942"/>
                      <a:gd name="connsiteY7" fmla="*/ 69702 h 163797"/>
                      <a:gd name="connsiteX8" fmla="*/ 334411 w 485942"/>
                      <a:gd name="connsiteY8" fmla="*/ 91440 h 163797"/>
                      <a:gd name="connsiteX0" fmla="*/ 471160 w 485942"/>
                      <a:gd name="connsiteY0" fmla="*/ 39935 h 134030"/>
                      <a:gd name="connsiteX1" fmla="*/ 485942 w 485942"/>
                      <a:gd name="connsiteY1" fmla="*/ 52132 h 134030"/>
                      <a:gd name="connsiteX2" fmla="*/ 471160 w 485942"/>
                      <a:gd name="connsiteY2" fmla="*/ 64328 h 134030"/>
                      <a:gd name="connsiteX3" fmla="*/ 242971 w 485942"/>
                      <a:gd name="connsiteY3" fmla="*/ 134030 h 134030"/>
                      <a:gd name="connsiteX4" fmla="*/ 14782 w 485942"/>
                      <a:gd name="connsiteY4" fmla="*/ 64328 h 134030"/>
                      <a:gd name="connsiteX5" fmla="*/ 0 w 485942"/>
                      <a:gd name="connsiteY5" fmla="*/ 52132 h 134030"/>
                      <a:gd name="connsiteX6" fmla="*/ 14782 w 485942"/>
                      <a:gd name="connsiteY6" fmla="*/ 39935 h 134030"/>
                      <a:gd name="connsiteX7" fmla="*/ 334411 w 485942"/>
                      <a:gd name="connsiteY7" fmla="*/ 61673 h 134030"/>
                      <a:gd name="connsiteX0" fmla="*/ 471160 w 485942"/>
                      <a:gd name="connsiteY0" fmla="*/ 0 h 94095"/>
                      <a:gd name="connsiteX1" fmla="*/ 485942 w 485942"/>
                      <a:gd name="connsiteY1" fmla="*/ 12197 h 94095"/>
                      <a:gd name="connsiteX2" fmla="*/ 471160 w 485942"/>
                      <a:gd name="connsiteY2" fmla="*/ 24393 h 94095"/>
                      <a:gd name="connsiteX3" fmla="*/ 242971 w 485942"/>
                      <a:gd name="connsiteY3" fmla="*/ 94095 h 94095"/>
                      <a:gd name="connsiteX4" fmla="*/ 14782 w 485942"/>
                      <a:gd name="connsiteY4" fmla="*/ 24393 h 94095"/>
                      <a:gd name="connsiteX5" fmla="*/ 0 w 485942"/>
                      <a:gd name="connsiteY5" fmla="*/ 12197 h 94095"/>
                      <a:gd name="connsiteX6" fmla="*/ 14782 w 485942"/>
                      <a:gd name="connsiteY6" fmla="*/ 0 h 94095"/>
                      <a:gd name="connsiteX0" fmla="*/ 471160 w 485942"/>
                      <a:gd name="connsiteY0" fmla="*/ 0 h 94095"/>
                      <a:gd name="connsiteX1" fmla="*/ 485942 w 485942"/>
                      <a:gd name="connsiteY1" fmla="*/ 12197 h 94095"/>
                      <a:gd name="connsiteX2" fmla="*/ 471160 w 485942"/>
                      <a:gd name="connsiteY2" fmla="*/ 24393 h 94095"/>
                      <a:gd name="connsiteX3" fmla="*/ 242971 w 485942"/>
                      <a:gd name="connsiteY3" fmla="*/ 94095 h 94095"/>
                      <a:gd name="connsiteX4" fmla="*/ 14782 w 485942"/>
                      <a:gd name="connsiteY4" fmla="*/ 24393 h 94095"/>
                      <a:gd name="connsiteX5" fmla="*/ 0 w 485942"/>
                      <a:gd name="connsiteY5" fmla="*/ 12197 h 94095"/>
                      <a:gd name="connsiteX0" fmla="*/ 485942 w 485942"/>
                      <a:gd name="connsiteY0" fmla="*/ 0 h 81898"/>
                      <a:gd name="connsiteX1" fmla="*/ 471160 w 485942"/>
                      <a:gd name="connsiteY1" fmla="*/ 12196 h 81898"/>
                      <a:gd name="connsiteX2" fmla="*/ 242971 w 485942"/>
                      <a:gd name="connsiteY2" fmla="*/ 81898 h 81898"/>
                      <a:gd name="connsiteX3" fmla="*/ 14782 w 485942"/>
                      <a:gd name="connsiteY3" fmla="*/ 12196 h 81898"/>
                      <a:gd name="connsiteX4" fmla="*/ 0 w 485942"/>
                      <a:gd name="connsiteY4" fmla="*/ 0 h 81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942" h="81898">
                        <a:moveTo>
                          <a:pt x="485942" y="0"/>
                        </a:moveTo>
                        <a:lnTo>
                          <a:pt x="471160" y="12196"/>
                        </a:lnTo>
                        <a:cubicBezTo>
                          <a:pt x="406022" y="56202"/>
                          <a:pt x="327498" y="81898"/>
                          <a:pt x="242971" y="81898"/>
                        </a:cubicBezTo>
                        <a:cubicBezTo>
                          <a:pt x="158445" y="81898"/>
                          <a:pt x="79920" y="56202"/>
                          <a:pt x="14782" y="12196"/>
                        </a:cubicBez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 algn="ctr">
                    <a:solidFill>
                      <a:sysClr val="windowText" lastClr="000000"/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9" name="フリーフォーム: 図形 1618">
                    <a:extLst>
                      <a:ext uri="{FF2B5EF4-FFF2-40B4-BE49-F238E27FC236}">
                        <a16:creationId xmlns:a16="http://schemas.microsoft.com/office/drawing/2014/main" id="{1E1871FB-4068-E334-5585-6D802975F865}"/>
                      </a:ext>
                    </a:extLst>
                  </p:cNvPr>
                  <p:cNvSpPr/>
                  <p:nvPr/>
                </p:nvSpPr>
                <p:spPr>
                  <a:xfrm>
                    <a:off x="10315025" y="5098009"/>
                    <a:ext cx="443546" cy="71092"/>
                  </a:xfrm>
                  <a:custGeom>
                    <a:avLst/>
                    <a:gdLst>
                      <a:gd name="connsiteX0" fmla="*/ 242971 w 485942"/>
                      <a:gd name="connsiteY0" fmla="*/ 0 h 163797"/>
                      <a:gd name="connsiteX1" fmla="*/ 471160 w 485942"/>
                      <a:gd name="connsiteY1" fmla="*/ 69702 h 163797"/>
                      <a:gd name="connsiteX2" fmla="*/ 485942 w 485942"/>
                      <a:gd name="connsiteY2" fmla="*/ 81899 h 163797"/>
                      <a:gd name="connsiteX3" fmla="*/ 471160 w 485942"/>
                      <a:gd name="connsiteY3" fmla="*/ 94095 h 163797"/>
                      <a:gd name="connsiteX4" fmla="*/ 242971 w 485942"/>
                      <a:gd name="connsiteY4" fmla="*/ 163797 h 163797"/>
                      <a:gd name="connsiteX5" fmla="*/ 14782 w 485942"/>
                      <a:gd name="connsiteY5" fmla="*/ 94095 h 163797"/>
                      <a:gd name="connsiteX6" fmla="*/ 0 w 485942"/>
                      <a:gd name="connsiteY6" fmla="*/ 81899 h 163797"/>
                      <a:gd name="connsiteX7" fmla="*/ 14782 w 485942"/>
                      <a:gd name="connsiteY7" fmla="*/ 69702 h 163797"/>
                      <a:gd name="connsiteX8" fmla="*/ 242971 w 485942"/>
                      <a:gd name="connsiteY8" fmla="*/ 0 h 163797"/>
                      <a:gd name="connsiteX0" fmla="*/ 242971 w 485942"/>
                      <a:gd name="connsiteY0" fmla="*/ 0 h 163797"/>
                      <a:gd name="connsiteX1" fmla="*/ 471160 w 485942"/>
                      <a:gd name="connsiteY1" fmla="*/ 69702 h 163797"/>
                      <a:gd name="connsiteX2" fmla="*/ 485942 w 485942"/>
                      <a:gd name="connsiteY2" fmla="*/ 81899 h 163797"/>
                      <a:gd name="connsiteX3" fmla="*/ 471160 w 485942"/>
                      <a:gd name="connsiteY3" fmla="*/ 94095 h 163797"/>
                      <a:gd name="connsiteX4" fmla="*/ 242971 w 485942"/>
                      <a:gd name="connsiteY4" fmla="*/ 163797 h 163797"/>
                      <a:gd name="connsiteX5" fmla="*/ 14782 w 485942"/>
                      <a:gd name="connsiteY5" fmla="*/ 94095 h 163797"/>
                      <a:gd name="connsiteX6" fmla="*/ 0 w 485942"/>
                      <a:gd name="connsiteY6" fmla="*/ 81899 h 163797"/>
                      <a:gd name="connsiteX7" fmla="*/ 14782 w 485942"/>
                      <a:gd name="connsiteY7" fmla="*/ 69702 h 163797"/>
                      <a:gd name="connsiteX8" fmla="*/ 334411 w 485942"/>
                      <a:gd name="connsiteY8" fmla="*/ 91440 h 163797"/>
                      <a:gd name="connsiteX0" fmla="*/ 471160 w 485942"/>
                      <a:gd name="connsiteY0" fmla="*/ 39935 h 134030"/>
                      <a:gd name="connsiteX1" fmla="*/ 485942 w 485942"/>
                      <a:gd name="connsiteY1" fmla="*/ 52132 h 134030"/>
                      <a:gd name="connsiteX2" fmla="*/ 471160 w 485942"/>
                      <a:gd name="connsiteY2" fmla="*/ 64328 h 134030"/>
                      <a:gd name="connsiteX3" fmla="*/ 242971 w 485942"/>
                      <a:gd name="connsiteY3" fmla="*/ 134030 h 134030"/>
                      <a:gd name="connsiteX4" fmla="*/ 14782 w 485942"/>
                      <a:gd name="connsiteY4" fmla="*/ 64328 h 134030"/>
                      <a:gd name="connsiteX5" fmla="*/ 0 w 485942"/>
                      <a:gd name="connsiteY5" fmla="*/ 52132 h 134030"/>
                      <a:gd name="connsiteX6" fmla="*/ 14782 w 485942"/>
                      <a:gd name="connsiteY6" fmla="*/ 39935 h 134030"/>
                      <a:gd name="connsiteX7" fmla="*/ 334411 w 485942"/>
                      <a:gd name="connsiteY7" fmla="*/ 61673 h 134030"/>
                      <a:gd name="connsiteX0" fmla="*/ 471160 w 485942"/>
                      <a:gd name="connsiteY0" fmla="*/ 0 h 94095"/>
                      <a:gd name="connsiteX1" fmla="*/ 485942 w 485942"/>
                      <a:gd name="connsiteY1" fmla="*/ 12197 h 94095"/>
                      <a:gd name="connsiteX2" fmla="*/ 471160 w 485942"/>
                      <a:gd name="connsiteY2" fmla="*/ 24393 h 94095"/>
                      <a:gd name="connsiteX3" fmla="*/ 242971 w 485942"/>
                      <a:gd name="connsiteY3" fmla="*/ 94095 h 94095"/>
                      <a:gd name="connsiteX4" fmla="*/ 14782 w 485942"/>
                      <a:gd name="connsiteY4" fmla="*/ 24393 h 94095"/>
                      <a:gd name="connsiteX5" fmla="*/ 0 w 485942"/>
                      <a:gd name="connsiteY5" fmla="*/ 12197 h 94095"/>
                      <a:gd name="connsiteX6" fmla="*/ 14782 w 485942"/>
                      <a:gd name="connsiteY6" fmla="*/ 0 h 94095"/>
                      <a:gd name="connsiteX0" fmla="*/ 471160 w 485942"/>
                      <a:gd name="connsiteY0" fmla="*/ 0 h 94095"/>
                      <a:gd name="connsiteX1" fmla="*/ 485942 w 485942"/>
                      <a:gd name="connsiteY1" fmla="*/ 12197 h 94095"/>
                      <a:gd name="connsiteX2" fmla="*/ 471160 w 485942"/>
                      <a:gd name="connsiteY2" fmla="*/ 24393 h 94095"/>
                      <a:gd name="connsiteX3" fmla="*/ 242971 w 485942"/>
                      <a:gd name="connsiteY3" fmla="*/ 94095 h 94095"/>
                      <a:gd name="connsiteX4" fmla="*/ 14782 w 485942"/>
                      <a:gd name="connsiteY4" fmla="*/ 24393 h 94095"/>
                      <a:gd name="connsiteX5" fmla="*/ 0 w 485942"/>
                      <a:gd name="connsiteY5" fmla="*/ 12197 h 94095"/>
                      <a:gd name="connsiteX0" fmla="*/ 485942 w 485942"/>
                      <a:gd name="connsiteY0" fmla="*/ 0 h 81898"/>
                      <a:gd name="connsiteX1" fmla="*/ 471160 w 485942"/>
                      <a:gd name="connsiteY1" fmla="*/ 12196 h 81898"/>
                      <a:gd name="connsiteX2" fmla="*/ 242971 w 485942"/>
                      <a:gd name="connsiteY2" fmla="*/ 81898 h 81898"/>
                      <a:gd name="connsiteX3" fmla="*/ 14782 w 485942"/>
                      <a:gd name="connsiteY3" fmla="*/ 12196 h 81898"/>
                      <a:gd name="connsiteX4" fmla="*/ 0 w 485942"/>
                      <a:gd name="connsiteY4" fmla="*/ 0 h 81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5942" h="81898">
                        <a:moveTo>
                          <a:pt x="485942" y="0"/>
                        </a:moveTo>
                        <a:lnTo>
                          <a:pt x="471160" y="12196"/>
                        </a:lnTo>
                        <a:cubicBezTo>
                          <a:pt x="406022" y="56202"/>
                          <a:pt x="327498" y="81898"/>
                          <a:pt x="242971" y="81898"/>
                        </a:cubicBezTo>
                        <a:cubicBezTo>
                          <a:pt x="158445" y="81898"/>
                          <a:pt x="79920" y="56202"/>
                          <a:pt x="14782" y="12196"/>
                        </a:cubicBez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rnd" cmpd="sng" algn="ctr">
                    <a:solidFill>
                      <a:sysClr val="windowText" lastClr="000000"/>
                    </a:solidFill>
                    <a:prstDash val="solid"/>
                    <a:rou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604" name="グループ化 1603">
                <a:extLst>
                  <a:ext uri="{FF2B5EF4-FFF2-40B4-BE49-F238E27FC236}">
                    <a16:creationId xmlns:a16="http://schemas.microsoft.com/office/drawing/2014/main" id="{644EF571-D15F-F4BF-E6D7-A980F47AC2D7}"/>
                  </a:ext>
                </a:extLst>
              </p:cNvPr>
              <p:cNvGrpSpPr/>
              <p:nvPr/>
            </p:nvGrpSpPr>
            <p:grpSpPr>
              <a:xfrm>
                <a:off x="3847278" y="747130"/>
                <a:ext cx="714950" cy="725894"/>
                <a:chOff x="489518" y="5380294"/>
                <a:chExt cx="1689994" cy="1715864"/>
              </a:xfrm>
            </p:grpSpPr>
            <p:sp>
              <p:nvSpPr>
                <p:cNvPr id="1605" name="楕円 1604">
                  <a:extLst>
                    <a:ext uri="{FF2B5EF4-FFF2-40B4-BE49-F238E27FC236}">
                      <a16:creationId xmlns:a16="http://schemas.microsoft.com/office/drawing/2014/main" id="{6BAC3094-BEE4-3D80-555D-1A4760CD7CD9}"/>
                    </a:ext>
                  </a:extLst>
                </p:cNvPr>
                <p:cNvSpPr/>
                <p:nvPr/>
              </p:nvSpPr>
              <p:spPr>
                <a:xfrm>
                  <a:off x="489518" y="5406164"/>
                  <a:ext cx="1689994" cy="168999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6" name="フリーフォーム: 図形 1605">
                  <a:extLst>
                    <a:ext uri="{FF2B5EF4-FFF2-40B4-BE49-F238E27FC236}">
                      <a16:creationId xmlns:a16="http://schemas.microsoft.com/office/drawing/2014/main" id="{031739B1-E1E2-1C6E-EBD5-A12872571F07}"/>
                    </a:ext>
                  </a:extLst>
                </p:cNvPr>
                <p:cNvSpPr/>
                <p:nvPr/>
              </p:nvSpPr>
              <p:spPr>
                <a:xfrm flipH="1">
                  <a:off x="650258" y="5380294"/>
                  <a:ext cx="1327749" cy="357892"/>
                </a:xfrm>
                <a:custGeom>
                  <a:avLst/>
                  <a:gdLst>
                    <a:gd name="connsiteX0" fmla="*/ 8473 w 1403075"/>
                    <a:gd name="connsiteY0" fmla="*/ 381046 h 392351"/>
                    <a:gd name="connsiteX1" fmla="*/ 325180 w 1403075"/>
                    <a:gd name="connsiteY1" fmla="*/ 300083 h 392351"/>
                    <a:gd name="connsiteX2" fmla="*/ 510917 w 1403075"/>
                    <a:gd name="connsiteY2" fmla="*/ 388190 h 392351"/>
                    <a:gd name="connsiteX3" fmla="*/ 737136 w 1403075"/>
                    <a:gd name="connsiteY3" fmla="*/ 245315 h 392351"/>
                    <a:gd name="connsiteX4" fmla="*/ 996692 w 1403075"/>
                    <a:gd name="connsiteY4" fmla="*/ 381046 h 392351"/>
                    <a:gd name="connsiteX5" fmla="*/ 1115755 w 1403075"/>
                    <a:gd name="connsiteY5" fmla="*/ 245315 h 392351"/>
                    <a:gd name="connsiteX6" fmla="*/ 1391980 w 1403075"/>
                    <a:gd name="connsiteY6" fmla="*/ 340565 h 392351"/>
                    <a:gd name="connsiteX7" fmla="*/ 696655 w 1403075"/>
                    <a:gd name="connsiteY7" fmla="*/ 46 h 392351"/>
                    <a:gd name="connsiteX8" fmla="*/ 8473 w 1403075"/>
                    <a:gd name="connsiteY8" fmla="*/ 381046 h 392351"/>
                    <a:gd name="connsiteX0" fmla="*/ 9168 w 1372814"/>
                    <a:gd name="connsiteY0" fmla="*/ 385899 h 396937"/>
                    <a:gd name="connsiteX1" fmla="*/ 294919 w 1372814"/>
                    <a:gd name="connsiteY1" fmla="*/ 300173 h 396937"/>
                    <a:gd name="connsiteX2" fmla="*/ 480656 w 1372814"/>
                    <a:gd name="connsiteY2" fmla="*/ 388280 h 396937"/>
                    <a:gd name="connsiteX3" fmla="*/ 706875 w 1372814"/>
                    <a:gd name="connsiteY3" fmla="*/ 245405 h 396937"/>
                    <a:gd name="connsiteX4" fmla="*/ 966431 w 1372814"/>
                    <a:gd name="connsiteY4" fmla="*/ 381136 h 396937"/>
                    <a:gd name="connsiteX5" fmla="*/ 1085494 w 1372814"/>
                    <a:gd name="connsiteY5" fmla="*/ 245405 h 396937"/>
                    <a:gd name="connsiteX6" fmla="*/ 1361719 w 1372814"/>
                    <a:gd name="connsiteY6" fmla="*/ 340655 h 396937"/>
                    <a:gd name="connsiteX7" fmla="*/ 666394 w 1372814"/>
                    <a:gd name="connsiteY7" fmla="*/ 136 h 396937"/>
                    <a:gd name="connsiteX8" fmla="*/ 9168 w 1372814"/>
                    <a:gd name="connsiteY8" fmla="*/ 385899 h 396937"/>
                    <a:gd name="connsiteX0" fmla="*/ 8145 w 1371791"/>
                    <a:gd name="connsiteY0" fmla="*/ 385899 h 395382"/>
                    <a:gd name="connsiteX1" fmla="*/ 293896 w 1371791"/>
                    <a:gd name="connsiteY1" fmla="*/ 300173 h 395382"/>
                    <a:gd name="connsiteX2" fmla="*/ 479633 w 1371791"/>
                    <a:gd name="connsiteY2" fmla="*/ 388280 h 395382"/>
                    <a:gd name="connsiteX3" fmla="*/ 705852 w 1371791"/>
                    <a:gd name="connsiteY3" fmla="*/ 245405 h 395382"/>
                    <a:gd name="connsiteX4" fmla="*/ 965408 w 1371791"/>
                    <a:gd name="connsiteY4" fmla="*/ 381136 h 395382"/>
                    <a:gd name="connsiteX5" fmla="*/ 1084471 w 1371791"/>
                    <a:gd name="connsiteY5" fmla="*/ 245405 h 395382"/>
                    <a:gd name="connsiteX6" fmla="*/ 1360696 w 1371791"/>
                    <a:gd name="connsiteY6" fmla="*/ 340655 h 395382"/>
                    <a:gd name="connsiteX7" fmla="*/ 665371 w 1371791"/>
                    <a:gd name="connsiteY7" fmla="*/ 136 h 395382"/>
                    <a:gd name="connsiteX8" fmla="*/ 8145 w 1371791"/>
                    <a:gd name="connsiteY8" fmla="*/ 385899 h 395382"/>
                    <a:gd name="connsiteX0" fmla="*/ 8145 w 1365219"/>
                    <a:gd name="connsiteY0" fmla="*/ 385907 h 395390"/>
                    <a:gd name="connsiteX1" fmla="*/ 293896 w 1365219"/>
                    <a:gd name="connsiteY1" fmla="*/ 300181 h 395390"/>
                    <a:gd name="connsiteX2" fmla="*/ 479633 w 1365219"/>
                    <a:gd name="connsiteY2" fmla="*/ 388288 h 395390"/>
                    <a:gd name="connsiteX3" fmla="*/ 705852 w 1365219"/>
                    <a:gd name="connsiteY3" fmla="*/ 245413 h 395390"/>
                    <a:gd name="connsiteX4" fmla="*/ 965408 w 1365219"/>
                    <a:gd name="connsiteY4" fmla="*/ 381144 h 395390"/>
                    <a:gd name="connsiteX5" fmla="*/ 1084471 w 1365219"/>
                    <a:gd name="connsiteY5" fmla="*/ 245413 h 395390"/>
                    <a:gd name="connsiteX6" fmla="*/ 1360696 w 1365219"/>
                    <a:gd name="connsiteY6" fmla="*/ 340663 h 395390"/>
                    <a:gd name="connsiteX7" fmla="*/ 665371 w 1365219"/>
                    <a:gd name="connsiteY7" fmla="*/ 144 h 395390"/>
                    <a:gd name="connsiteX8" fmla="*/ 8145 w 1365219"/>
                    <a:gd name="connsiteY8" fmla="*/ 385907 h 395390"/>
                    <a:gd name="connsiteX0" fmla="*/ 13106 w 1372985"/>
                    <a:gd name="connsiteY0" fmla="*/ 385805 h 395288"/>
                    <a:gd name="connsiteX1" fmla="*/ 298857 w 1372985"/>
                    <a:gd name="connsiteY1" fmla="*/ 300079 h 395288"/>
                    <a:gd name="connsiteX2" fmla="*/ 484594 w 1372985"/>
                    <a:gd name="connsiteY2" fmla="*/ 388186 h 395288"/>
                    <a:gd name="connsiteX3" fmla="*/ 710813 w 1372985"/>
                    <a:gd name="connsiteY3" fmla="*/ 245311 h 395288"/>
                    <a:gd name="connsiteX4" fmla="*/ 970369 w 1372985"/>
                    <a:gd name="connsiteY4" fmla="*/ 381042 h 395288"/>
                    <a:gd name="connsiteX5" fmla="*/ 1089432 w 1372985"/>
                    <a:gd name="connsiteY5" fmla="*/ 245311 h 395288"/>
                    <a:gd name="connsiteX6" fmla="*/ 1365657 w 1372985"/>
                    <a:gd name="connsiteY6" fmla="*/ 340561 h 395288"/>
                    <a:gd name="connsiteX7" fmla="*/ 670332 w 1372985"/>
                    <a:gd name="connsiteY7" fmla="*/ 42 h 395288"/>
                    <a:gd name="connsiteX8" fmla="*/ 13106 w 1372985"/>
                    <a:gd name="connsiteY8" fmla="*/ 385805 h 395288"/>
                    <a:gd name="connsiteX0" fmla="*/ 13106 w 1368990"/>
                    <a:gd name="connsiteY0" fmla="*/ 385805 h 395288"/>
                    <a:gd name="connsiteX1" fmla="*/ 298857 w 1368990"/>
                    <a:gd name="connsiteY1" fmla="*/ 300079 h 395288"/>
                    <a:gd name="connsiteX2" fmla="*/ 484594 w 1368990"/>
                    <a:gd name="connsiteY2" fmla="*/ 388186 h 395288"/>
                    <a:gd name="connsiteX3" fmla="*/ 710813 w 1368990"/>
                    <a:gd name="connsiteY3" fmla="*/ 245311 h 395288"/>
                    <a:gd name="connsiteX4" fmla="*/ 970369 w 1368990"/>
                    <a:gd name="connsiteY4" fmla="*/ 381042 h 395288"/>
                    <a:gd name="connsiteX5" fmla="*/ 1089432 w 1368990"/>
                    <a:gd name="connsiteY5" fmla="*/ 245311 h 395288"/>
                    <a:gd name="connsiteX6" fmla="*/ 1365657 w 1368990"/>
                    <a:gd name="connsiteY6" fmla="*/ 340561 h 395288"/>
                    <a:gd name="connsiteX7" fmla="*/ 670332 w 1368990"/>
                    <a:gd name="connsiteY7" fmla="*/ 42 h 395288"/>
                    <a:gd name="connsiteX8" fmla="*/ 13106 w 1368990"/>
                    <a:gd name="connsiteY8" fmla="*/ 385805 h 395288"/>
                    <a:gd name="connsiteX0" fmla="*/ 8228 w 1398345"/>
                    <a:gd name="connsiteY0" fmla="*/ 385764 h 395247"/>
                    <a:gd name="connsiteX1" fmla="*/ 293979 w 1398345"/>
                    <a:gd name="connsiteY1" fmla="*/ 300038 h 395247"/>
                    <a:gd name="connsiteX2" fmla="*/ 479716 w 1398345"/>
                    <a:gd name="connsiteY2" fmla="*/ 388145 h 395247"/>
                    <a:gd name="connsiteX3" fmla="*/ 705935 w 1398345"/>
                    <a:gd name="connsiteY3" fmla="*/ 245270 h 395247"/>
                    <a:gd name="connsiteX4" fmla="*/ 965491 w 1398345"/>
                    <a:gd name="connsiteY4" fmla="*/ 381001 h 395247"/>
                    <a:gd name="connsiteX5" fmla="*/ 1084554 w 1398345"/>
                    <a:gd name="connsiteY5" fmla="*/ 245270 h 395247"/>
                    <a:gd name="connsiteX6" fmla="*/ 1396497 w 1398345"/>
                    <a:gd name="connsiteY6" fmla="*/ 383383 h 395247"/>
                    <a:gd name="connsiteX7" fmla="*/ 665454 w 1398345"/>
                    <a:gd name="connsiteY7" fmla="*/ 1 h 395247"/>
                    <a:gd name="connsiteX8" fmla="*/ 8228 w 1398345"/>
                    <a:gd name="connsiteY8" fmla="*/ 385764 h 395247"/>
                    <a:gd name="connsiteX0" fmla="*/ 8589 w 1370116"/>
                    <a:gd name="connsiteY0" fmla="*/ 388145 h 397512"/>
                    <a:gd name="connsiteX1" fmla="*/ 265765 w 1370116"/>
                    <a:gd name="connsiteY1" fmla="*/ 300038 h 397512"/>
                    <a:gd name="connsiteX2" fmla="*/ 451502 w 1370116"/>
                    <a:gd name="connsiteY2" fmla="*/ 388145 h 397512"/>
                    <a:gd name="connsiteX3" fmla="*/ 677721 w 1370116"/>
                    <a:gd name="connsiteY3" fmla="*/ 245270 h 397512"/>
                    <a:gd name="connsiteX4" fmla="*/ 937277 w 1370116"/>
                    <a:gd name="connsiteY4" fmla="*/ 381001 h 397512"/>
                    <a:gd name="connsiteX5" fmla="*/ 1056340 w 1370116"/>
                    <a:gd name="connsiteY5" fmla="*/ 245270 h 397512"/>
                    <a:gd name="connsiteX6" fmla="*/ 1368283 w 1370116"/>
                    <a:gd name="connsiteY6" fmla="*/ 383383 h 397512"/>
                    <a:gd name="connsiteX7" fmla="*/ 637240 w 1370116"/>
                    <a:gd name="connsiteY7" fmla="*/ 1 h 397512"/>
                    <a:gd name="connsiteX8" fmla="*/ 8589 w 1370116"/>
                    <a:gd name="connsiteY8" fmla="*/ 388145 h 397512"/>
                    <a:gd name="connsiteX0" fmla="*/ 12792 w 1375193"/>
                    <a:gd name="connsiteY0" fmla="*/ 388208 h 397575"/>
                    <a:gd name="connsiteX1" fmla="*/ 269968 w 1375193"/>
                    <a:gd name="connsiteY1" fmla="*/ 300101 h 397575"/>
                    <a:gd name="connsiteX2" fmla="*/ 455705 w 1375193"/>
                    <a:gd name="connsiteY2" fmla="*/ 388208 h 397575"/>
                    <a:gd name="connsiteX3" fmla="*/ 681924 w 1375193"/>
                    <a:gd name="connsiteY3" fmla="*/ 245333 h 397575"/>
                    <a:gd name="connsiteX4" fmla="*/ 941480 w 1375193"/>
                    <a:gd name="connsiteY4" fmla="*/ 381064 h 397575"/>
                    <a:gd name="connsiteX5" fmla="*/ 1060543 w 1375193"/>
                    <a:gd name="connsiteY5" fmla="*/ 245333 h 397575"/>
                    <a:gd name="connsiteX6" fmla="*/ 1372486 w 1375193"/>
                    <a:gd name="connsiteY6" fmla="*/ 383446 h 397575"/>
                    <a:gd name="connsiteX7" fmla="*/ 641443 w 1375193"/>
                    <a:gd name="connsiteY7" fmla="*/ 64 h 397575"/>
                    <a:gd name="connsiteX8" fmla="*/ 12792 w 1375193"/>
                    <a:gd name="connsiteY8" fmla="*/ 388208 h 397575"/>
                    <a:gd name="connsiteX0" fmla="*/ 8696 w 1371097"/>
                    <a:gd name="connsiteY0" fmla="*/ 388208 h 394475"/>
                    <a:gd name="connsiteX1" fmla="*/ 282541 w 1371097"/>
                    <a:gd name="connsiteY1" fmla="*/ 250095 h 394475"/>
                    <a:gd name="connsiteX2" fmla="*/ 451609 w 1371097"/>
                    <a:gd name="connsiteY2" fmla="*/ 388208 h 394475"/>
                    <a:gd name="connsiteX3" fmla="*/ 677828 w 1371097"/>
                    <a:gd name="connsiteY3" fmla="*/ 245333 h 394475"/>
                    <a:gd name="connsiteX4" fmla="*/ 937384 w 1371097"/>
                    <a:gd name="connsiteY4" fmla="*/ 381064 h 394475"/>
                    <a:gd name="connsiteX5" fmla="*/ 1056447 w 1371097"/>
                    <a:gd name="connsiteY5" fmla="*/ 245333 h 394475"/>
                    <a:gd name="connsiteX6" fmla="*/ 1368390 w 1371097"/>
                    <a:gd name="connsiteY6" fmla="*/ 383446 h 394475"/>
                    <a:gd name="connsiteX7" fmla="*/ 637347 w 1371097"/>
                    <a:gd name="connsiteY7" fmla="*/ 64 h 394475"/>
                    <a:gd name="connsiteX8" fmla="*/ 8696 w 1371097"/>
                    <a:gd name="connsiteY8" fmla="*/ 388208 h 394475"/>
                    <a:gd name="connsiteX0" fmla="*/ 6142 w 1368543"/>
                    <a:gd name="connsiteY0" fmla="*/ 388208 h 396992"/>
                    <a:gd name="connsiteX1" fmla="*/ 279987 w 1368543"/>
                    <a:gd name="connsiteY1" fmla="*/ 250095 h 396992"/>
                    <a:gd name="connsiteX2" fmla="*/ 449055 w 1368543"/>
                    <a:gd name="connsiteY2" fmla="*/ 388208 h 396992"/>
                    <a:gd name="connsiteX3" fmla="*/ 675274 w 1368543"/>
                    <a:gd name="connsiteY3" fmla="*/ 245333 h 396992"/>
                    <a:gd name="connsiteX4" fmla="*/ 934830 w 1368543"/>
                    <a:gd name="connsiteY4" fmla="*/ 381064 h 396992"/>
                    <a:gd name="connsiteX5" fmla="*/ 1053893 w 1368543"/>
                    <a:gd name="connsiteY5" fmla="*/ 245333 h 396992"/>
                    <a:gd name="connsiteX6" fmla="*/ 1365836 w 1368543"/>
                    <a:gd name="connsiteY6" fmla="*/ 383446 h 396992"/>
                    <a:gd name="connsiteX7" fmla="*/ 634793 w 1368543"/>
                    <a:gd name="connsiteY7" fmla="*/ 64 h 396992"/>
                    <a:gd name="connsiteX8" fmla="*/ 6142 w 1368543"/>
                    <a:gd name="connsiteY8" fmla="*/ 388208 h 396992"/>
                    <a:gd name="connsiteX0" fmla="*/ 3854 w 1339261"/>
                    <a:gd name="connsiteY0" fmla="*/ 388323 h 397107"/>
                    <a:gd name="connsiteX1" fmla="*/ 277699 w 1339261"/>
                    <a:gd name="connsiteY1" fmla="*/ 250210 h 397107"/>
                    <a:gd name="connsiteX2" fmla="*/ 446767 w 1339261"/>
                    <a:gd name="connsiteY2" fmla="*/ 388323 h 397107"/>
                    <a:gd name="connsiteX3" fmla="*/ 672986 w 1339261"/>
                    <a:gd name="connsiteY3" fmla="*/ 245448 h 397107"/>
                    <a:gd name="connsiteX4" fmla="*/ 932542 w 1339261"/>
                    <a:gd name="connsiteY4" fmla="*/ 381179 h 397107"/>
                    <a:gd name="connsiteX5" fmla="*/ 1051605 w 1339261"/>
                    <a:gd name="connsiteY5" fmla="*/ 245448 h 397107"/>
                    <a:gd name="connsiteX6" fmla="*/ 1337355 w 1339261"/>
                    <a:gd name="connsiteY6" fmla="*/ 335936 h 397107"/>
                    <a:gd name="connsiteX7" fmla="*/ 632505 w 1339261"/>
                    <a:gd name="connsiteY7" fmla="*/ 179 h 397107"/>
                    <a:gd name="connsiteX8" fmla="*/ 3854 w 1339261"/>
                    <a:gd name="connsiteY8" fmla="*/ 388323 h 397107"/>
                    <a:gd name="connsiteX0" fmla="*/ 6193 w 1342615"/>
                    <a:gd name="connsiteY0" fmla="*/ 388211 h 396995"/>
                    <a:gd name="connsiteX1" fmla="*/ 280038 w 1342615"/>
                    <a:gd name="connsiteY1" fmla="*/ 250098 h 396995"/>
                    <a:gd name="connsiteX2" fmla="*/ 449106 w 1342615"/>
                    <a:gd name="connsiteY2" fmla="*/ 388211 h 396995"/>
                    <a:gd name="connsiteX3" fmla="*/ 675325 w 1342615"/>
                    <a:gd name="connsiteY3" fmla="*/ 245336 h 396995"/>
                    <a:gd name="connsiteX4" fmla="*/ 934881 w 1342615"/>
                    <a:gd name="connsiteY4" fmla="*/ 381067 h 396995"/>
                    <a:gd name="connsiteX5" fmla="*/ 1053944 w 1342615"/>
                    <a:gd name="connsiteY5" fmla="*/ 245336 h 396995"/>
                    <a:gd name="connsiteX6" fmla="*/ 1339694 w 1342615"/>
                    <a:gd name="connsiteY6" fmla="*/ 335824 h 396995"/>
                    <a:gd name="connsiteX7" fmla="*/ 634844 w 1342615"/>
                    <a:gd name="connsiteY7" fmla="*/ 67 h 396995"/>
                    <a:gd name="connsiteX8" fmla="*/ 6193 w 1342615"/>
                    <a:gd name="connsiteY8" fmla="*/ 388211 h 396995"/>
                    <a:gd name="connsiteX0" fmla="*/ 6329 w 1342808"/>
                    <a:gd name="connsiteY0" fmla="*/ 388239 h 397023"/>
                    <a:gd name="connsiteX1" fmla="*/ 280174 w 1342808"/>
                    <a:gd name="connsiteY1" fmla="*/ 250126 h 397023"/>
                    <a:gd name="connsiteX2" fmla="*/ 449242 w 1342808"/>
                    <a:gd name="connsiteY2" fmla="*/ 388239 h 397023"/>
                    <a:gd name="connsiteX3" fmla="*/ 675461 w 1342808"/>
                    <a:gd name="connsiteY3" fmla="*/ 245364 h 397023"/>
                    <a:gd name="connsiteX4" fmla="*/ 935017 w 1342808"/>
                    <a:gd name="connsiteY4" fmla="*/ 381095 h 397023"/>
                    <a:gd name="connsiteX5" fmla="*/ 1054080 w 1342808"/>
                    <a:gd name="connsiteY5" fmla="*/ 245364 h 397023"/>
                    <a:gd name="connsiteX6" fmla="*/ 1339830 w 1342808"/>
                    <a:gd name="connsiteY6" fmla="*/ 335852 h 397023"/>
                    <a:gd name="connsiteX7" fmla="*/ 634980 w 1342808"/>
                    <a:gd name="connsiteY7" fmla="*/ 95 h 397023"/>
                    <a:gd name="connsiteX8" fmla="*/ 6329 w 1342808"/>
                    <a:gd name="connsiteY8" fmla="*/ 388239 h 397023"/>
                    <a:gd name="connsiteX0" fmla="*/ 6670 w 1343291"/>
                    <a:gd name="connsiteY0" fmla="*/ 388323 h 397107"/>
                    <a:gd name="connsiteX1" fmla="*/ 280515 w 1343291"/>
                    <a:gd name="connsiteY1" fmla="*/ 250210 h 397107"/>
                    <a:gd name="connsiteX2" fmla="*/ 449583 w 1343291"/>
                    <a:gd name="connsiteY2" fmla="*/ 388323 h 397107"/>
                    <a:gd name="connsiteX3" fmla="*/ 675802 w 1343291"/>
                    <a:gd name="connsiteY3" fmla="*/ 245448 h 397107"/>
                    <a:gd name="connsiteX4" fmla="*/ 935358 w 1343291"/>
                    <a:gd name="connsiteY4" fmla="*/ 381179 h 397107"/>
                    <a:gd name="connsiteX5" fmla="*/ 1054421 w 1343291"/>
                    <a:gd name="connsiteY5" fmla="*/ 245448 h 397107"/>
                    <a:gd name="connsiteX6" fmla="*/ 1340171 w 1343291"/>
                    <a:gd name="connsiteY6" fmla="*/ 335936 h 397107"/>
                    <a:gd name="connsiteX7" fmla="*/ 635321 w 1343291"/>
                    <a:gd name="connsiteY7" fmla="*/ 179 h 397107"/>
                    <a:gd name="connsiteX8" fmla="*/ 6670 w 1343291"/>
                    <a:gd name="connsiteY8" fmla="*/ 388323 h 397107"/>
                    <a:gd name="connsiteX0" fmla="*/ 6670 w 1343291"/>
                    <a:gd name="connsiteY0" fmla="*/ 388323 h 397258"/>
                    <a:gd name="connsiteX1" fmla="*/ 280515 w 1343291"/>
                    <a:gd name="connsiteY1" fmla="*/ 250210 h 397258"/>
                    <a:gd name="connsiteX2" fmla="*/ 449583 w 1343291"/>
                    <a:gd name="connsiteY2" fmla="*/ 364510 h 397258"/>
                    <a:gd name="connsiteX3" fmla="*/ 675802 w 1343291"/>
                    <a:gd name="connsiteY3" fmla="*/ 245448 h 397258"/>
                    <a:gd name="connsiteX4" fmla="*/ 935358 w 1343291"/>
                    <a:gd name="connsiteY4" fmla="*/ 381179 h 397258"/>
                    <a:gd name="connsiteX5" fmla="*/ 1054421 w 1343291"/>
                    <a:gd name="connsiteY5" fmla="*/ 245448 h 397258"/>
                    <a:gd name="connsiteX6" fmla="*/ 1340171 w 1343291"/>
                    <a:gd name="connsiteY6" fmla="*/ 335936 h 397258"/>
                    <a:gd name="connsiteX7" fmla="*/ 635321 w 1343291"/>
                    <a:gd name="connsiteY7" fmla="*/ 179 h 397258"/>
                    <a:gd name="connsiteX8" fmla="*/ 6670 w 1343291"/>
                    <a:gd name="connsiteY8" fmla="*/ 388323 h 397258"/>
                    <a:gd name="connsiteX0" fmla="*/ 9554 w 1346175"/>
                    <a:gd name="connsiteY0" fmla="*/ 388323 h 396905"/>
                    <a:gd name="connsiteX1" fmla="*/ 271493 w 1346175"/>
                    <a:gd name="connsiteY1" fmla="*/ 276404 h 396905"/>
                    <a:gd name="connsiteX2" fmla="*/ 452467 w 1346175"/>
                    <a:gd name="connsiteY2" fmla="*/ 364510 h 396905"/>
                    <a:gd name="connsiteX3" fmla="*/ 678686 w 1346175"/>
                    <a:gd name="connsiteY3" fmla="*/ 245448 h 396905"/>
                    <a:gd name="connsiteX4" fmla="*/ 938242 w 1346175"/>
                    <a:gd name="connsiteY4" fmla="*/ 381179 h 396905"/>
                    <a:gd name="connsiteX5" fmla="*/ 1057305 w 1346175"/>
                    <a:gd name="connsiteY5" fmla="*/ 245448 h 396905"/>
                    <a:gd name="connsiteX6" fmla="*/ 1343055 w 1346175"/>
                    <a:gd name="connsiteY6" fmla="*/ 335936 h 396905"/>
                    <a:gd name="connsiteX7" fmla="*/ 638205 w 1346175"/>
                    <a:gd name="connsiteY7" fmla="*/ 179 h 396905"/>
                    <a:gd name="connsiteX8" fmla="*/ 9554 w 1346175"/>
                    <a:gd name="connsiteY8" fmla="*/ 388323 h 396905"/>
                    <a:gd name="connsiteX0" fmla="*/ 9183 w 1358885"/>
                    <a:gd name="connsiteY0" fmla="*/ 378740 h 387709"/>
                    <a:gd name="connsiteX1" fmla="*/ 285409 w 1358885"/>
                    <a:gd name="connsiteY1" fmla="*/ 276346 h 387709"/>
                    <a:gd name="connsiteX2" fmla="*/ 466383 w 1358885"/>
                    <a:gd name="connsiteY2" fmla="*/ 364452 h 387709"/>
                    <a:gd name="connsiteX3" fmla="*/ 692602 w 1358885"/>
                    <a:gd name="connsiteY3" fmla="*/ 245390 h 387709"/>
                    <a:gd name="connsiteX4" fmla="*/ 952158 w 1358885"/>
                    <a:gd name="connsiteY4" fmla="*/ 381121 h 387709"/>
                    <a:gd name="connsiteX5" fmla="*/ 1071221 w 1358885"/>
                    <a:gd name="connsiteY5" fmla="*/ 245390 h 387709"/>
                    <a:gd name="connsiteX6" fmla="*/ 1356971 w 1358885"/>
                    <a:gd name="connsiteY6" fmla="*/ 335878 h 387709"/>
                    <a:gd name="connsiteX7" fmla="*/ 652121 w 1358885"/>
                    <a:gd name="connsiteY7" fmla="*/ 121 h 387709"/>
                    <a:gd name="connsiteX8" fmla="*/ 9183 w 1358885"/>
                    <a:gd name="connsiteY8" fmla="*/ 378740 h 387709"/>
                    <a:gd name="connsiteX0" fmla="*/ 8489 w 1358191"/>
                    <a:gd name="connsiteY0" fmla="*/ 378740 h 381439"/>
                    <a:gd name="connsiteX1" fmla="*/ 284715 w 1358191"/>
                    <a:gd name="connsiteY1" fmla="*/ 276346 h 381439"/>
                    <a:gd name="connsiteX2" fmla="*/ 465689 w 1358191"/>
                    <a:gd name="connsiteY2" fmla="*/ 364452 h 381439"/>
                    <a:gd name="connsiteX3" fmla="*/ 691908 w 1358191"/>
                    <a:gd name="connsiteY3" fmla="*/ 245390 h 381439"/>
                    <a:gd name="connsiteX4" fmla="*/ 951464 w 1358191"/>
                    <a:gd name="connsiteY4" fmla="*/ 381121 h 381439"/>
                    <a:gd name="connsiteX5" fmla="*/ 1070527 w 1358191"/>
                    <a:gd name="connsiteY5" fmla="*/ 245390 h 381439"/>
                    <a:gd name="connsiteX6" fmla="*/ 1356277 w 1358191"/>
                    <a:gd name="connsiteY6" fmla="*/ 335878 h 381439"/>
                    <a:gd name="connsiteX7" fmla="*/ 651427 w 1358191"/>
                    <a:gd name="connsiteY7" fmla="*/ 121 h 381439"/>
                    <a:gd name="connsiteX8" fmla="*/ 8489 w 1358191"/>
                    <a:gd name="connsiteY8" fmla="*/ 378740 h 381439"/>
                    <a:gd name="connsiteX0" fmla="*/ 11985 w 1362535"/>
                    <a:gd name="connsiteY0" fmla="*/ 378666 h 381365"/>
                    <a:gd name="connsiteX1" fmla="*/ 288211 w 1362535"/>
                    <a:gd name="connsiteY1" fmla="*/ 276272 h 381365"/>
                    <a:gd name="connsiteX2" fmla="*/ 469185 w 1362535"/>
                    <a:gd name="connsiteY2" fmla="*/ 364378 h 381365"/>
                    <a:gd name="connsiteX3" fmla="*/ 695404 w 1362535"/>
                    <a:gd name="connsiteY3" fmla="*/ 245316 h 381365"/>
                    <a:gd name="connsiteX4" fmla="*/ 954960 w 1362535"/>
                    <a:gd name="connsiteY4" fmla="*/ 381047 h 381365"/>
                    <a:gd name="connsiteX5" fmla="*/ 1074023 w 1362535"/>
                    <a:gd name="connsiteY5" fmla="*/ 245316 h 381365"/>
                    <a:gd name="connsiteX6" fmla="*/ 1359773 w 1362535"/>
                    <a:gd name="connsiteY6" fmla="*/ 335804 h 381365"/>
                    <a:gd name="connsiteX7" fmla="*/ 654923 w 1362535"/>
                    <a:gd name="connsiteY7" fmla="*/ 47 h 381365"/>
                    <a:gd name="connsiteX8" fmla="*/ 11985 w 1362535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55303 w 1362964"/>
                    <a:gd name="connsiteY4" fmla="*/ 381047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81365"/>
                    <a:gd name="connsiteX1" fmla="*/ 288554 w 1362964"/>
                    <a:gd name="connsiteY1" fmla="*/ 276272 h 381365"/>
                    <a:gd name="connsiteX2" fmla="*/ 469528 w 1362964"/>
                    <a:gd name="connsiteY2" fmla="*/ 364378 h 381365"/>
                    <a:gd name="connsiteX3" fmla="*/ 695747 w 1362964"/>
                    <a:gd name="connsiteY3" fmla="*/ 245316 h 381365"/>
                    <a:gd name="connsiteX4" fmla="*/ 924347 w 1362964"/>
                    <a:gd name="connsiteY4" fmla="*/ 333422 h 381365"/>
                    <a:gd name="connsiteX5" fmla="*/ 1074366 w 1362964"/>
                    <a:gd name="connsiteY5" fmla="*/ 245316 h 381365"/>
                    <a:gd name="connsiteX6" fmla="*/ 1360116 w 1362964"/>
                    <a:gd name="connsiteY6" fmla="*/ 335804 h 381365"/>
                    <a:gd name="connsiteX7" fmla="*/ 655266 w 1362964"/>
                    <a:gd name="connsiteY7" fmla="*/ 47 h 381365"/>
                    <a:gd name="connsiteX8" fmla="*/ 12328 w 1362964"/>
                    <a:gd name="connsiteY8" fmla="*/ 378666 h 381365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2964"/>
                    <a:gd name="connsiteY0" fmla="*/ 378666 h 378666"/>
                    <a:gd name="connsiteX1" fmla="*/ 288554 w 1362964"/>
                    <a:gd name="connsiteY1" fmla="*/ 276272 h 378666"/>
                    <a:gd name="connsiteX2" fmla="*/ 469528 w 1362964"/>
                    <a:gd name="connsiteY2" fmla="*/ 364378 h 378666"/>
                    <a:gd name="connsiteX3" fmla="*/ 695747 w 1362964"/>
                    <a:gd name="connsiteY3" fmla="*/ 245316 h 378666"/>
                    <a:gd name="connsiteX4" fmla="*/ 924347 w 1362964"/>
                    <a:gd name="connsiteY4" fmla="*/ 333422 h 378666"/>
                    <a:gd name="connsiteX5" fmla="*/ 1074366 w 1362964"/>
                    <a:gd name="connsiteY5" fmla="*/ 245316 h 378666"/>
                    <a:gd name="connsiteX6" fmla="*/ 1360116 w 1362964"/>
                    <a:gd name="connsiteY6" fmla="*/ 335804 h 378666"/>
                    <a:gd name="connsiteX7" fmla="*/ 655266 w 1362964"/>
                    <a:gd name="connsiteY7" fmla="*/ 47 h 378666"/>
                    <a:gd name="connsiteX8" fmla="*/ 12328 w 1362964"/>
                    <a:gd name="connsiteY8" fmla="*/ 378666 h 378666"/>
                    <a:gd name="connsiteX0" fmla="*/ 12328 w 1366052"/>
                    <a:gd name="connsiteY0" fmla="*/ 378666 h 378666"/>
                    <a:gd name="connsiteX1" fmla="*/ 288554 w 1366052"/>
                    <a:gd name="connsiteY1" fmla="*/ 276272 h 378666"/>
                    <a:gd name="connsiteX2" fmla="*/ 469528 w 1366052"/>
                    <a:gd name="connsiteY2" fmla="*/ 364378 h 378666"/>
                    <a:gd name="connsiteX3" fmla="*/ 695747 w 1366052"/>
                    <a:gd name="connsiteY3" fmla="*/ 245316 h 378666"/>
                    <a:gd name="connsiteX4" fmla="*/ 924347 w 1366052"/>
                    <a:gd name="connsiteY4" fmla="*/ 333422 h 378666"/>
                    <a:gd name="connsiteX5" fmla="*/ 1074366 w 1366052"/>
                    <a:gd name="connsiteY5" fmla="*/ 245316 h 378666"/>
                    <a:gd name="connsiteX6" fmla="*/ 1360116 w 1366052"/>
                    <a:gd name="connsiteY6" fmla="*/ 335804 h 378666"/>
                    <a:gd name="connsiteX7" fmla="*/ 655266 w 1366052"/>
                    <a:gd name="connsiteY7" fmla="*/ 47 h 378666"/>
                    <a:gd name="connsiteX8" fmla="*/ 12328 w 1366052"/>
                    <a:gd name="connsiteY8" fmla="*/ 378666 h 378666"/>
                    <a:gd name="connsiteX0" fmla="*/ 12328 w 1372109"/>
                    <a:gd name="connsiteY0" fmla="*/ 378666 h 378666"/>
                    <a:gd name="connsiteX1" fmla="*/ 288554 w 1372109"/>
                    <a:gd name="connsiteY1" fmla="*/ 276272 h 378666"/>
                    <a:gd name="connsiteX2" fmla="*/ 469528 w 1372109"/>
                    <a:gd name="connsiteY2" fmla="*/ 364378 h 378666"/>
                    <a:gd name="connsiteX3" fmla="*/ 695747 w 1372109"/>
                    <a:gd name="connsiteY3" fmla="*/ 245316 h 378666"/>
                    <a:gd name="connsiteX4" fmla="*/ 924347 w 1372109"/>
                    <a:gd name="connsiteY4" fmla="*/ 333422 h 378666"/>
                    <a:gd name="connsiteX5" fmla="*/ 1087066 w 1372109"/>
                    <a:gd name="connsiteY5" fmla="*/ 267541 h 378666"/>
                    <a:gd name="connsiteX6" fmla="*/ 1360116 w 1372109"/>
                    <a:gd name="connsiteY6" fmla="*/ 335804 h 378666"/>
                    <a:gd name="connsiteX7" fmla="*/ 655266 w 1372109"/>
                    <a:gd name="connsiteY7" fmla="*/ 47 h 378666"/>
                    <a:gd name="connsiteX8" fmla="*/ 12328 w 1372109"/>
                    <a:gd name="connsiteY8" fmla="*/ 378666 h 378666"/>
                    <a:gd name="connsiteX0" fmla="*/ 12328 w 1365811"/>
                    <a:gd name="connsiteY0" fmla="*/ 378666 h 378666"/>
                    <a:gd name="connsiteX1" fmla="*/ 288554 w 1365811"/>
                    <a:gd name="connsiteY1" fmla="*/ 276272 h 378666"/>
                    <a:gd name="connsiteX2" fmla="*/ 469528 w 1365811"/>
                    <a:gd name="connsiteY2" fmla="*/ 364378 h 378666"/>
                    <a:gd name="connsiteX3" fmla="*/ 695747 w 1365811"/>
                    <a:gd name="connsiteY3" fmla="*/ 245316 h 378666"/>
                    <a:gd name="connsiteX4" fmla="*/ 924347 w 1365811"/>
                    <a:gd name="connsiteY4" fmla="*/ 333422 h 378666"/>
                    <a:gd name="connsiteX5" fmla="*/ 1087066 w 1365811"/>
                    <a:gd name="connsiteY5" fmla="*/ 267541 h 378666"/>
                    <a:gd name="connsiteX6" fmla="*/ 1360116 w 1365811"/>
                    <a:gd name="connsiteY6" fmla="*/ 335804 h 378666"/>
                    <a:gd name="connsiteX7" fmla="*/ 655266 w 1365811"/>
                    <a:gd name="connsiteY7" fmla="*/ 47 h 378666"/>
                    <a:gd name="connsiteX8" fmla="*/ 12328 w 1365811"/>
                    <a:gd name="connsiteY8" fmla="*/ 378666 h 378666"/>
                    <a:gd name="connsiteX0" fmla="*/ 8314 w 1374107"/>
                    <a:gd name="connsiteY0" fmla="*/ 441167 h 441166"/>
                    <a:gd name="connsiteX1" fmla="*/ 298585 w 1374107"/>
                    <a:gd name="connsiteY1" fmla="*/ 276973 h 441166"/>
                    <a:gd name="connsiteX2" fmla="*/ 479559 w 1374107"/>
                    <a:gd name="connsiteY2" fmla="*/ 365079 h 441166"/>
                    <a:gd name="connsiteX3" fmla="*/ 705778 w 1374107"/>
                    <a:gd name="connsiteY3" fmla="*/ 246017 h 441166"/>
                    <a:gd name="connsiteX4" fmla="*/ 934378 w 1374107"/>
                    <a:gd name="connsiteY4" fmla="*/ 334123 h 441166"/>
                    <a:gd name="connsiteX5" fmla="*/ 1097097 w 1374107"/>
                    <a:gd name="connsiteY5" fmla="*/ 268242 h 441166"/>
                    <a:gd name="connsiteX6" fmla="*/ 1370147 w 1374107"/>
                    <a:gd name="connsiteY6" fmla="*/ 336505 h 441166"/>
                    <a:gd name="connsiteX7" fmla="*/ 665297 w 1374107"/>
                    <a:gd name="connsiteY7" fmla="*/ 748 h 441166"/>
                    <a:gd name="connsiteX8" fmla="*/ 8314 w 1374107"/>
                    <a:gd name="connsiteY8" fmla="*/ 441167 h 441166"/>
                    <a:gd name="connsiteX0" fmla="*/ 13536 w 1381864"/>
                    <a:gd name="connsiteY0" fmla="*/ 440428 h 440428"/>
                    <a:gd name="connsiteX1" fmla="*/ 303807 w 1381864"/>
                    <a:gd name="connsiteY1" fmla="*/ 276234 h 440428"/>
                    <a:gd name="connsiteX2" fmla="*/ 484781 w 1381864"/>
                    <a:gd name="connsiteY2" fmla="*/ 364340 h 440428"/>
                    <a:gd name="connsiteX3" fmla="*/ 711000 w 1381864"/>
                    <a:gd name="connsiteY3" fmla="*/ 245278 h 440428"/>
                    <a:gd name="connsiteX4" fmla="*/ 939600 w 1381864"/>
                    <a:gd name="connsiteY4" fmla="*/ 333384 h 440428"/>
                    <a:gd name="connsiteX5" fmla="*/ 1102319 w 1381864"/>
                    <a:gd name="connsiteY5" fmla="*/ 267503 h 440428"/>
                    <a:gd name="connsiteX6" fmla="*/ 1375369 w 1381864"/>
                    <a:gd name="connsiteY6" fmla="*/ 335766 h 440428"/>
                    <a:gd name="connsiteX7" fmla="*/ 670519 w 1381864"/>
                    <a:gd name="connsiteY7" fmla="*/ 9 h 440428"/>
                    <a:gd name="connsiteX8" fmla="*/ 13536 w 1381864"/>
                    <a:gd name="connsiteY8" fmla="*/ 440428 h 440428"/>
                    <a:gd name="connsiteX0" fmla="*/ 8368 w 1396509"/>
                    <a:gd name="connsiteY0" fmla="*/ 440431 h 466691"/>
                    <a:gd name="connsiteX1" fmla="*/ 298639 w 1396509"/>
                    <a:gd name="connsiteY1" fmla="*/ 276237 h 466691"/>
                    <a:gd name="connsiteX2" fmla="*/ 479613 w 1396509"/>
                    <a:gd name="connsiteY2" fmla="*/ 364343 h 466691"/>
                    <a:gd name="connsiteX3" fmla="*/ 705832 w 1396509"/>
                    <a:gd name="connsiteY3" fmla="*/ 245281 h 466691"/>
                    <a:gd name="connsiteX4" fmla="*/ 934432 w 1396509"/>
                    <a:gd name="connsiteY4" fmla="*/ 333387 h 466691"/>
                    <a:gd name="connsiteX5" fmla="*/ 1097151 w 1396509"/>
                    <a:gd name="connsiteY5" fmla="*/ 267506 h 466691"/>
                    <a:gd name="connsiteX6" fmla="*/ 1392674 w 1396509"/>
                    <a:gd name="connsiteY6" fmla="*/ 456559 h 466691"/>
                    <a:gd name="connsiteX7" fmla="*/ 665351 w 1396509"/>
                    <a:gd name="connsiteY7" fmla="*/ 12 h 466691"/>
                    <a:gd name="connsiteX8" fmla="*/ 8368 w 1396509"/>
                    <a:gd name="connsiteY8" fmla="*/ 440431 h 466691"/>
                    <a:gd name="connsiteX0" fmla="*/ 13569 w 1404006"/>
                    <a:gd name="connsiteY0" fmla="*/ 440631 h 466891"/>
                    <a:gd name="connsiteX1" fmla="*/ 303840 w 1404006"/>
                    <a:gd name="connsiteY1" fmla="*/ 276437 h 466891"/>
                    <a:gd name="connsiteX2" fmla="*/ 484814 w 1404006"/>
                    <a:gd name="connsiteY2" fmla="*/ 364543 h 466891"/>
                    <a:gd name="connsiteX3" fmla="*/ 711033 w 1404006"/>
                    <a:gd name="connsiteY3" fmla="*/ 245481 h 466891"/>
                    <a:gd name="connsiteX4" fmla="*/ 939633 w 1404006"/>
                    <a:gd name="connsiteY4" fmla="*/ 333587 h 466891"/>
                    <a:gd name="connsiteX5" fmla="*/ 1102352 w 1404006"/>
                    <a:gd name="connsiteY5" fmla="*/ 267706 h 466891"/>
                    <a:gd name="connsiteX6" fmla="*/ 1397875 w 1404006"/>
                    <a:gd name="connsiteY6" fmla="*/ 456759 h 466891"/>
                    <a:gd name="connsiteX7" fmla="*/ 670552 w 1404006"/>
                    <a:gd name="connsiteY7" fmla="*/ 212 h 466891"/>
                    <a:gd name="connsiteX8" fmla="*/ 13569 w 1404006"/>
                    <a:gd name="connsiteY8" fmla="*/ 440631 h 466891"/>
                    <a:gd name="connsiteX0" fmla="*/ 7850 w 1440984"/>
                    <a:gd name="connsiteY0" fmla="*/ 544736 h 544736"/>
                    <a:gd name="connsiteX1" fmla="*/ 343066 w 1440984"/>
                    <a:gd name="connsiteY1" fmla="*/ 276606 h 544736"/>
                    <a:gd name="connsiteX2" fmla="*/ 524040 w 1440984"/>
                    <a:gd name="connsiteY2" fmla="*/ 364712 h 544736"/>
                    <a:gd name="connsiteX3" fmla="*/ 750259 w 1440984"/>
                    <a:gd name="connsiteY3" fmla="*/ 245650 h 544736"/>
                    <a:gd name="connsiteX4" fmla="*/ 978859 w 1440984"/>
                    <a:gd name="connsiteY4" fmla="*/ 333756 h 544736"/>
                    <a:gd name="connsiteX5" fmla="*/ 1141578 w 1440984"/>
                    <a:gd name="connsiteY5" fmla="*/ 267875 h 544736"/>
                    <a:gd name="connsiteX6" fmla="*/ 1437101 w 1440984"/>
                    <a:gd name="connsiteY6" fmla="*/ 456928 h 544736"/>
                    <a:gd name="connsiteX7" fmla="*/ 709778 w 1440984"/>
                    <a:gd name="connsiteY7" fmla="*/ 381 h 544736"/>
                    <a:gd name="connsiteX8" fmla="*/ 7850 w 1440984"/>
                    <a:gd name="connsiteY8" fmla="*/ 544736 h 544736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528663 w 1448066"/>
                    <a:gd name="connsiteY2" fmla="*/ 364489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983482 w 1448066"/>
                    <a:gd name="connsiteY4" fmla="*/ 333533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46201 w 1448066"/>
                    <a:gd name="connsiteY5" fmla="*/ 267652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2473 w 1448066"/>
                    <a:gd name="connsiteY0" fmla="*/ 544513 h 544513"/>
                    <a:gd name="connsiteX1" fmla="*/ 347689 w 1448066"/>
                    <a:gd name="connsiteY1" fmla="*/ 276383 h 544513"/>
                    <a:gd name="connsiteX2" fmla="*/ 494954 w 1448066"/>
                    <a:gd name="connsiteY2" fmla="*/ 429098 h 544513"/>
                    <a:gd name="connsiteX3" fmla="*/ 754882 w 1448066"/>
                    <a:gd name="connsiteY3" fmla="*/ 245427 h 544513"/>
                    <a:gd name="connsiteX4" fmla="*/ 1132363 w 1448066"/>
                    <a:gd name="connsiteY4" fmla="*/ 406569 h 544513"/>
                    <a:gd name="connsiteX5" fmla="*/ 1188337 w 1448066"/>
                    <a:gd name="connsiteY5" fmla="*/ 276079 h 544513"/>
                    <a:gd name="connsiteX6" fmla="*/ 1441724 w 1448066"/>
                    <a:gd name="connsiteY6" fmla="*/ 456705 h 544513"/>
                    <a:gd name="connsiteX7" fmla="*/ 714401 w 1448066"/>
                    <a:gd name="connsiteY7" fmla="*/ 158 h 544513"/>
                    <a:gd name="connsiteX8" fmla="*/ 12473 w 1448066"/>
                    <a:gd name="connsiteY8" fmla="*/ 544513 h 544513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48400 w 1449171"/>
                    <a:gd name="connsiteY1" fmla="*/ 276261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133074 w 1449171"/>
                    <a:gd name="connsiteY4" fmla="*/ 406447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495665 w 1449171"/>
                    <a:gd name="connsiteY2" fmla="*/ 428976 h 544391"/>
                    <a:gd name="connsiteX3" fmla="*/ 755593 w 1449171"/>
                    <a:gd name="connsiteY3" fmla="*/ 245305 h 544391"/>
                    <a:gd name="connsiteX4" fmla="*/ 1049788 w 1449171"/>
                    <a:gd name="connsiteY4" fmla="*/ 344370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1545 w 1449171"/>
                    <a:gd name="connsiteY1" fmla="*/ 290307 h 544391"/>
                    <a:gd name="connsiteX2" fmla="*/ 498996 w 1449171"/>
                    <a:gd name="connsiteY2" fmla="*/ 358622 h 544391"/>
                    <a:gd name="connsiteX3" fmla="*/ 755593 w 1449171"/>
                    <a:gd name="connsiteY3" fmla="*/ 245305 h 544391"/>
                    <a:gd name="connsiteX4" fmla="*/ 1049788 w 1449171"/>
                    <a:gd name="connsiteY4" fmla="*/ 344370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13184 w 1449171"/>
                    <a:gd name="connsiteY0" fmla="*/ 544391 h 544391"/>
                    <a:gd name="connsiteX1" fmla="*/ 334876 w 1449171"/>
                    <a:gd name="connsiteY1" fmla="*/ 277892 h 544391"/>
                    <a:gd name="connsiteX2" fmla="*/ 498996 w 1449171"/>
                    <a:gd name="connsiteY2" fmla="*/ 358622 h 544391"/>
                    <a:gd name="connsiteX3" fmla="*/ 755593 w 1449171"/>
                    <a:gd name="connsiteY3" fmla="*/ 245305 h 544391"/>
                    <a:gd name="connsiteX4" fmla="*/ 1049788 w 1449171"/>
                    <a:gd name="connsiteY4" fmla="*/ 344370 h 544391"/>
                    <a:gd name="connsiteX5" fmla="*/ 1189048 w 1449171"/>
                    <a:gd name="connsiteY5" fmla="*/ 275957 h 544391"/>
                    <a:gd name="connsiteX6" fmla="*/ 1442435 w 1449171"/>
                    <a:gd name="connsiteY6" fmla="*/ 456583 h 544391"/>
                    <a:gd name="connsiteX7" fmla="*/ 715112 w 1449171"/>
                    <a:gd name="connsiteY7" fmla="*/ 36 h 544391"/>
                    <a:gd name="connsiteX8" fmla="*/ 13184 w 1449171"/>
                    <a:gd name="connsiteY8" fmla="*/ 544391 h 544391"/>
                    <a:gd name="connsiteX0" fmla="*/ 8514 w 1384955"/>
                    <a:gd name="connsiteY0" fmla="*/ 387354 h 466442"/>
                    <a:gd name="connsiteX1" fmla="*/ 273572 w 1384955"/>
                    <a:gd name="connsiteY1" fmla="*/ 278117 h 466442"/>
                    <a:gd name="connsiteX2" fmla="*/ 437692 w 1384955"/>
                    <a:gd name="connsiteY2" fmla="*/ 358847 h 466442"/>
                    <a:gd name="connsiteX3" fmla="*/ 694289 w 1384955"/>
                    <a:gd name="connsiteY3" fmla="*/ 245530 h 466442"/>
                    <a:gd name="connsiteX4" fmla="*/ 988484 w 1384955"/>
                    <a:gd name="connsiteY4" fmla="*/ 344595 h 466442"/>
                    <a:gd name="connsiteX5" fmla="*/ 1127744 w 1384955"/>
                    <a:gd name="connsiteY5" fmla="*/ 276182 h 466442"/>
                    <a:gd name="connsiteX6" fmla="*/ 1381131 w 1384955"/>
                    <a:gd name="connsiteY6" fmla="*/ 456808 h 466442"/>
                    <a:gd name="connsiteX7" fmla="*/ 653808 w 1384955"/>
                    <a:gd name="connsiteY7" fmla="*/ 261 h 466442"/>
                    <a:gd name="connsiteX8" fmla="*/ 8514 w 1384955"/>
                    <a:gd name="connsiteY8" fmla="*/ 387354 h 466442"/>
                    <a:gd name="connsiteX0" fmla="*/ 14298 w 1393166"/>
                    <a:gd name="connsiteY0" fmla="*/ 387407 h 466495"/>
                    <a:gd name="connsiteX1" fmla="*/ 279356 w 1393166"/>
                    <a:gd name="connsiteY1" fmla="*/ 278170 h 466495"/>
                    <a:gd name="connsiteX2" fmla="*/ 443476 w 1393166"/>
                    <a:gd name="connsiteY2" fmla="*/ 358900 h 466495"/>
                    <a:gd name="connsiteX3" fmla="*/ 700073 w 1393166"/>
                    <a:gd name="connsiteY3" fmla="*/ 245583 h 466495"/>
                    <a:gd name="connsiteX4" fmla="*/ 994268 w 1393166"/>
                    <a:gd name="connsiteY4" fmla="*/ 344648 h 466495"/>
                    <a:gd name="connsiteX5" fmla="*/ 1133528 w 1393166"/>
                    <a:gd name="connsiteY5" fmla="*/ 276235 h 466495"/>
                    <a:gd name="connsiteX6" fmla="*/ 1386915 w 1393166"/>
                    <a:gd name="connsiteY6" fmla="*/ 456861 h 466495"/>
                    <a:gd name="connsiteX7" fmla="*/ 659592 w 1393166"/>
                    <a:gd name="connsiteY7" fmla="*/ 314 h 466495"/>
                    <a:gd name="connsiteX8" fmla="*/ 14298 w 1393166"/>
                    <a:gd name="connsiteY8" fmla="*/ 387407 h 466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3166" h="466495">
                      <a:moveTo>
                        <a:pt x="14298" y="387407"/>
                      </a:moveTo>
                      <a:cubicBezTo>
                        <a:pt x="115103" y="369151"/>
                        <a:pt x="103435" y="305833"/>
                        <a:pt x="279356" y="278170"/>
                      </a:cubicBezTo>
                      <a:cubicBezTo>
                        <a:pt x="359770" y="258934"/>
                        <a:pt x="373357" y="364331"/>
                        <a:pt x="443476" y="358900"/>
                      </a:cubicBezTo>
                      <a:cubicBezTo>
                        <a:pt x="513596" y="353469"/>
                        <a:pt x="517993" y="260574"/>
                        <a:pt x="700073" y="245583"/>
                      </a:cubicBezTo>
                      <a:cubicBezTo>
                        <a:pt x="806308" y="241828"/>
                        <a:pt x="922026" y="339539"/>
                        <a:pt x="994268" y="344648"/>
                      </a:cubicBezTo>
                      <a:cubicBezTo>
                        <a:pt x="1066511" y="349757"/>
                        <a:pt x="1081968" y="267879"/>
                        <a:pt x="1133528" y="276235"/>
                      </a:cubicBezTo>
                      <a:cubicBezTo>
                        <a:pt x="1235651" y="273354"/>
                        <a:pt x="1331882" y="517318"/>
                        <a:pt x="1386915" y="456861"/>
                      </a:cubicBezTo>
                      <a:cubicBezTo>
                        <a:pt x="1441948" y="396404"/>
                        <a:pt x="1128224" y="-12941"/>
                        <a:pt x="659592" y="314"/>
                      </a:cubicBezTo>
                      <a:cubicBezTo>
                        <a:pt x="190960" y="13569"/>
                        <a:pt x="-65076" y="365182"/>
                        <a:pt x="14298" y="387407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7" name="フリーフォーム: 図形 1606">
                  <a:extLst>
                    <a:ext uri="{FF2B5EF4-FFF2-40B4-BE49-F238E27FC236}">
                      <a16:creationId xmlns:a16="http://schemas.microsoft.com/office/drawing/2014/main" id="{13421E7A-3B78-018F-A84C-CD54F52B8257}"/>
                    </a:ext>
                  </a:extLst>
                </p:cNvPr>
                <p:cNvSpPr/>
                <p:nvPr/>
              </p:nvSpPr>
              <p:spPr>
                <a:xfrm>
                  <a:off x="829278" y="5412336"/>
                  <a:ext cx="1043401" cy="282800"/>
                </a:xfrm>
                <a:custGeom>
                  <a:avLst/>
                  <a:gdLst>
                    <a:gd name="connsiteX0" fmla="*/ 801211 w 1043401"/>
                    <a:gd name="connsiteY0" fmla="*/ 234910 h 282800"/>
                    <a:gd name="connsiteX1" fmla="*/ 836290 w 1043401"/>
                    <a:gd name="connsiteY1" fmla="*/ 260700 h 282800"/>
                    <a:gd name="connsiteX2" fmla="*/ 784128 w 1043401"/>
                    <a:gd name="connsiteY2" fmla="*/ 282800 h 282800"/>
                    <a:gd name="connsiteX3" fmla="*/ 749049 w 1043401"/>
                    <a:gd name="connsiteY3" fmla="*/ 257011 h 282800"/>
                    <a:gd name="connsiteX4" fmla="*/ 232848 w 1043401"/>
                    <a:gd name="connsiteY4" fmla="*/ 201139 h 282800"/>
                    <a:gd name="connsiteX5" fmla="*/ 285667 w 1043401"/>
                    <a:gd name="connsiteY5" fmla="*/ 218159 h 282800"/>
                    <a:gd name="connsiteX6" fmla="*/ 247139 w 1043401"/>
                    <a:gd name="connsiteY6" fmla="*/ 255403 h 282800"/>
                    <a:gd name="connsiteX7" fmla="*/ 194321 w 1043401"/>
                    <a:gd name="connsiteY7" fmla="*/ 238384 h 282800"/>
                    <a:gd name="connsiteX8" fmla="*/ 90436 w 1043401"/>
                    <a:gd name="connsiteY8" fmla="*/ 172306 h 282800"/>
                    <a:gd name="connsiteX9" fmla="*/ 119275 w 1043401"/>
                    <a:gd name="connsiteY9" fmla="*/ 205502 h 282800"/>
                    <a:gd name="connsiteX10" fmla="*/ 28838 w 1043401"/>
                    <a:gd name="connsiteY10" fmla="*/ 229975 h 282800"/>
                    <a:gd name="connsiteX11" fmla="*/ 0 w 1043401"/>
                    <a:gd name="connsiteY11" fmla="*/ 196779 h 282800"/>
                    <a:gd name="connsiteX12" fmla="*/ 963481 w 1043401"/>
                    <a:gd name="connsiteY12" fmla="*/ 169967 h 282800"/>
                    <a:gd name="connsiteX13" fmla="*/ 1043401 w 1043401"/>
                    <a:gd name="connsiteY13" fmla="*/ 190794 h 282800"/>
                    <a:gd name="connsiteX14" fmla="*/ 1004714 w 1043401"/>
                    <a:gd name="connsiteY14" fmla="*/ 237040 h 282800"/>
                    <a:gd name="connsiteX15" fmla="*/ 924792 w 1043401"/>
                    <a:gd name="connsiteY15" fmla="*/ 216213 h 282800"/>
                    <a:gd name="connsiteX16" fmla="*/ 419086 w 1043401"/>
                    <a:gd name="connsiteY16" fmla="*/ 154793 h 282800"/>
                    <a:gd name="connsiteX17" fmla="*/ 491135 w 1043401"/>
                    <a:gd name="connsiteY17" fmla="*/ 170043 h 282800"/>
                    <a:gd name="connsiteX18" fmla="*/ 469508 w 1043401"/>
                    <a:gd name="connsiteY18" fmla="*/ 201871 h 282800"/>
                    <a:gd name="connsiteX19" fmla="*/ 397461 w 1043401"/>
                    <a:gd name="connsiteY19" fmla="*/ 186621 h 282800"/>
                    <a:gd name="connsiteX20" fmla="*/ 776814 w 1043401"/>
                    <a:gd name="connsiteY20" fmla="*/ 134619 h 282800"/>
                    <a:gd name="connsiteX21" fmla="*/ 796434 w 1043401"/>
                    <a:gd name="connsiteY21" fmla="*/ 171266 h 282800"/>
                    <a:gd name="connsiteX22" fmla="*/ 703549 w 1043401"/>
                    <a:gd name="connsiteY22" fmla="*/ 186757 h 282800"/>
                    <a:gd name="connsiteX23" fmla="*/ 683929 w 1043401"/>
                    <a:gd name="connsiteY23" fmla="*/ 150109 h 282800"/>
                    <a:gd name="connsiteX24" fmla="*/ 572618 w 1043401"/>
                    <a:gd name="connsiteY24" fmla="*/ 120810 h 282800"/>
                    <a:gd name="connsiteX25" fmla="*/ 625728 w 1043401"/>
                    <a:gd name="connsiteY25" fmla="*/ 149004 h 282800"/>
                    <a:gd name="connsiteX26" fmla="*/ 590005 w 1043401"/>
                    <a:gd name="connsiteY26" fmla="*/ 169967 h 282800"/>
                    <a:gd name="connsiteX27" fmla="*/ 536895 w 1043401"/>
                    <a:gd name="connsiteY27" fmla="*/ 141773 h 282800"/>
                    <a:gd name="connsiteX28" fmla="*/ 271511 w 1043401"/>
                    <a:gd name="connsiteY28" fmla="*/ 99424 h 282800"/>
                    <a:gd name="connsiteX29" fmla="*/ 359502 w 1043401"/>
                    <a:gd name="connsiteY29" fmla="*/ 113318 h 282800"/>
                    <a:gd name="connsiteX30" fmla="*/ 335490 w 1043401"/>
                    <a:gd name="connsiteY30" fmla="*/ 160688 h 282800"/>
                    <a:gd name="connsiteX31" fmla="*/ 247499 w 1043401"/>
                    <a:gd name="connsiteY31" fmla="*/ 146794 h 282800"/>
                    <a:gd name="connsiteX32" fmla="*/ 151794 w 1043401"/>
                    <a:gd name="connsiteY32" fmla="*/ 37467 h 282800"/>
                    <a:gd name="connsiteX33" fmla="*/ 204613 w 1043401"/>
                    <a:gd name="connsiteY33" fmla="*/ 54487 h 282800"/>
                    <a:gd name="connsiteX34" fmla="*/ 166085 w 1043401"/>
                    <a:gd name="connsiteY34" fmla="*/ 91731 h 282800"/>
                    <a:gd name="connsiteX35" fmla="*/ 113267 w 1043401"/>
                    <a:gd name="connsiteY35" fmla="*/ 74712 h 282800"/>
                    <a:gd name="connsiteX36" fmla="*/ 691582 w 1043401"/>
                    <a:gd name="connsiteY36" fmla="*/ 14088 h 282800"/>
                    <a:gd name="connsiteX37" fmla="*/ 726661 w 1043401"/>
                    <a:gd name="connsiteY37" fmla="*/ 39878 h 282800"/>
                    <a:gd name="connsiteX38" fmla="*/ 674499 w 1043401"/>
                    <a:gd name="connsiteY38" fmla="*/ 61978 h 282800"/>
                    <a:gd name="connsiteX39" fmla="*/ 639420 w 1043401"/>
                    <a:gd name="connsiteY39" fmla="*/ 36189 h 282800"/>
                    <a:gd name="connsiteX40" fmla="*/ 448702 w 1043401"/>
                    <a:gd name="connsiteY40" fmla="*/ 0 h 282800"/>
                    <a:gd name="connsiteX41" fmla="*/ 501812 w 1043401"/>
                    <a:gd name="connsiteY41" fmla="*/ 28194 h 282800"/>
                    <a:gd name="connsiteX42" fmla="*/ 466089 w 1043401"/>
                    <a:gd name="connsiteY42" fmla="*/ 49157 h 282800"/>
                    <a:gd name="connsiteX43" fmla="*/ 412979 w 1043401"/>
                    <a:gd name="connsiteY43" fmla="*/ 20963 h 28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43401" h="282800">
                      <a:moveTo>
                        <a:pt x="801211" y="234910"/>
                      </a:moveTo>
                      <a:lnTo>
                        <a:pt x="836290" y="260700"/>
                      </a:lnTo>
                      <a:lnTo>
                        <a:pt x="784128" y="282800"/>
                      </a:lnTo>
                      <a:lnTo>
                        <a:pt x="749049" y="257011"/>
                      </a:lnTo>
                      <a:close/>
                      <a:moveTo>
                        <a:pt x="232848" y="201139"/>
                      </a:moveTo>
                      <a:lnTo>
                        <a:pt x="285667" y="218159"/>
                      </a:lnTo>
                      <a:lnTo>
                        <a:pt x="247139" y="255403"/>
                      </a:lnTo>
                      <a:lnTo>
                        <a:pt x="194321" y="238384"/>
                      </a:lnTo>
                      <a:close/>
                      <a:moveTo>
                        <a:pt x="90436" y="172306"/>
                      </a:moveTo>
                      <a:lnTo>
                        <a:pt x="119275" y="205502"/>
                      </a:lnTo>
                      <a:lnTo>
                        <a:pt x="28838" y="229975"/>
                      </a:lnTo>
                      <a:lnTo>
                        <a:pt x="0" y="196779"/>
                      </a:lnTo>
                      <a:close/>
                      <a:moveTo>
                        <a:pt x="963481" y="169967"/>
                      </a:moveTo>
                      <a:lnTo>
                        <a:pt x="1043401" y="190794"/>
                      </a:lnTo>
                      <a:lnTo>
                        <a:pt x="1004714" y="237040"/>
                      </a:lnTo>
                      <a:lnTo>
                        <a:pt x="924792" y="216213"/>
                      </a:lnTo>
                      <a:close/>
                      <a:moveTo>
                        <a:pt x="419086" y="154793"/>
                      </a:moveTo>
                      <a:lnTo>
                        <a:pt x="491135" y="170043"/>
                      </a:lnTo>
                      <a:lnTo>
                        <a:pt x="469508" y="201871"/>
                      </a:lnTo>
                      <a:lnTo>
                        <a:pt x="397461" y="186621"/>
                      </a:lnTo>
                      <a:close/>
                      <a:moveTo>
                        <a:pt x="776814" y="134619"/>
                      </a:moveTo>
                      <a:lnTo>
                        <a:pt x="796434" y="171266"/>
                      </a:lnTo>
                      <a:lnTo>
                        <a:pt x="703549" y="186757"/>
                      </a:lnTo>
                      <a:lnTo>
                        <a:pt x="683929" y="150109"/>
                      </a:lnTo>
                      <a:close/>
                      <a:moveTo>
                        <a:pt x="572618" y="120810"/>
                      </a:moveTo>
                      <a:lnTo>
                        <a:pt x="625728" y="149004"/>
                      </a:lnTo>
                      <a:lnTo>
                        <a:pt x="590005" y="169967"/>
                      </a:lnTo>
                      <a:lnTo>
                        <a:pt x="536895" y="141773"/>
                      </a:lnTo>
                      <a:close/>
                      <a:moveTo>
                        <a:pt x="271511" y="99424"/>
                      </a:moveTo>
                      <a:lnTo>
                        <a:pt x="359502" y="113318"/>
                      </a:lnTo>
                      <a:lnTo>
                        <a:pt x="335490" y="160688"/>
                      </a:lnTo>
                      <a:lnTo>
                        <a:pt x="247499" y="146794"/>
                      </a:lnTo>
                      <a:close/>
                      <a:moveTo>
                        <a:pt x="151794" y="37467"/>
                      </a:moveTo>
                      <a:lnTo>
                        <a:pt x="204613" y="54487"/>
                      </a:lnTo>
                      <a:lnTo>
                        <a:pt x="166085" y="91731"/>
                      </a:lnTo>
                      <a:lnTo>
                        <a:pt x="113267" y="74712"/>
                      </a:lnTo>
                      <a:close/>
                      <a:moveTo>
                        <a:pt x="691582" y="14088"/>
                      </a:moveTo>
                      <a:lnTo>
                        <a:pt x="726661" y="39878"/>
                      </a:lnTo>
                      <a:lnTo>
                        <a:pt x="674499" y="61978"/>
                      </a:lnTo>
                      <a:lnTo>
                        <a:pt x="639420" y="36189"/>
                      </a:lnTo>
                      <a:close/>
                      <a:moveTo>
                        <a:pt x="448702" y="0"/>
                      </a:moveTo>
                      <a:lnTo>
                        <a:pt x="501812" y="28194"/>
                      </a:lnTo>
                      <a:lnTo>
                        <a:pt x="466089" y="49157"/>
                      </a:lnTo>
                      <a:lnTo>
                        <a:pt x="412979" y="20963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08" name="グループ化 1607">
                  <a:extLst>
                    <a:ext uri="{FF2B5EF4-FFF2-40B4-BE49-F238E27FC236}">
                      <a16:creationId xmlns:a16="http://schemas.microsoft.com/office/drawing/2014/main" id="{835AF2A7-C34C-31AD-04A9-0968521C6840}"/>
                    </a:ext>
                  </a:extLst>
                </p:cNvPr>
                <p:cNvGrpSpPr/>
                <p:nvPr/>
              </p:nvGrpSpPr>
              <p:grpSpPr>
                <a:xfrm>
                  <a:off x="612407" y="5996940"/>
                  <a:ext cx="1402434" cy="485064"/>
                  <a:chOff x="692095" y="6024502"/>
                  <a:chExt cx="1243057" cy="429940"/>
                </a:xfrm>
              </p:grpSpPr>
              <p:sp>
                <p:nvSpPr>
                  <p:cNvPr id="1610" name="楕円 33">
                    <a:extLst>
                      <a:ext uri="{FF2B5EF4-FFF2-40B4-BE49-F238E27FC236}">
                        <a16:creationId xmlns:a16="http://schemas.microsoft.com/office/drawing/2014/main" id="{08620C15-9F70-E47D-0384-3954B23973C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92095" y="6024502"/>
                    <a:ext cx="557257" cy="429940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1" name="楕円 33">
                    <a:extLst>
                      <a:ext uri="{FF2B5EF4-FFF2-40B4-BE49-F238E27FC236}">
                        <a16:creationId xmlns:a16="http://schemas.microsoft.com/office/drawing/2014/main" id="{0D380429-9531-58DD-528C-093E631EF31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377895" y="6024502"/>
                    <a:ext cx="557257" cy="429940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cxnSp>
                <p:nvCxnSpPr>
                  <p:cNvPr id="1612" name="直線コネクタ 1611">
                    <a:extLst>
                      <a:ext uri="{FF2B5EF4-FFF2-40B4-BE49-F238E27FC236}">
                        <a16:creationId xmlns:a16="http://schemas.microsoft.com/office/drawing/2014/main" id="{0D26BE5C-BE47-74F6-9F4F-834DEF4C4D32}"/>
                      </a:ext>
                    </a:extLst>
                  </p:cNvPr>
                  <p:cNvCxnSpPr>
                    <a:cxnSpLocks/>
                    <a:stCxn id="1610" idx="0"/>
                    <a:endCxn id="1611" idx="2"/>
                  </p:cNvCxnSpPr>
                  <p:nvPr/>
                </p:nvCxnSpPr>
                <p:spPr>
                  <a:xfrm>
                    <a:off x="1249352" y="6179472"/>
                    <a:ext cx="128543" cy="0"/>
                  </a:xfrm>
                  <a:prstGeom prst="line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sp>
              <p:nvSpPr>
                <p:cNvPr id="1609" name="フリーフォーム: 図形 1608">
                  <a:extLst>
                    <a:ext uri="{FF2B5EF4-FFF2-40B4-BE49-F238E27FC236}">
                      <a16:creationId xmlns:a16="http://schemas.microsoft.com/office/drawing/2014/main" id="{85864054-4317-9473-BB49-A12F3AE16337}"/>
                    </a:ext>
                  </a:extLst>
                </p:cNvPr>
                <p:cNvSpPr/>
                <p:nvPr/>
              </p:nvSpPr>
              <p:spPr>
                <a:xfrm>
                  <a:off x="1104001" y="6622461"/>
                  <a:ext cx="485942" cy="81898"/>
                </a:xfrm>
                <a:custGeom>
                  <a:avLst/>
                  <a:gdLst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242971 w 485942"/>
                    <a:gd name="connsiteY8" fmla="*/ 0 h 163797"/>
                    <a:gd name="connsiteX0" fmla="*/ 242971 w 485942"/>
                    <a:gd name="connsiteY0" fmla="*/ 0 h 163797"/>
                    <a:gd name="connsiteX1" fmla="*/ 471160 w 485942"/>
                    <a:gd name="connsiteY1" fmla="*/ 69702 h 163797"/>
                    <a:gd name="connsiteX2" fmla="*/ 485942 w 485942"/>
                    <a:gd name="connsiteY2" fmla="*/ 81899 h 163797"/>
                    <a:gd name="connsiteX3" fmla="*/ 471160 w 485942"/>
                    <a:gd name="connsiteY3" fmla="*/ 94095 h 163797"/>
                    <a:gd name="connsiteX4" fmla="*/ 242971 w 485942"/>
                    <a:gd name="connsiteY4" fmla="*/ 163797 h 163797"/>
                    <a:gd name="connsiteX5" fmla="*/ 14782 w 485942"/>
                    <a:gd name="connsiteY5" fmla="*/ 94095 h 163797"/>
                    <a:gd name="connsiteX6" fmla="*/ 0 w 485942"/>
                    <a:gd name="connsiteY6" fmla="*/ 81899 h 163797"/>
                    <a:gd name="connsiteX7" fmla="*/ 14782 w 485942"/>
                    <a:gd name="connsiteY7" fmla="*/ 69702 h 163797"/>
                    <a:gd name="connsiteX8" fmla="*/ 334411 w 485942"/>
                    <a:gd name="connsiteY8" fmla="*/ 91440 h 163797"/>
                    <a:gd name="connsiteX0" fmla="*/ 471160 w 485942"/>
                    <a:gd name="connsiteY0" fmla="*/ 39935 h 134030"/>
                    <a:gd name="connsiteX1" fmla="*/ 485942 w 485942"/>
                    <a:gd name="connsiteY1" fmla="*/ 52132 h 134030"/>
                    <a:gd name="connsiteX2" fmla="*/ 471160 w 485942"/>
                    <a:gd name="connsiteY2" fmla="*/ 64328 h 134030"/>
                    <a:gd name="connsiteX3" fmla="*/ 242971 w 485942"/>
                    <a:gd name="connsiteY3" fmla="*/ 134030 h 134030"/>
                    <a:gd name="connsiteX4" fmla="*/ 14782 w 485942"/>
                    <a:gd name="connsiteY4" fmla="*/ 64328 h 134030"/>
                    <a:gd name="connsiteX5" fmla="*/ 0 w 485942"/>
                    <a:gd name="connsiteY5" fmla="*/ 52132 h 134030"/>
                    <a:gd name="connsiteX6" fmla="*/ 14782 w 485942"/>
                    <a:gd name="connsiteY6" fmla="*/ 39935 h 134030"/>
                    <a:gd name="connsiteX7" fmla="*/ 334411 w 485942"/>
                    <a:gd name="connsiteY7" fmla="*/ 61673 h 134030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6" fmla="*/ 14782 w 485942"/>
                    <a:gd name="connsiteY6" fmla="*/ 0 h 94095"/>
                    <a:gd name="connsiteX0" fmla="*/ 471160 w 485942"/>
                    <a:gd name="connsiteY0" fmla="*/ 0 h 94095"/>
                    <a:gd name="connsiteX1" fmla="*/ 485942 w 485942"/>
                    <a:gd name="connsiteY1" fmla="*/ 12197 h 94095"/>
                    <a:gd name="connsiteX2" fmla="*/ 471160 w 485942"/>
                    <a:gd name="connsiteY2" fmla="*/ 24393 h 94095"/>
                    <a:gd name="connsiteX3" fmla="*/ 242971 w 485942"/>
                    <a:gd name="connsiteY3" fmla="*/ 94095 h 94095"/>
                    <a:gd name="connsiteX4" fmla="*/ 14782 w 485942"/>
                    <a:gd name="connsiteY4" fmla="*/ 24393 h 94095"/>
                    <a:gd name="connsiteX5" fmla="*/ 0 w 485942"/>
                    <a:gd name="connsiteY5" fmla="*/ 12197 h 94095"/>
                    <a:gd name="connsiteX0" fmla="*/ 485942 w 485942"/>
                    <a:gd name="connsiteY0" fmla="*/ 0 h 81898"/>
                    <a:gd name="connsiteX1" fmla="*/ 471160 w 485942"/>
                    <a:gd name="connsiteY1" fmla="*/ 12196 h 81898"/>
                    <a:gd name="connsiteX2" fmla="*/ 242971 w 485942"/>
                    <a:gd name="connsiteY2" fmla="*/ 81898 h 81898"/>
                    <a:gd name="connsiteX3" fmla="*/ 14782 w 485942"/>
                    <a:gd name="connsiteY3" fmla="*/ 12196 h 81898"/>
                    <a:gd name="connsiteX4" fmla="*/ 0 w 485942"/>
                    <a:gd name="connsiteY4" fmla="*/ 0 h 8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42" h="81898">
                      <a:moveTo>
                        <a:pt x="485942" y="0"/>
                      </a:moveTo>
                      <a:lnTo>
                        <a:pt x="471160" y="12196"/>
                      </a:lnTo>
                      <a:cubicBezTo>
                        <a:pt x="406022" y="56202"/>
                        <a:pt x="327498" y="81898"/>
                        <a:pt x="242971" y="81898"/>
                      </a:cubicBezTo>
                      <a:cubicBezTo>
                        <a:pt x="158445" y="81898"/>
                        <a:pt x="79920" y="56202"/>
                        <a:pt x="14782" y="1219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598" name="フリーフォーム: 図形 1597">
              <a:extLst>
                <a:ext uri="{FF2B5EF4-FFF2-40B4-BE49-F238E27FC236}">
                  <a16:creationId xmlns:a16="http://schemas.microsoft.com/office/drawing/2014/main" id="{2F72C4FE-4A85-996B-0A63-7C996C5BB79D}"/>
                </a:ext>
              </a:extLst>
            </p:cNvPr>
            <p:cNvSpPr/>
            <p:nvPr/>
          </p:nvSpPr>
          <p:spPr>
            <a:xfrm>
              <a:off x="3780831" y="2197308"/>
              <a:ext cx="2393514" cy="551393"/>
            </a:xfrm>
            <a:custGeom>
              <a:avLst/>
              <a:gdLst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82915 w 4844646"/>
                <a:gd name="connsiteY6" fmla="*/ 559461 h 1116060"/>
                <a:gd name="connsiteX7" fmla="*/ 267036 w 4844646"/>
                <a:gd name="connsiteY7" fmla="*/ 559461 h 1116060"/>
                <a:gd name="connsiteX8" fmla="*/ 0 w 4844646"/>
                <a:gd name="connsiteY8" fmla="*/ 0 h 1116060"/>
                <a:gd name="connsiteX9" fmla="*/ 9256 w 4844646"/>
                <a:gd name="connsiteY9" fmla="*/ 11527 h 1116060"/>
                <a:gd name="connsiteX10" fmla="*/ 2422323 w 4844646"/>
                <a:gd name="connsiteY10" fmla="*/ 580037 h 1116060"/>
                <a:gd name="connsiteX11" fmla="*/ 4835391 w 4844646"/>
                <a:gd name="connsiteY11" fmla="*/ 11527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67036 w 4844646"/>
                <a:gd name="connsiteY6" fmla="*/ 559461 h 1116060"/>
                <a:gd name="connsiteX7" fmla="*/ 0 w 4844646"/>
                <a:gd name="connsiteY7" fmla="*/ 0 h 1116060"/>
                <a:gd name="connsiteX8" fmla="*/ 9256 w 4844646"/>
                <a:gd name="connsiteY8" fmla="*/ 11527 h 1116060"/>
                <a:gd name="connsiteX9" fmla="*/ 2422323 w 4844646"/>
                <a:gd name="connsiteY9" fmla="*/ 580037 h 1116060"/>
                <a:gd name="connsiteX10" fmla="*/ 4835391 w 4844646"/>
                <a:gd name="connsiteY10" fmla="*/ 11527 h 1116060"/>
                <a:gd name="connsiteX11" fmla="*/ 4844646 w 4844646"/>
                <a:gd name="connsiteY11" fmla="*/ 0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0 w 4844646"/>
                <a:gd name="connsiteY6" fmla="*/ 0 h 1116060"/>
                <a:gd name="connsiteX7" fmla="*/ 9256 w 4844646"/>
                <a:gd name="connsiteY7" fmla="*/ 11527 h 1116060"/>
                <a:gd name="connsiteX8" fmla="*/ 2422323 w 4844646"/>
                <a:gd name="connsiteY8" fmla="*/ 580037 h 1116060"/>
                <a:gd name="connsiteX9" fmla="*/ 4835391 w 4844646"/>
                <a:gd name="connsiteY9" fmla="*/ 11527 h 1116060"/>
                <a:gd name="connsiteX10" fmla="*/ 4844646 w 4844646"/>
                <a:gd name="connsiteY10" fmla="*/ 0 h 1116060"/>
                <a:gd name="connsiteX0" fmla="*/ 4844646 w 4844646"/>
                <a:gd name="connsiteY0" fmla="*/ 0 h 1116060"/>
                <a:gd name="connsiteX1" fmla="*/ 4561731 w 4844646"/>
                <a:gd name="connsiteY1" fmla="*/ 559461 h 1116060"/>
                <a:gd name="connsiteX2" fmla="*/ 4559822 w 4844646"/>
                <a:gd name="connsiteY2" fmla="*/ 570158 h 1116060"/>
                <a:gd name="connsiteX3" fmla="*/ 2422323 w 4844646"/>
                <a:gd name="connsiteY3" fmla="*/ 1116060 h 1116060"/>
                <a:gd name="connsiteX4" fmla="*/ 284824 w 4844646"/>
                <a:gd name="connsiteY4" fmla="*/ 570158 h 1116060"/>
                <a:gd name="connsiteX5" fmla="*/ 0 w 4844646"/>
                <a:gd name="connsiteY5" fmla="*/ 0 h 1116060"/>
                <a:gd name="connsiteX6" fmla="*/ 9256 w 4844646"/>
                <a:gd name="connsiteY6" fmla="*/ 11527 h 1116060"/>
                <a:gd name="connsiteX7" fmla="*/ 2422323 w 4844646"/>
                <a:gd name="connsiteY7" fmla="*/ 580037 h 1116060"/>
                <a:gd name="connsiteX8" fmla="*/ 4835391 w 4844646"/>
                <a:gd name="connsiteY8" fmla="*/ 11527 h 1116060"/>
                <a:gd name="connsiteX9" fmla="*/ 4844646 w 4844646"/>
                <a:gd name="connsiteY9" fmla="*/ 0 h 1116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44646" h="1116060">
                  <a:moveTo>
                    <a:pt x="4844646" y="0"/>
                  </a:moveTo>
                  <a:lnTo>
                    <a:pt x="4561731" y="559461"/>
                  </a:lnTo>
                  <a:lnTo>
                    <a:pt x="4559822" y="570158"/>
                  </a:lnTo>
                  <a:cubicBezTo>
                    <a:pt x="4449793" y="876783"/>
                    <a:pt x="3534793" y="1116060"/>
                    <a:pt x="2422323" y="1116060"/>
                  </a:cubicBezTo>
                  <a:cubicBezTo>
                    <a:pt x="1309853" y="1116060"/>
                    <a:pt x="394853" y="876783"/>
                    <a:pt x="284824" y="570158"/>
                  </a:cubicBezTo>
                  <a:lnTo>
                    <a:pt x="0" y="0"/>
                  </a:lnTo>
                  <a:lnTo>
                    <a:pt x="9256" y="11527"/>
                  </a:lnTo>
                  <a:cubicBezTo>
                    <a:pt x="329160" y="340893"/>
                    <a:pt x="1288531" y="580037"/>
                    <a:pt x="2422323" y="580037"/>
                  </a:cubicBezTo>
                  <a:cubicBezTo>
                    <a:pt x="3556115" y="580037"/>
                    <a:pt x="4515486" y="340893"/>
                    <a:pt x="4835391" y="11527"/>
                  </a:cubicBezTo>
                  <a:lnTo>
                    <a:pt x="4844646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650" name="グループ化 1649">
            <a:extLst>
              <a:ext uri="{FF2B5EF4-FFF2-40B4-BE49-F238E27FC236}">
                <a16:creationId xmlns:a16="http://schemas.microsoft.com/office/drawing/2014/main" id="{F13690B0-45FB-F434-D376-0764B1DD1C11}"/>
              </a:ext>
            </a:extLst>
          </p:cNvPr>
          <p:cNvGrpSpPr/>
          <p:nvPr/>
        </p:nvGrpSpPr>
        <p:grpSpPr>
          <a:xfrm>
            <a:off x="6643596" y="1403214"/>
            <a:ext cx="2474424" cy="1345487"/>
            <a:chOff x="6643596" y="1403214"/>
            <a:chExt cx="2474424" cy="1345487"/>
          </a:xfrm>
        </p:grpSpPr>
        <p:sp>
          <p:nvSpPr>
            <p:cNvPr id="1651" name="楕円 1650">
              <a:extLst>
                <a:ext uri="{FF2B5EF4-FFF2-40B4-BE49-F238E27FC236}">
                  <a16:creationId xmlns:a16="http://schemas.microsoft.com/office/drawing/2014/main" id="{D3AD8A69-6A74-8493-5F95-0AA7E8C87AFE}"/>
                </a:ext>
              </a:extLst>
            </p:cNvPr>
            <p:cNvSpPr/>
            <p:nvPr/>
          </p:nvSpPr>
          <p:spPr>
            <a:xfrm>
              <a:off x="6643596" y="1712498"/>
              <a:ext cx="2474424" cy="780012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52" name="フリーフォーム: 図形 1651">
              <a:extLst>
                <a:ext uri="{FF2B5EF4-FFF2-40B4-BE49-F238E27FC236}">
                  <a16:creationId xmlns:a16="http://schemas.microsoft.com/office/drawing/2014/main" id="{A454726E-8B6A-0A70-0FA7-05DC956183DA}"/>
                </a:ext>
              </a:extLst>
            </p:cNvPr>
            <p:cNvSpPr/>
            <p:nvPr/>
          </p:nvSpPr>
          <p:spPr>
            <a:xfrm>
              <a:off x="6883761" y="2169235"/>
              <a:ext cx="1994096" cy="319561"/>
            </a:xfrm>
            <a:custGeom>
              <a:avLst/>
              <a:gdLst>
                <a:gd name="connsiteX0" fmla="*/ 2018097 w 4036195"/>
                <a:gd name="connsiteY0" fmla="*/ 0 h 646815"/>
                <a:gd name="connsiteX1" fmla="*/ 3950465 w 4036195"/>
                <a:gd name="connsiteY1" fmla="*/ 287268 h 646815"/>
                <a:gd name="connsiteX2" fmla="*/ 4036195 w 4036195"/>
                <a:gd name="connsiteY2" fmla="*/ 323408 h 646815"/>
                <a:gd name="connsiteX3" fmla="*/ 3950465 w 4036195"/>
                <a:gd name="connsiteY3" fmla="*/ 359547 h 646815"/>
                <a:gd name="connsiteX4" fmla="*/ 2018097 w 4036195"/>
                <a:gd name="connsiteY4" fmla="*/ 646815 h 646815"/>
                <a:gd name="connsiteX5" fmla="*/ 85729 w 4036195"/>
                <a:gd name="connsiteY5" fmla="*/ 359547 h 646815"/>
                <a:gd name="connsiteX6" fmla="*/ 0 w 4036195"/>
                <a:gd name="connsiteY6" fmla="*/ 323408 h 646815"/>
                <a:gd name="connsiteX7" fmla="*/ 85729 w 4036195"/>
                <a:gd name="connsiteY7" fmla="*/ 287268 h 646815"/>
                <a:gd name="connsiteX8" fmla="*/ 2018097 w 4036195"/>
                <a:gd name="connsiteY8" fmla="*/ 0 h 64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36195" h="646815">
                  <a:moveTo>
                    <a:pt x="2018097" y="0"/>
                  </a:moveTo>
                  <a:cubicBezTo>
                    <a:pt x="2796054" y="0"/>
                    <a:pt x="3491157" y="111826"/>
                    <a:pt x="3950465" y="287268"/>
                  </a:cubicBezTo>
                  <a:lnTo>
                    <a:pt x="4036195" y="323408"/>
                  </a:lnTo>
                  <a:lnTo>
                    <a:pt x="3950465" y="359547"/>
                  </a:lnTo>
                  <a:cubicBezTo>
                    <a:pt x="3491157" y="534989"/>
                    <a:pt x="2796054" y="646815"/>
                    <a:pt x="2018097" y="646815"/>
                  </a:cubicBezTo>
                  <a:cubicBezTo>
                    <a:pt x="1240140" y="646815"/>
                    <a:pt x="545038" y="534989"/>
                    <a:pt x="85729" y="359547"/>
                  </a:cubicBezTo>
                  <a:lnTo>
                    <a:pt x="0" y="323408"/>
                  </a:lnTo>
                  <a:lnTo>
                    <a:pt x="85729" y="287268"/>
                  </a:lnTo>
                  <a:cubicBezTo>
                    <a:pt x="545038" y="111826"/>
                    <a:pt x="1240140" y="0"/>
                    <a:pt x="2018097" y="0"/>
                  </a:cubicBezTo>
                  <a:close/>
                </a:path>
              </a:pathLst>
            </a:custGeom>
            <a:solidFill>
              <a:srgbClr val="FFC81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53" name="グループ化 1652">
              <a:extLst>
                <a:ext uri="{FF2B5EF4-FFF2-40B4-BE49-F238E27FC236}">
                  <a16:creationId xmlns:a16="http://schemas.microsoft.com/office/drawing/2014/main" id="{7150726F-D81C-2111-AA44-26FCC3A0F2EA}"/>
                </a:ext>
              </a:extLst>
            </p:cNvPr>
            <p:cNvGrpSpPr/>
            <p:nvPr/>
          </p:nvGrpSpPr>
          <p:grpSpPr>
            <a:xfrm>
              <a:off x="8155308" y="1498443"/>
              <a:ext cx="911585" cy="856774"/>
              <a:chOff x="2757419" y="3482387"/>
              <a:chExt cx="1754766" cy="1649258"/>
            </a:xfrm>
          </p:grpSpPr>
          <p:sp>
            <p:nvSpPr>
              <p:cNvPr id="1682" name="楕円 1681">
                <a:extLst>
                  <a:ext uri="{FF2B5EF4-FFF2-40B4-BE49-F238E27FC236}">
                    <a16:creationId xmlns:a16="http://schemas.microsoft.com/office/drawing/2014/main" id="{D56CB598-B69E-52EE-A680-E120868F07EB}"/>
                  </a:ext>
                </a:extLst>
              </p:cNvPr>
              <p:cNvSpPr/>
              <p:nvPr/>
            </p:nvSpPr>
            <p:spPr>
              <a:xfrm>
                <a:off x="2757419" y="3530196"/>
                <a:ext cx="1754766" cy="1601449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3" name="フリーフォーム: 図形 1682">
                <a:extLst>
                  <a:ext uri="{FF2B5EF4-FFF2-40B4-BE49-F238E27FC236}">
                    <a16:creationId xmlns:a16="http://schemas.microsoft.com/office/drawing/2014/main" id="{BD35C8A9-DBB2-5D2B-B385-133906ECC0D9}"/>
                  </a:ext>
                </a:extLst>
              </p:cNvPr>
              <p:cNvSpPr/>
              <p:nvPr/>
            </p:nvSpPr>
            <p:spPr>
              <a:xfrm>
                <a:off x="2875894" y="3482387"/>
                <a:ext cx="1518653" cy="434544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027735 w 1449171"/>
                  <a:gd name="connsiteY4" fmla="*/ 284253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027735 w 1449171"/>
                  <a:gd name="connsiteY4" fmla="*/ 284253 h 544391"/>
                  <a:gd name="connsiteX5" fmla="*/ 1205902 w 1449171"/>
                  <a:gd name="connsiteY5" fmla="*/ 250675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8709 w 1370137"/>
                  <a:gd name="connsiteY0" fmla="*/ 372000 h 465797"/>
                  <a:gd name="connsiteX1" fmla="*/ 255440 w 1370137"/>
                  <a:gd name="connsiteY1" fmla="*/ 290673 h 465797"/>
                  <a:gd name="connsiteX2" fmla="*/ 432201 w 1370137"/>
                  <a:gd name="connsiteY2" fmla="*/ 340856 h 465797"/>
                  <a:gd name="connsiteX3" fmla="*/ 679488 w 1370137"/>
                  <a:gd name="connsiteY3" fmla="*/ 245671 h 465797"/>
                  <a:gd name="connsiteX4" fmla="*/ 951630 w 1370137"/>
                  <a:gd name="connsiteY4" fmla="*/ 284619 h 465797"/>
                  <a:gd name="connsiteX5" fmla="*/ 1129797 w 1370137"/>
                  <a:gd name="connsiteY5" fmla="*/ 251041 h 465797"/>
                  <a:gd name="connsiteX6" fmla="*/ 1366330 w 1370137"/>
                  <a:gd name="connsiteY6" fmla="*/ 456949 h 465797"/>
                  <a:gd name="connsiteX7" fmla="*/ 639007 w 1370137"/>
                  <a:gd name="connsiteY7" fmla="*/ 402 h 465797"/>
                  <a:gd name="connsiteX8" fmla="*/ 8709 w 1370137"/>
                  <a:gd name="connsiteY8" fmla="*/ 372000 h 465797"/>
                  <a:gd name="connsiteX0" fmla="*/ 14665 w 1378435"/>
                  <a:gd name="connsiteY0" fmla="*/ 371603 h 465400"/>
                  <a:gd name="connsiteX1" fmla="*/ 261396 w 1378435"/>
                  <a:gd name="connsiteY1" fmla="*/ 290276 h 465400"/>
                  <a:gd name="connsiteX2" fmla="*/ 438157 w 1378435"/>
                  <a:gd name="connsiteY2" fmla="*/ 340459 h 465400"/>
                  <a:gd name="connsiteX3" fmla="*/ 685444 w 1378435"/>
                  <a:gd name="connsiteY3" fmla="*/ 245274 h 465400"/>
                  <a:gd name="connsiteX4" fmla="*/ 957586 w 1378435"/>
                  <a:gd name="connsiteY4" fmla="*/ 284222 h 465400"/>
                  <a:gd name="connsiteX5" fmla="*/ 1135753 w 1378435"/>
                  <a:gd name="connsiteY5" fmla="*/ 250644 h 465400"/>
                  <a:gd name="connsiteX6" fmla="*/ 1372286 w 1378435"/>
                  <a:gd name="connsiteY6" fmla="*/ 456552 h 465400"/>
                  <a:gd name="connsiteX7" fmla="*/ 644963 w 1378435"/>
                  <a:gd name="connsiteY7" fmla="*/ 5 h 465400"/>
                  <a:gd name="connsiteX8" fmla="*/ 14665 w 1378435"/>
                  <a:gd name="connsiteY8" fmla="*/ 371603 h 465400"/>
                  <a:gd name="connsiteX0" fmla="*/ 8623 w 1336530"/>
                  <a:gd name="connsiteY0" fmla="*/ 371599 h 384424"/>
                  <a:gd name="connsiteX1" fmla="*/ 255354 w 1336530"/>
                  <a:gd name="connsiteY1" fmla="*/ 290272 h 384424"/>
                  <a:gd name="connsiteX2" fmla="*/ 432115 w 1336530"/>
                  <a:gd name="connsiteY2" fmla="*/ 340455 h 384424"/>
                  <a:gd name="connsiteX3" fmla="*/ 679402 w 1336530"/>
                  <a:gd name="connsiteY3" fmla="*/ 245270 h 384424"/>
                  <a:gd name="connsiteX4" fmla="*/ 951544 w 1336530"/>
                  <a:gd name="connsiteY4" fmla="*/ 284218 h 384424"/>
                  <a:gd name="connsiteX5" fmla="*/ 1129711 w 1336530"/>
                  <a:gd name="connsiteY5" fmla="*/ 250640 h 384424"/>
                  <a:gd name="connsiteX6" fmla="*/ 1332535 w 1336530"/>
                  <a:gd name="connsiteY6" fmla="*/ 372275 h 384424"/>
                  <a:gd name="connsiteX7" fmla="*/ 638921 w 1336530"/>
                  <a:gd name="connsiteY7" fmla="*/ 1 h 384424"/>
                  <a:gd name="connsiteX8" fmla="*/ 8623 w 1336530"/>
                  <a:gd name="connsiteY8" fmla="*/ 371599 h 384424"/>
                  <a:gd name="connsiteX0" fmla="*/ 13503 w 1343623"/>
                  <a:gd name="connsiteY0" fmla="*/ 371637 h 384462"/>
                  <a:gd name="connsiteX1" fmla="*/ 260234 w 1343623"/>
                  <a:gd name="connsiteY1" fmla="*/ 290310 h 384462"/>
                  <a:gd name="connsiteX2" fmla="*/ 436995 w 1343623"/>
                  <a:gd name="connsiteY2" fmla="*/ 340493 h 384462"/>
                  <a:gd name="connsiteX3" fmla="*/ 684282 w 1343623"/>
                  <a:gd name="connsiteY3" fmla="*/ 245308 h 384462"/>
                  <a:gd name="connsiteX4" fmla="*/ 956424 w 1343623"/>
                  <a:gd name="connsiteY4" fmla="*/ 284256 h 384462"/>
                  <a:gd name="connsiteX5" fmla="*/ 1134591 w 1343623"/>
                  <a:gd name="connsiteY5" fmla="*/ 250678 h 384462"/>
                  <a:gd name="connsiteX6" fmla="*/ 1337415 w 1343623"/>
                  <a:gd name="connsiteY6" fmla="*/ 372313 h 384462"/>
                  <a:gd name="connsiteX7" fmla="*/ 643801 w 1343623"/>
                  <a:gd name="connsiteY7" fmla="*/ 39 h 384462"/>
                  <a:gd name="connsiteX8" fmla="*/ 13503 w 1343623"/>
                  <a:gd name="connsiteY8" fmla="*/ 371637 h 384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3623" h="384462">
                    <a:moveTo>
                      <a:pt x="13503" y="371637"/>
                    </a:moveTo>
                    <a:cubicBezTo>
                      <a:pt x="114308" y="353381"/>
                      <a:pt x="84313" y="317973"/>
                      <a:pt x="260234" y="290310"/>
                    </a:cubicBezTo>
                    <a:cubicBezTo>
                      <a:pt x="340648" y="271074"/>
                      <a:pt x="366320" y="347993"/>
                      <a:pt x="436995" y="340493"/>
                    </a:cubicBezTo>
                    <a:cubicBezTo>
                      <a:pt x="507670" y="332993"/>
                      <a:pt x="502202" y="260299"/>
                      <a:pt x="684282" y="245308"/>
                    </a:cubicBezTo>
                    <a:cubicBezTo>
                      <a:pt x="790517" y="241553"/>
                      <a:pt x="881373" y="283361"/>
                      <a:pt x="956424" y="284256"/>
                    </a:cubicBezTo>
                    <a:cubicBezTo>
                      <a:pt x="1031475" y="285151"/>
                      <a:pt x="1083031" y="242322"/>
                      <a:pt x="1134591" y="250678"/>
                    </a:cubicBezTo>
                    <a:cubicBezTo>
                      <a:pt x="1236714" y="247797"/>
                      <a:pt x="1282382" y="432770"/>
                      <a:pt x="1337415" y="372313"/>
                    </a:cubicBezTo>
                    <a:cubicBezTo>
                      <a:pt x="1392448" y="311856"/>
                      <a:pt x="1075133" y="4365"/>
                      <a:pt x="643801" y="39"/>
                    </a:cubicBezTo>
                    <a:cubicBezTo>
                      <a:pt x="212469" y="-4287"/>
                      <a:pt x="-65871" y="349412"/>
                      <a:pt x="13503" y="37163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4" name="フリーフォーム: 図形 1683">
                <a:extLst>
                  <a:ext uri="{FF2B5EF4-FFF2-40B4-BE49-F238E27FC236}">
                    <a16:creationId xmlns:a16="http://schemas.microsoft.com/office/drawing/2014/main" id="{857B776B-3449-15F6-7161-BCB4BB91AB11}"/>
                  </a:ext>
                </a:extLst>
              </p:cNvPr>
              <p:cNvSpPr/>
              <p:nvPr/>
            </p:nvSpPr>
            <p:spPr>
              <a:xfrm>
                <a:off x="3113101" y="3488659"/>
                <a:ext cx="1043401" cy="282800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5" name="楕円 1684">
                <a:extLst>
                  <a:ext uri="{FF2B5EF4-FFF2-40B4-BE49-F238E27FC236}">
                    <a16:creationId xmlns:a16="http://schemas.microsoft.com/office/drawing/2014/main" id="{1F160A7C-A39F-F49D-DBB4-0B3DA4CDCD39}"/>
                  </a:ext>
                </a:extLst>
              </p:cNvPr>
              <p:cNvSpPr/>
              <p:nvPr/>
            </p:nvSpPr>
            <p:spPr>
              <a:xfrm>
                <a:off x="3000958" y="4030096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6" name="楕円 1685">
                <a:extLst>
                  <a:ext uri="{FF2B5EF4-FFF2-40B4-BE49-F238E27FC236}">
                    <a16:creationId xmlns:a16="http://schemas.microsoft.com/office/drawing/2014/main" id="{ABDEBCDC-8E0C-8BC1-877B-0F4E87489DD7}"/>
                  </a:ext>
                </a:extLst>
              </p:cNvPr>
              <p:cNvSpPr/>
              <p:nvPr/>
            </p:nvSpPr>
            <p:spPr>
              <a:xfrm>
                <a:off x="3739145" y="4030096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7" name="楕円 1686">
                <a:extLst>
                  <a:ext uri="{FF2B5EF4-FFF2-40B4-BE49-F238E27FC236}">
                    <a16:creationId xmlns:a16="http://schemas.microsoft.com/office/drawing/2014/main" id="{6384671A-C2E3-DF86-59E5-927CF6429C7B}"/>
                  </a:ext>
                </a:extLst>
              </p:cNvPr>
              <p:cNvSpPr/>
              <p:nvPr/>
            </p:nvSpPr>
            <p:spPr>
              <a:xfrm>
                <a:off x="3197847" y="4222528"/>
                <a:ext cx="110774" cy="1107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8" name="楕円 1687">
                <a:extLst>
                  <a:ext uri="{FF2B5EF4-FFF2-40B4-BE49-F238E27FC236}">
                    <a16:creationId xmlns:a16="http://schemas.microsoft.com/office/drawing/2014/main" id="{CE081ABE-31C9-DDF5-9B03-BB5B1F998A1D}"/>
                  </a:ext>
                </a:extLst>
              </p:cNvPr>
              <p:cNvSpPr/>
              <p:nvPr/>
            </p:nvSpPr>
            <p:spPr>
              <a:xfrm>
                <a:off x="3936034" y="4222528"/>
                <a:ext cx="110774" cy="1107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9" name="楕円 1688">
                <a:extLst>
                  <a:ext uri="{FF2B5EF4-FFF2-40B4-BE49-F238E27FC236}">
                    <a16:creationId xmlns:a16="http://schemas.microsoft.com/office/drawing/2014/main" id="{6D922CD4-7337-04DA-32BD-3D92074DDF45}"/>
                  </a:ext>
                </a:extLst>
              </p:cNvPr>
              <p:cNvSpPr/>
              <p:nvPr/>
            </p:nvSpPr>
            <p:spPr>
              <a:xfrm>
                <a:off x="3455700" y="4528303"/>
                <a:ext cx="292792" cy="375628"/>
              </a:xfrm>
              <a:prstGeom prst="ellipse">
                <a:avLst/>
              </a:pr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54" name="グループ化 1653">
              <a:extLst>
                <a:ext uri="{FF2B5EF4-FFF2-40B4-BE49-F238E27FC236}">
                  <a16:creationId xmlns:a16="http://schemas.microsoft.com/office/drawing/2014/main" id="{9DFED28F-930C-6466-CED0-6FD836A0540E}"/>
                </a:ext>
              </a:extLst>
            </p:cNvPr>
            <p:cNvGrpSpPr/>
            <p:nvPr/>
          </p:nvGrpSpPr>
          <p:grpSpPr>
            <a:xfrm>
              <a:off x="7263393" y="1403214"/>
              <a:ext cx="911585" cy="856774"/>
              <a:chOff x="2757419" y="3482387"/>
              <a:chExt cx="1754766" cy="1649258"/>
            </a:xfrm>
          </p:grpSpPr>
          <p:sp>
            <p:nvSpPr>
              <p:cNvPr id="1674" name="楕円 1673">
                <a:extLst>
                  <a:ext uri="{FF2B5EF4-FFF2-40B4-BE49-F238E27FC236}">
                    <a16:creationId xmlns:a16="http://schemas.microsoft.com/office/drawing/2014/main" id="{CF8CBA74-1650-F281-6C23-7721A160DF23}"/>
                  </a:ext>
                </a:extLst>
              </p:cNvPr>
              <p:cNvSpPr/>
              <p:nvPr/>
            </p:nvSpPr>
            <p:spPr>
              <a:xfrm>
                <a:off x="2757419" y="3530196"/>
                <a:ext cx="1754766" cy="1601449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5" name="フリーフォーム: 図形 1674">
                <a:extLst>
                  <a:ext uri="{FF2B5EF4-FFF2-40B4-BE49-F238E27FC236}">
                    <a16:creationId xmlns:a16="http://schemas.microsoft.com/office/drawing/2014/main" id="{67BB64DF-D8D0-CD73-5600-BC0F93926870}"/>
                  </a:ext>
                </a:extLst>
              </p:cNvPr>
              <p:cNvSpPr/>
              <p:nvPr/>
            </p:nvSpPr>
            <p:spPr>
              <a:xfrm>
                <a:off x="2875894" y="3482387"/>
                <a:ext cx="1518653" cy="434544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027735 w 1449171"/>
                  <a:gd name="connsiteY4" fmla="*/ 284253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027735 w 1449171"/>
                  <a:gd name="connsiteY4" fmla="*/ 284253 h 544391"/>
                  <a:gd name="connsiteX5" fmla="*/ 1205902 w 1449171"/>
                  <a:gd name="connsiteY5" fmla="*/ 250675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8709 w 1370137"/>
                  <a:gd name="connsiteY0" fmla="*/ 372000 h 465797"/>
                  <a:gd name="connsiteX1" fmla="*/ 255440 w 1370137"/>
                  <a:gd name="connsiteY1" fmla="*/ 290673 h 465797"/>
                  <a:gd name="connsiteX2" fmla="*/ 432201 w 1370137"/>
                  <a:gd name="connsiteY2" fmla="*/ 340856 h 465797"/>
                  <a:gd name="connsiteX3" fmla="*/ 679488 w 1370137"/>
                  <a:gd name="connsiteY3" fmla="*/ 245671 h 465797"/>
                  <a:gd name="connsiteX4" fmla="*/ 951630 w 1370137"/>
                  <a:gd name="connsiteY4" fmla="*/ 284619 h 465797"/>
                  <a:gd name="connsiteX5" fmla="*/ 1129797 w 1370137"/>
                  <a:gd name="connsiteY5" fmla="*/ 251041 h 465797"/>
                  <a:gd name="connsiteX6" fmla="*/ 1366330 w 1370137"/>
                  <a:gd name="connsiteY6" fmla="*/ 456949 h 465797"/>
                  <a:gd name="connsiteX7" fmla="*/ 639007 w 1370137"/>
                  <a:gd name="connsiteY7" fmla="*/ 402 h 465797"/>
                  <a:gd name="connsiteX8" fmla="*/ 8709 w 1370137"/>
                  <a:gd name="connsiteY8" fmla="*/ 372000 h 465797"/>
                  <a:gd name="connsiteX0" fmla="*/ 14665 w 1378435"/>
                  <a:gd name="connsiteY0" fmla="*/ 371603 h 465400"/>
                  <a:gd name="connsiteX1" fmla="*/ 261396 w 1378435"/>
                  <a:gd name="connsiteY1" fmla="*/ 290276 h 465400"/>
                  <a:gd name="connsiteX2" fmla="*/ 438157 w 1378435"/>
                  <a:gd name="connsiteY2" fmla="*/ 340459 h 465400"/>
                  <a:gd name="connsiteX3" fmla="*/ 685444 w 1378435"/>
                  <a:gd name="connsiteY3" fmla="*/ 245274 h 465400"/>
                  <a:gd name="connsiteX4" fmla="*/ 957586 w 1378435"/>
                  <a:gd name="connsiteY4" fmla="*/ 284222 h 465400"/>
                  <a:gd name="connsiteX5" fmla="*/ 1135753 w 1378435"/>
                  <a:gd name="connsiteY5" fmla="*/ 250644 h 465400"/>
                  <a:gd name="connsiteX6" fmla="*/ 1372286 w 1378435"/>
                  <a:gd name="connsiteY6" fmla="*/ 456552 h 465400"/>
                  <a:gd name="connsiteX7" fmla="*/ 644963 w 1378435"/>
                  <a:gd name="connsiteY7" fmla="*/ 5 h 465400"/>
                  <a:gd name="connsiteX8" fmla="*/ 14665 w 1378435"/>
                  <a:gd name="connsiteY8" fmla="*/ 371603 h 465400"/>
                  <a:gd name="connsiteX0" fmla="*/ 8623 w 1336530"/>
                  <a:gd name="connsiteY0" fmla="*/ 371599 h 384424"/>
                  <a:gd name="connsiteX1" fmla="*/ 255354 w 1336530"/>
                  <a:gd name="connsiteY1" fmla="*/ 290272 h 384424"/>
                  <a:gd name="connsiteX2" fmla="*/ 432115 w 1336530"/>
                  <a:gd name="connsiteY2" fmla="*/ 340455 h 384424"/>
                  <a:gd name="connsiteX3" fmla="*/ 679402 w 1336530"/>
                  <a:gd name="connsiteY3" fmla="*/ 245270 h 384424"/>
                  <a:gd name="connsiteX4" fmla="*/ 951544 w 1336530"/>
                  <a:gd name="connsiteY4" fmla="*/ 284218 h 384424"/>
                  <a:gd name="connsiteX5" fmla="*/ 1129711 w 1336530"/>
                  <a:gd name="connsiteY5" fmla="*/ 250640 h 384424"/>
                  <a:gd name="connsiteX6" fmla="*/ 1332535 w 1336530"/>
                  <a:gd name="connsiteY6" fmla="*/ 372275 h 384424"/>
                  <a:gd name="connsiteX7" fmla="*/ 638921 w 1336530"/>
                  <a:gd name="connsiteY7" fmla="*/ 1 h 384424"/>
                  <a:gd name="connsiteX8" fmla="*/ 8623 w 1336530"/>
                  <a:gd name="connsiteY8" fmla="*/ 371599 h 384424"/>
                  <a:gd name="connsiteX0" fmla="*/ 13503 w 1343623"/>
                  <a:gd name="connsiteY0" fmla="*/ 371637 h 384462"/>
                  <a:gd name="connsiteX1" fmla="*/ 260234 w 1343623"/>
                  <a:gd name="connsiteY1" fmla="*/ 290310 h 384462"/>
                  <a:gd name="connsiteX2" fmla="*/ 436995 w 1343623"/>
                  <a:gd name="connsiteY2" fmla="*/ 340493 h 384462"/>
                  <a:gd name="connsiteX3" fmla="*/ 684282 w 1343623"/>
                  <a:gd name="connsiteY3" fmla="*/ 245308 h 384462"/>
                  <a:gd name="connsiteX4" fmla="*/ 956424 w 1343623"/>
                  <a:gd name="connsiteY4" fmla="*/ 284256 h 384462"/>
                  <a:gd name="connsiteX5" fmla="*/ 1134591 w 1343623"/>
                  <a:gd name="connsiteY5" fmla="*/ 250678 h 384462"/>
                  <a:gd name="connsiteX6" fmla="*/ 1337415 w 1343623"/>
                  <a:gd name="connsiteY6" fmla="*/ 372313 h 384462"/>
                  <a:gd name="connsiteX7" fmla="*/ 643801 w 1343623"/>
                  <a:gd name="connsiteY7" fmla="*/ 39 h 384462"/>
                  <a:gd name="connsiteX8" fmla="*/ 13503 w 1343623"/>
                  <a:gd name="connsiteY8" fmla="*/ 371637 h 384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3623" h="384462">
                    <a:moveTo>
                      <a:pt x="13503" y="371637"/>
                    </a:moveTo>
                    <a:cubicBezTo>
                      <a:pt x="114308" y="353381"/>
                      <a:pt x="84313" y="317973"/>
                      <a:pt x="260234" y="290310"/>
                    </a:cubicBezTo>
                    <a:cubicBezTo>
                      <a:pt x="340648" y="271074"/>
                      <a:pt x="366320" y="347993"/>
                      <a:pt x="436995" y="340493"/>
                    </a:cubicBezTo>
                    <a:cubicBezTo>
                      <a:pt x="507670" y="332993"/>
                      <a:pt x="502202" y="260299"/>
                      <a:pt x="684282" y="245308"/>
                    </a:cubicBezTo>
                    <a:cubicBezTo>
                      <a:pt x="790517" y="241553"/>
                      <a:pt x="881373" y="283361"/>
                      <a:pt x="956424" y="284256"/>
                    </a:cubicBezTo>
                    <a:cubicBezTo>
                      <a:pt x="1031475" y="285151"/>
                      <a:pt x="1083031" y="242322"/>
                      <a:pt x="1134591" y="250678"/>
                    </a:cubicBezTo>
                    <a:cubicBezTo>
                      <a:pt x="1236714" y="247797"/>
                      <a:pt x="1282382" y="432770"/>
                      <a:pt x="1337415" y="372313"/>
                    </a:cubicBezTo>
                    <a:cubicBezTo>
                      <a:pt x="1392448" y="311856"/>
                      <a:pt x="1075133" y="4365"/>
                      <a:pt x="643801" y="39"/>
                    </a:cubicBezTo>
                    <a:cubicBezTo>
                      <a:pt x="212469" y="-4287"/>
                      <a:pt x="-65871" y="349412"/>
                      <a:pt x="13503" y="37163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6" name="フリーフォーム: 図形 1675">
                <a:extLst>
                  <a:ext uri="{FF2B5EF4-FFF2-40B4-BE49-F238E27FC236}">
                    <a16:creationId xmlns:a16="http://schemas.microsoft.com/office/drawing/2014/main" id="{92F0E092-4FE1-A189-F27B-373DB08C6B3D}"/>
                  </a:ext>
                </a:extLst>
              </p:cNvPr>
              <p:cNvSpPr/>
              <p:nvPr/>
            </p:nvSpPr>
            <p:spPr>
              <a:xfrm>
                <a:off x="3113101" y="3488659"/>
                <a:ext cx="1043401" cy="282800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7" name="楕円 1676">
                <a:extLst>
                  <a:ext uri="{FF2B5EF4-FFF2-40B4-BE49-F238E27FC236}">
                    <a16:creationId xmlns:a16="http://schemas.microsoft.com/office/drawing/2014/main" id="{9D2BDFDB-59C7-8331-20BB-FFBDDED5CCBA}"/>
                  </a:ext>
                </a:extLst>
              </p:cNvPr>
              <p:cNvSpPr/>
              <p:nvPr/>
            </p:nvSpPr>
            <p:spPr>
              <a:xfrm>
                <a:off x="3000958" y="4030096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8" name="楕円 1677">
                <a:extLst>
                  <a:ext uri="{FF2B5EF4-FFF2-40B4-BE49-F238E27FC236}">
                    <a16:creationId xmlns:a16="http://schemas.microsoft.com/office/drawing/2014/main" id="{8DBDBFE4-092E-5DCB-A2BA-25605C7D5A29}"/>
                  </a:ext>
                </a:extLst>
              </p:cNvPr>
              <p:cNvSpPr/>
              <p:nvPr/>
            </p:nvSpPr>
            <p:spPr>
              <a:xfrm>
                <a:off x="3739145" y="4030096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9" name="楕円 1678">
                <a:extLst>
                  <a:ext uri="{FF2B5EF4-FFF2-40B4-BE49-F238E27FC236}">
                    <a16:creationId xmlns:a16="http://schemas.microsoft.com/office/drawing/2014/main" id="{DB80EEFB-79F9-89BC-E5BB-143AF090EB54}"/>
                  </a:ext>
                </a:extLst>
              </p:cNvPr>
              <p:cNvSpPr/>
              <p:nvPr/>
            </p:nvSpPr>
            <p:spPr>
              <a:xfrm>
                <a:off x="3197847" y="4222528"/>
                <a:ext cx="110774" cy="1107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0" name="楕円 1679">
                <a:extLst>
                  <a:ext uri="{FF2B5EF4-FFF2-40B4-BE49-F238E27FC236}">
                    <a16:creationId xmlns:a16="http://schemas.microsoft.com/office/drawing/2014/main" id="{ABA2A911-1C4E-5C42-EDCE-9323E25A3AA4}"/>
                  </a:ext>
                </a:extLst>
              </p:cNvPr>
              <p:cNvSpPr/>
              <p:nvPr/>
            </p:nvSpPr>
            <p:spPr>
              <a:xfrm>
                <a:off x="3936034" y="4222528"/>
                <a:ext cx="110774" cy="1107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1" name="楕円 1680">
                <a:extLst>
                  <a:ext uri="{FF2B5EF4-FFF2-40B4-BE49-F238E27FC236}">
                    <a16:creationId xmlns:a16="http://schemas.microsoft.com/office/drawing/2014/main" id="{E1B509AB-3186-B202-A2FA-59B456AA4233}"/>
                  </a:ext>
                </a:extLst>
              </p:cNvPr>
              <p:cNvSpPr/>
              <p:nvPr/>
            </p:nvSpPr>
            <p:spPr>
              <a:xfrm>
                <a:off x="3455700" y="4528303"/>
                <a:ext cx="292792" cy="375628"/>
              </a:xfrm>
              <a:prstGeom prst="ellipse">
                <a:avLst/>
              </a:pr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55" name="グループ化 1654">
              <a:extLst>
                <a:ext uri="{FF2B5EF4-FFF2-40B4-BE49-F238E27FC236}">
                  <a16:creationId xmlns:a16="http://schemas.microsoft.com/office/drawing/2014/main" id="{32A0F880-C4E6-B0EE-5F3E-E1CB39B0E7AB}"/>
                </a:ext>
              </a:extLst>
            </p:cNvPr>
            <p:cNvGrpSpPr/>
            <p:nvPr/>
          </p:nvGrpSpPr>
          <p:grpSpPr>
            <a:xfrm>
              <a:off x="6813813" y="1753734"/>
              <a:ext cx="911585" cy="856774"/>
              <a:chOff x="2757419" y="3482387"/>
              <a:chExt cx="1754766" cy="1649258"/>
            </a:xfrm>
          </p:grpSpPr>
          <p:sp>
            <p:nvSpPr>
              <p:cNvPr id="1666" name="楕円 1665">
                <a:extLst>
                  <a:ext uri="{FF2B5EF4-FFF2-40B4-BE49-F238E27FC236}">
                    <a16:creationId xmlns:a16="http://schemas.microsoft.com/office/drawing/2014/main" id="{C31D0E89-ED23-CC50-9136-5AA43695EF66}"/>
                  </a:ext>
                </a:extLst>
              </p:cNvPr>
              <p:cNvSpPr/>
              <p:nvPr/>
            </p:nvSpPr>
            <p:spPr>
              <a:xfrm>
                <a:off x="2757419" y="3530196"/>
                <a:ext cx="1754766" cy="1601449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7" name="フリーフォーム: 図形 1666">
                <a:extLst>
                  <a:ext uri="{FF2B5EF4-FFF2-40B4-BE49-F238E27FC236}">
                    <a16:creationId xmlns:a16="http://schemas.microsoft.com/office/drawing/2014/main" id="{807F58C6-ECF0-613D-631A-FA1FD181F68F}"/>
                  </a:ext>
                </a:extLst>
              </p:cNvPr>
              <p:cNvSpPr/>
              <p:nvPr/>
            </p:nvSpPr>
            <p:spPr>
              <a:xfrm>
                <a:off x="2875894" y="3482387"/>
                <a:ext cx="1518653" cy="434544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027735 w 1449171"/>
                  <a:gd name="connsiteY4" fmla="*/ 284253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027735 w 1449171"/>
                  <a:gd name="connsiteY4" fmla="*/ 284253 h 544391"/>
                  <a:gd name="connsiteX5" fmla="*/ 1205902 w 1449171"/>
                  <a:gd name="connsiteY5" fmla="*/ 250675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8709 w 1370137"/>
                  <a:gd name="connsiteY0" fmla="*/ 372000 h 465797"/>
                  <a:gd name="connsiteX1" fmla="*/ 255440 w 1370137"/>
                  <a:gd name="connsiteY1" fmla="*/ 290673 h 465797"/>
                  <a:gd name="connsiteX2" fmla="*/ 432201 w 1370137"/>
                  <a:gd name="connsiteY2" fmla="*/ 340856 h 465797"/>
                  <a:gd name="connsiteX3" fmla="*/ 679488 w 1370137"/>
                  <a:gd name="connsiteY3" fmla="*/ 245671 h 465797"/>
                  <a:gd name="connsiteX4" fmla="*/ 951630 w 1370137"/>
                  <a:gd name="connsiteY4" fmla="*/ 284619 h 465797"/>
                  <a:gd name="connsiteX5" fmla="*/ 1129797 w 1370137"/>
                  <a:gd name="connsiteY5" fmla="*/ 251041 h 465797"/>
                  <a:gd name="connsiteX6" fmla="*/ 1366330 w 1370137"/>
                  <a:gd name="connsiteY6" fmla="*/ 456949 h 465797"/>
                  <a:gd name="connsiteX7" fmla="*/ 639007 w 1370137"/>
                  <a:gd name="connsiteY7" fmla="*/ 402 h 465797"/>
                  <a:gd name="connsiteX8" fmla="*/ 8709 w 1370137"/>
                  <a:gd name="connsiteY8" fmla="*/ 372000 h 465797"/>
                  <a:gd name="connsiteX0" fmla="*/ 14665 w 1378435"/>
                  <a:gd name="connsiteY0" fmla="*/ 371603 h 465400"/>
                  <a:gd name="connsiteX1" fmla="*/ 261396 w 1378435"/>
                  <a:gd name="connsiteY1" fmla="*/ 290276 h 465400"/>
                  <a:gd name="connsiteX2" fmla="*/ 438157 w 1378435"/>
                  <a:gd name="connsiteY2" fmla="*/ 340459 h 465400"/>
                  <a:gd name="connsiteX3" fmla="*/ 685444 w 1378435"/>
                  <a:gd name="connsiteY3" fmla="*/ 245274 h 465400"/>
                  <a:gd name="connsiteX4" fmla="*/ 957586 w 1378435"/>
                  <a:gd name="connsiteY4" fmla="*/ 284222 h 465400"/>
                  <a:gd name="connsiteX5" fmla="*/ 1135753 w 1378435"/>
                  <a:gd name="connsiteY5" fmla="*/ 250644 h 465400"/>
                  <a:gd name="connsiteX6" fmla="*/ 1372286 w 1378435"/>
                  <a:gd name="connsiteY6" fmla="*/ 456552 h 465400"/>
                  <a:gd name="connsiteX7" fmla="*/ 644963 w 1378435"/>
                  <a:gd name="connsiteY7" fmla="*/ 5 h 465400"/>
                  <a:gd name="connsiteX8" fmla="*/ 14665 w 1378435"/>
                  <a:gd name="connsiteY8" fmla="*/ 371603 h 465400"/>
                  <a:gd name="connsiteX0" fmla="*/ 8623 w 1336530"/>
                  <a:gd name="connsiteY0" fmla="*/ 371599 h 384424"/>
                  <a:gd name="connsiteX1" fmla="*/ 255354 w 1336530"/>
                  <a:gd name="connsiteY1" fmla="*/ 290272 h 384424"/>
                  <a:gd name="connsiteX2" fmla="*/ 432115 w 1336530"/>
                  <a:gd name="connsiteY2" fmla="*/ 340455 h 384424"/>
                  <a:gd name="connsiteX3" fmla="*/ 679402 w 1336530"/>
                  <a:gd name="connsiteY3" fmla="*/ 245270 h 384424"/>
                  <a:gd name="connsiteX4" fmla="*/ 951544 w 1336530"/>
                  <a:gd name="connsiteY4" fmla="*/ 284218 h 384424"/>
                  <a:gd name="connsiteX5" fmla="*/ 1129711 w 1336530"/>
                  <a:gd name="connsiteY5" fmla="*/ 250640 h 384424"/>
                  <a:gd name="connsiteX6" fmla="*/ 1332535 w 1336530"/>
                  <a:gd name="connsiteY6" fmla="*/ 372275 h 384424"/>
                  <a:gd name="connsiteX7" fmla="*/ 638921 w 1336530"/>
                  <a:gd name="connsiteY7" fmla="*/ 1 h 384424"/>
                  <a:gd name="connsiteX8" fmla="*/ 8623 w 1336530"/>
                  <a:gd name="connsiteY8" fmla="*/ 371599 h 384424"/>
                  <a:gd name="connsiteX0" fmla="*/ 13503 w 1343623"/>
                  <a:gd name="connsiteY0" fmla="*/ 371637 h 384462"/>
                  <a:gd name="connsiteX1" fmla="*/ 260234 w 1343623"/>
                  <a:gd name="connsiteY1" fmla="*/ 290310 h 384462"/>
                  <a:gd name="connsiteX2" fmla="*/ 436995 w 1343623"/>
                  <a:gd name="connsiteY2" fmla="*/ 340493 h 384462"/>
                  <a:gd name="connsiteX3" fmla="*/ 684282 w 1343623"/>
                  <a:gd name="connsiteY3" fmla="*/ 245308 h 384462"/>
                  <a:gd name="connsiteX4" fmla="*/ 956424 w 1343623"/>
                  <a:gd name="connsiteY4" fmla="*/ 284256 h 384462"/>
                  <a:gd name="connsiteX5" fmla="*/ 1134591 w 1343623"/>
                  <a:gd name="connsiteY5" fmla="*/ 250678 h 384462"/>
                  <a:gd name="connsiteX6" fmla="*/ 1337415 w 1343623"/>
                  <a:gd name="connsiteY6" fmla="*/ 372313 h 384462"/>
                  <a:gd name="connsiteX7" fmla="*/ 643801 w 1343623"/>
                  <a:gd name="connsiteY7" fmla="*/ 39 h 384462"/>
                  <a:gd name="connsiteX8" fmla="*/ 13503 w 1343623"/>
                  <a:gd name="connsiteY8" fmla="*/ 371637 h 384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3623" h="384462">
                    <a:moveTo>
                      <a:pt x="13503" y="371637"/>
                    </a:moveTo>
                    <a:cubicBezTo>
                      <a:pt x="114308" y="353381"/>
                      <a:pt x="84313" y="317973"/>
                      <a:pt x="260234" y="290310"/>
                    </a:cubicBezTo>
                    <a:cubicBezTo>
                      <a:pt x="340648" y="271074"/>
                      <a:pt x="366320" y="347993"/>
                      <a:pt x="436995" y="340493"/>
                    </a:cubicBezTo>
                    <a:cubicBezTo>
                      <a:pt x="507670" y="332993"/>
                      <a:pt x="502202" y="260299"/>
                      <a:pt x="684282" y="245308"/>
                    </a:cubicBezTo>
                    <a:cubicBezTo>
                      <a:pt x="790517" y="241553"/>
                      <a:pt x="881373" y="283361"/>
                      <a:pt x="956424" y="284256"/>
                    </a:cubicBezTo>
                    <a:cubicBezTo>
                      <a:pt x="1031475" y="285151"/>
                      <a:pt x="1083031" y="242322"/>
                      <a:pt x="1134591" y="250678"/>
                    </a:cubicBezTo>
                    <a:cubicBezTo>
                      <a:pt x="1236714" y="247797"/>
                      <a:pt x="1282382" y="432770"/>
                      <a:pt x="1337415" y="372313"/>
                    </a:cubicBezTo>
                    <a:cubicBezTo>
                      <a:pt x="1392448" y="311856"/>
                      <a:pt x="1075133" y="4365"/>
                      <a:pt x="643801" y="39"/>
                    </a:cubicBezTo>
                    <a:cubicBezTo>
                      <a:pt x="212469" y="-4287"/>
                      <a:pt x="-65871" y="349412"/>
                      <a:pt x="13503" y="37163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8" name="フリーフォーム: 図形 1667">
                <a:extLst>
                  <a:ext uri="{FF2B5EF4-FFF2-40B4-BE49-F238E27FC236}">
                    <a16:creationId xmlns:a16="http://schemas.microsoft.com/office/drawing/2014/main" id="{B97C952B-E6C9-89C7-498B-96A22BA5E648}"/>
                  </a:ext>
                </a:extLst>
              </p:cNvPr>
              <p:cNvSpPr/>
              <p:nvPr/>
            </p:nvSpPr>
            <p:spPr>
              <a:xfrm>
                <a:off x="3113101" y="3488659"/>
                <a:ext cx="1043401" cy="282800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9" name="楕円 1668">
                <a:extLst>
                  <a:ext uri="{FF2B5EF4-FFF2-40B4-BE49-F238E27FC236}">
                    <a16:creationId xmlns:a16="http://schemas.microsoft.com/office/drawing/2014/main" id="{230656C5-EC18-687D-1811-10CF940D8939}"/>
                  </a:ext>
                </a:extLst>
              </p:cNvPr>
              <p:cNvSpPr/>
              <p:nvPr/>
            </p:nvSpPr>
            <p:spPr>
              <a:xfrm>
                <a:off x="3000958" y="4030096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0" name="楕円 1669">
                <a:extLst>
                  <a:ext uri="{FF2B5EF4-FFF2-40B4-BE49-F238E27FC236}">
                    <a16:creationId xmlns:a16="http://schemas.microsoft.com/office/drawing/2014/main" id="{F54688E4-8A35-7728-EDD1-27448F7AEAA0}"/>
                  </a:ext>
                </a:extLst>
              </p:cNvPr>
              <p:cNvSpPr/>
              <p:nvPr/>
            </p:nvSpPr>
            <p:spPr>
              <a:xfrm>
                <a:off x="3739145" y="4030096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1" name="楕円 1670">
                <a:extLst>
                  <a:ext uri="{FF2B5EF4-FFF2-40B4-BE49-F238E27FC236}">
                    <a16:creationId xmlns:a16="http://schemas.microsoft.com/office/drawing/2014/main" id="{65E73CC2-6C6B-7732-0BC8-7C0792845A9D}"/>
                  </a:ext>
                </a:extLst>
              </p:cNvPr>
              <p:cNvSpPr/>
              <p:nvPr/>
            </p:nvSpPr>
            <p:spPr>
              <a:xfrm>
                <a:off x="3197847" y="4222528"/>
                <a:ext cx="110774" cy="1107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2" name="楕円 1671">
                <a:extLst>
                  <a:ext uri="{FF2B5EF4-FFF2-40B4-BE49-F238E27FC236}">
                    <a16:creationId xmlns:a16="http://schemas.microsoft.com/office/drawing/2014/main" id="{A0C8C83F-28F6-BB24-808B-B89BC59FEBE6}"/>
                  </a:ext>
                </a:extLst>
              </p:cNvPr>
              <p:cNvSpPr/>
              <p:nvPr/>
            </p:nvSpPr>
            <p:spPr>
              <a:xfrm>
                <a:off x="3936034" y="4222528"/>
                <a:ext cx="110774" cy="1107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3" name="楕円 1672">
                <a:extLst>
                  <a:ext uri="{FF2B5EF4-FFF2-40B4-BE49-F238E27FC236}">
                    <a16:creationId xmlns:a16="http://schemas.microsoft.com/office/drawing/2014/main" id="{F4376A2C-7442-A3AF-B0A9-DBC98F9C40FD}"/>
                  </a:ext>
                </a:extLst>
              </p:cNvPr>
              <p:cNvSpPr/>
              <p:nvPr/>
            </p:nvSpPr>
            <p:spPr>
              <a:xfrm>
                <a:off x="3455700" y="4528303"/>
                <a:ext cx="292792" cy="375628"/>
              </a:xfrm>
              <a:prstGeom prst="ellipse">
                <a:avLst/>
              </a:pr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56" name="グループ化 1655">
              <a:extLst>
                <a:ext uri="{FF2B5EF4-FFF2-40B4-BE49-F238E27FC236}">
                  <a16:creationId xmlns:a16="http://schemas.microsoft.com/office/drawing/2014/main" id="{91C7AF6F-4E76-F104-ABB8-D1CBFA068C1F}"/>
                </a:ext>
              </a:extLst>
            </p:cNvPr>
            <p:cNvGrpSpPr/>
            <p:nvPr/>
          </p:nvGrpSpPr>
          <p:grpSpPr>
            <a:xfrm>
              <a:off x="7659633" y="1807074"/>
              <a:ext cx="911585" cy="856774"/>
              <a:chOff x="2757419" y="3482387"/>
              <a:chExt cx="1754766" cy="1649258"/>
            </a:xfrm>
          </p:grpSpPr>
          <p:sp>
            <p:nvSpPr>
              <p:cNvPr id="1658" name="楕円 1657">
                <a:extLst>
                  <a:ext uri="{FF2B5EF4-FFF2-40B4-BE49-F238E27FC236}">
                    <a16:creationId xmlns:a16="http://schemas.microsoft.com/office/drawing/2014/main" id="{0E1C3E19-B943-8407-7AF4-ADAC3930A273}"/>
                  </a:ext>
                </a:extLst>
              </p:cNvPr>
              <p:cNvSpPr/>
              <p:nvPr/>
            </p:nvSpPr>
            <p:spPr>
              <a:xfrm>
                <a:off x="2757419" y="3530196"/>
                <a:ext cx="1754766" cy="1601449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9" name="フリーフォーム: 図形 1658">
                <a:extLst>
                  <a:ext uri="{FF2B5EF4-FFF2-40B4-BE49-F238E27FC236}">
                    <a16:creationId xmlns:a16="http://schemas.microsoft.com/office/drawing/2014/main" id="{0BC67A97-1CE8-F553-5A1B-34167965361F}"/>
                  </a:ext>
                </a:extLst>
              </p:cNvPr>
              <p:cNvSpPr/>
              <p:nvPr/>
            </p:nvSpPr>
            <p:spPr>
              <a:xfrm>
                <a:off x="2875894" y="3482387"/>
                <a:ext cx="1518653" cy="434544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8314 w 1374107"/>
                  <a:gd name="connsiteY0" fmla="*/ 441167 h 441166"/>
                  <a:gd name="connsiteX1" fmla="*/ 298585 w 1374107"/>
                  <a:gd name="connsiteY1" fmla="*/ 276973 h 441166"/>
                  <a:gd name="connsiteX2" fmla="*/ 479559 w 1374107"/>
                  <a:gd name="connsiteY2" fmla="*/ 365079 h 441166"/>
                  <a:gd name="connsiteX3" fmla="*/ 705778 w 1374107"/>
                  <a:gd name="connsiteY3" fmla="*/ 246017 h 441166"/>
                  <a:gd name="connsiteX4" fmla="*/ 934378 w 1374107"/>
                  <a:gd name="connsiteY4" fmla="*/ 334123 h 441166"/>
                  <a:gd name="connsiteX5" fmla="*/ 1097097 w 1374107"/>
                  <a:gd name="connsiteY5" fmla="*/ 268242 h 441166"/>
                  <a:gd name="connsiteX6" fmla="*/ 1370147 w 1374107"/>
                  <a:gd name="connsiteY6" fmla="*/ 336505 h 441166"/>
                  <a:gd name="connsiteX7" fmla="*/ 665297 w 1374107"/>
                  <a:gd name="connsiteY7" fmla="*/ 748 h 441166"/>
                  <a:gd name="connsiteX8" fmla="*/ 8314 w 1374107"/>
                  <a:gd name="connsiteY8" fmla="*/ 441167 h 441166"/>
                  <a:gd name="connsiteX0" fmla="*/ 13536 w 1381864"/>
                  <a:gd name="connsiteY0" fmla="*/ 440428 h 440428"/>
                  <a:gd name="connsiteX1" fmla="*/ 303807 w 1381864"/>
                  <a:gd name="connsiteY1" fmla="*/ 276234 h 440428"/>
                  <a:gd name="connsiteX2" fmla="*/ 484781 w 1381864"/>
                  <a:gd name="connsiteY2" fmla="*/ 364340 h 440428"/>
                  <a:gd name="connsiteX3" fmla="*/ 711000 w 1381864"/>
                  <a:gd name="connsiteY3" fmla="*/ 245278 h 440428"/>
                  <a:gd name="connsiteX4" fmla="*/ 939600 w 1381864"/>
                  <a:gd name="connsiteY4" fmla="*/ 333384 h 440428"/>
                  <a:gd name="connsiteX5" fmla="*/ 1102319 w 1381864"/>
                  <a:gd name="connsiteY5" fmla="*/ 267503 h 440428"/>
                  <a:gd name="connsiteX6" fmla="*/ 1375369 w 1381864"/>
                  <a:gd name="connsiteY6" fmla="*/ 335766 h 440428"/>
                  <a:gd name="connsiteX7" fmla="*/ 670519 w 1381864"/>
                  <a:gd name="connsiteY7" fmla="*/ 9 h 440428"/>
                  <a:gd name="connsiteX8" fmla="*/ 13536 w 1381864"/>
                  <a:gd name="connsiteY8" fmla="*/ 440428 h 440428"/>
                  <a:gd name="connsiteX0" fmla="*/ 8368 w 1396509"/>
                  <a:gd name="connsiteY0" fmla="*/ 440431 h 466691"/>
                  <a:gd name="connsiteX1" fmla="*/ 298639 w 1396509"/>
                  <a:gd name="connsiteY1" fmla="*/ 276237 h 466691"/>
                  <a:gd name="connsiteX2" fmla="*/ 479613 w 1396509"/>
                  <a:gd name="connsiteY2" fmla="*/ 364343 h 466691"/>
                  <a:gd name="connsiteX3" fmla="*/ 705832 w 1396509"/>
                  <a:gd name="connsiteY3" fmla="*/ 245281 h 466691"/>
                  <a:gd name="connsiteX4" fmla="*/ 934432 w 1396509"/>
                  <a:gd name="connsiteY4" fmla="*/ 333387 h 466691"/>
                  <a:gd name="connsiteX5" fmla="*/ 1097151 w 1396509"/>
                  <a:gd name="connsiteY5" fmla="*/ 267506 h 466691"/>
                  <a:gd name="connsiteX6" fmla="*/ 1392674 w 1396509"/>
                  <a:gd name="connsiteY6" fmla="*/ 456559 h 466691"/>
                  <a:gd name="connsiteX7" fmla="*/ 665351 w 1396509"/>
                  <a:gd name="connsiteY7" fmla="*/ 12 h 466691"/>
                  <a:gd name="connsiteX8" fmla="*/ 8368 w 1396509"/>
                  <a:gd name="connsiteY8" fmla="*/ 440431 h 466691"/>
                  <a:gd name="connsiteX0" fmla="*/ 13569 w 1404006"/>
                  <a:gd name="connsiteY0" fmla="*/ 440631 h 466891"/>
                  <a:gd name="connsiteX1" fmla="*/ 303840 w 1404006"/>
                  <a:gd name="connsiteY1" fmla="*/ 276437 h 466891"/>
                  <a:gd name="connsiteX2" fmla="*/ 484814 w 1404006"/>
                  <a:gd name="connsiteY2" fmla="*/ 364543 h 466891"/>
                  <a:gd name="connsiteX3" fmla="*/ 711033 w 1404006"/>
                  <a:gd name="connsiteY3" fmla="*/ 245481 h 466891"/>
                  <a:gd name="connsiteX4" fmla="*/ 939633 w 1404006"/>
                  <a:gd name="connsiteY4" fmla="*/ 333587 h 466891"/>
                  <a:gd name="connsiteX5" fmla="*/ 1102352 w 1404006"/>
                  <a:gd name="connsiteY5" fmla="*/ 267706 h 466891"/>
                  <a:gd name="connsiteX6" fmla="*/ 1397875 w 1404006"/>
                  <a:gd name="connsiteY6" fmla="*/ 456759 h 466891"/>
                  <a:gd name="connsiteX7" fmla="*/ 670552 w 1404006"/>
                  <a:gd name="connsiteY7" fmla="*/ 212 h 466891"/>
                  <a:gd name="connsiteX8" fmla="*/ 13569 w 1404006"/>
                  <a:gd name="connsiteY8" fmla="*/ 440631 h 466891"/>
                  <a:gd name="connsiteX0" fmla="*/ 7850 w 1440984"/>
                  <a:gd name="connsiteY0" fmla="*/ 544736 h 544736"/>
                  <a:gd name="connsiteX1" fmla="*/ 343066 w 1440984"/>
                  <a:gd name="connsiteY1" fmla="*/ 276606 h 544736"/>
                  <a:gd name="connsiteX2" fmla="*/ 524040 w 1440984"/>
                  <a:gd name="connsiteY2" fmla="*/ 364712 h 544736"/>
                  <a:gd name="connsiteX3" fmla="*/ 750259 w 1440984"/>
                  <a:gd name="connsiteY3" fmla="*/ 245650 h 544736"/>
                  <a:gd name="connsiteX4" fmla="*/ 978859 w 1440984"/>
                  <a:gd name="connsiteY4" fmla="*/ 333756 h 544736"/>
                  <a:gd name="connsiteX5" fmla="*/ 1141578 w 1440984"/>
                  <a:gd name="connsiteY5" fmla="*/ 267875 h 544736"/>
                  <a:gd name="connsiteX6" fmla="*/ 1437101 w 1440984"/>
                  <a:gd name="connsiteY6" fmla="*/ 456928 h 544736"/>
                  <a:gd name="connsiteX7" fmla="*/ 709778 w 1440984"/>
                  <a:gd name="connsiteY7" fmla="*/ 381 h 544736"/>
                  <a:gd name="connsiteX8" fmla="*/ 7850 w 1440984"/>
                  <a:gd name="connsiteY8" fmla="*/ 544736 h 544736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528663 w 1448066"/>
                  <a:gd name="connsiteY2" fmla="*/ 364489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983482 w 1448066"/>
                  <a:gd name="connsiteY4" fmla="*/ 333533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46201 w 1448066"/>
                  <a:gd name="connsiteY5" fmla="*/ 267652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2473 w 1448066"/>
                  <a:gd name="connsiteY0" fmla="*/ 544513 h 544513"/>
                  <a:gd name="connsiteX1" fmla="*/ 347689 w 1448066"/>
                  <a:gd name="connsiteY1" fmla="*/ 276383 h 544513"/>
                  <a:gd name="connsiteX2" fmla="*/ 494954 w 1448066"/>
                  <a:gd name="connsiteY2" fmla="*/ 429098 h 544513"/>
                  <a:gd name="connsiteX3" fmla="*/ 754882 w 1448066"/>
                  <a:gd name="connsiteY3" fmla="*/ 245427 h 544513"/>
                  <a:gd name="connsiteX4" fmla="*/ 1132363 w 1448066"/>
                  <a:gd name="connsiteY4" fmla="*/ 406569 h 544513"/>
                  <a:gd name="connsiteX5" fmla="*/ 1188337 w 1448066"/>
                  <a:gd name="connsiteY5" fmla="*/ 276079 h 544513"/>
                  <a:gd name="connsiteX6" fmla="*/ 1441724 w 1448066"/>
                  <a:gd name="connsiteY6" fmla="*/ 456705 h 544513"/>
                  <a:gd name="connsiteX7" fmla="*/ 714401 w 1448066"/>
                  <a:gd name="connsiteY7" fmla="*/ 158 h 544513"/>
                  <a:gd name="connsiteX8" fmla="*/ 12473 w 1448066"/>
                  <a:gd name="connsiteY8" fmla="*/ 544513 h 544513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48400 w 1449171"/>
                  <a:gd name="connsiteY1" fmla="*/ 276261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495665 w 1449171"/>
                  <a:gd name="connsiteY2" fmla="*/ 428976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133074 w 1449171"/>
                  <a:gd name="connsiteY4" fmla="*/ 406447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027735 w 1449171"/>
                  <a:gd name="connsiteY4" fmla="*/ 284253 h 544391"/>
                  <a:gd name="connsiteX5" fmla="*/ 1189048 w 1449171"/>
                  <a:gd name="connsiteY5" fmla="*/ 275957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13184 w 1449171"/>
                  <a:gd name="connsiteY0" fmla="*/ 544391 h 544391"/>
                  <a:gd name="connsiteX1" fmla="*/ 331545 w 1449171"/>
                  <a:gd name="connsiteY1" fmla="*/ 290307 h 544391"/>
                  <a:gd name="connsiteX2" fmla="*/ 508306 w 1449171"/>
                  <a:gd name="connsiteY2" fmla="*/ 340490 h 544391"/>
                  <a:gd name="connsiteX3" fmla="*/ 755593 w 1449171"/>
                  <a:gd name="connsiteY3" fmla="*/ 245305 h 544391"/>
                  <a:gd name="connsiteX4" fmla="*/ 1027735 w 1449171"/>
                  <a:gd name="connsiteY4" fmla="*/ 284253 h 544391"/>
                  <a:gd name="connsiteX5" fmla="*/ 1205902 w 1449171"/>
                  <a:gd name="connsiteY5" fmla="*/ 250675 h 544391"/>
                  <a:gd name="connsiteX6" fmla="*/ 1442435 w 1449171"/>
                  <a:gd name="connsiteY6" fmla="*/ 456583 h 544391"/>
                  <a:gd name="connsiteX7" fmla="*/ 715112 w 1449171"/>
                  <a:gd name="connsiteY7" fmla="*/ 36 h 544391"/>
                  <a:gd name="connsiteX8" fmla="*/ 13184 w 1449171"/>
                  <a:gd name="connsiteY8" fmla="*/ 544391 h 544391"/>
                  <a:gd name="connsiteX0" fmla="*/ 8709 w 1370137"/>
                  <a:gd name="connsiteY0" fmla="*/ 372000 h 465797"/>
                  <a:gd name="connsiteX1" fmla="*/ 255440 w 1370137"/>
                  <a:gd name="connsiteY1" fmla="*/ 290673 h 465797"/>
                  <a:gd name="connsiteX2" fmla="*/ 432201 w 1370137"/>
                  <a:gd name="connsiteY2" fmla="*/ 340856 h 465797"/>
                  <a:gd name="connsiteX3" fmla="*/ 679488 w 1370137"/>
                  <a:gd name="connsiteY3" fmla="*/ 245671 h 465797"/>
                  <a:gd name="connsiteX4" fmla="*/ 951630 w 1370137"/>
                  <a:gd name="connsiteY4" fmla="*/ 284619 h 465797"/>
                  <a:gd name="connsiteX5" fmla="*/ 1129797 w 1370137"/>
                  <a:gd name="connsiteY5" fmla="*/ 251041 h 465797"/>
                  <a:gd name="connsiteX6" fmla="*/ 1366330 w 1370137"/>
                  <a:gd name="connsiteY6" fmla="*/ 456949 h 465797"/>
                  <a:gd name="connsiteX7" fmla="*/ 639007 w 1370137"/>
                  <a:gd name="connsiteY7" fmla="*/ 402 h 465797"/>
                  <a:gd name="connsiteX8" fmla="*/ 8709 w 1370137"/>
                  <a:gd name="connsiteY8" fmla="*/ 372000 h 465797"/>
                  <a:gd name="connsiteX0" fmla="*/ 14665 w 1378435"/>
                  <a:gd name="connsiteY0" fmla="*/ 371603 h 465400"/>
                  <a:gd name="connsiteX1" fmla="*/ 261396 w 1378435"/>
                  <a:gd name="connsiteY1" fmla="*/ 290276 h 465400"/>
                  <a:gd name="connsiteX2" fmla="*/ 438157 w 1378435"/>
                  <a:gd name="connsiteY2" fmla="*/ 340459 h 465400"/>
                  <a:gd name="connsiteX3" fmla="*/ 685444 w 1378435"/>
                  <a:gd name="connsiteY3" fmla="*/ 245274 h 465400"/>
                  <a:gd name="connsiteX4" fmla="*/ 957586 w 1378435"/>
                  <a:gd name="connsiteY4" fmla="*/ 284222 h 465400"/>
                  <a:gd name="connsiteX5" fmla="*/ 1135753 w 1378435"/>
                  <a:gd name="connsiteY5" fmla="*/ 250644 h 465400"/>
                  <a:gd name="connsiteX6" fmla="*/ 1372286 w 1378435"/>
                  <a:gd name="connsiteY6" fmla="*/ 456552 h 465400"/>
                  <a:gd name="connsiteX7" fmla="*/ 644963 w 1378435"/>
                  <a:gd name="connsiteY7" fmla="*/ 5 h 465400"/>
                  <a:gd name="connsiteX8" fmla="*/ 14665 w 1378435"/>
                  <a:gd name="connsiteY8" fmla="*/ 371603 h 465400"/>
                  <a:gd name="connsiteX0" fmla="*/ 8623 w 1336530"/>
                  <a:gd name="connsiteY0" fmla="*/ 371599 h 384424"/>
                  <a:gd name="connsiteX1" fmla="*/ 255354 w 1336530"/>
                  <a:gd name="connsiteY1" fmla="*/ 290272 h 384424"/>
                  <a:gd name="connsiteX2" fmla="*/ 432115 w 1336530"/>
                  <a:gd name="connsiteY2" fmla="*/ 340455 h 384424"/>
                  <a:gd name="connsiteX3" fmla="*/ 679402 w 1336530"/>
                  <a:gd name="connsiteY3" fmla="*/ 245270 h 384424"/>
                  <a:gd name="connsiteX4" fmla="*/ 951544 w 1336530"/>
                  <a:gd name="connsiteY4" fmla="*/ 284218 h 384424"/>
                  <a:gd name="connsiteX5" fmla="*/ 1129711 w 1336530"/>
                  <a:gd name="connsiteY5" fmla="*/ 250640 h 384424"/>
                  <a:gd name="connsiteX6" fmla="*/ 1332535 w 1336530"/>
                  <a:gd name="connsiteY6" fmla="*/ 372275 h 384424"/>
                  <a:gd name="connsiteX7" fmla="*/ 638921 w 1336530"/>
                  <a:gd name="connsiteY7" fmla="*/ 1 h 384424"/>
                  <a:gd name="connsiteX8" fmla="*/ 8623 w 1336530"/>
                  <a:gd name="connsiteY8" fmla="*/ 371599 h 384424"/>
                  <a:gd name="connsiteX0" fmla="*/ 13503 w 1343623"/>
                  <a:gd name="connsiteY0" fmla="*/ 371637 h 384462"/>
                  <a:gd name="connsiteX1" fmla="*/ 260234 w 1343623"/>
                  <a:gd name="connsiteY1" fmla="*/ 290310 h 384462"/>
                  <a:gd name="connsiteX2" fmla="*/ 436995 w 1343623"/>
                  <a:gd name="connsiteY2" fmla="*/ 340493 h 384462"/>
                  <a:gd name="connsiteX3" fmla="*/ 684282 w 1343623"/>
                  <a:gd name="connsiteY3" fmla="*/ 245308 h 384462"/>
                  <a:gd name="connsiteX4" fmla="*/ 956424 w 1343623"/>
                  <a:gd name="connsiteY4" fmla="*/ 284256 h 384462"/>
                  <a:gd name="connsiteX5" fmla="*/ 1134591 w 1343623"/>
                  <a:gd name="connsiteY5" fmla="*/ 250678 h 384462"/>
                  <a:gd name="connsiteX6" fmla="*/ 1337415 w 1343623"/>
                  <a:gd name="connsiteY6" fmla="*/ 372313 h 384462"/>
                  <a:gd name="connsiteX7" fmla="*/ 643801 w 1343623"/>
                  <a:gd name="connsiteY7" fmla="*/ 39 h 384462"/>
                  <a:gd name="connsiteX8" fmla="*/ 13503 w 1343623"/>
                  <a:gd name="connsiteY8" fmla="*/ 371637 h 384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3623" h="384462">
                    <a:moveTo>
                      <a:pt x="13503" y="371637"/>
                    </a:moveTo>
                    <a:cubicBezTo>
                      <a:pt x="114308" y="353381"/>
                      <a:pt x="84313" y="317973"/>
                      <a:pt x="260234" y="290310"/>
                    </a:cubicBezTo>
                    <a:cubicBezTo>
                      <a:pt x="340648" y="271074"/>
                      <a:pt x="366320" y="347993"/>
                      <a:pt x="436995" y="340493"/>
                    </a:cubicBezTo>
                    <a:cubicBezTo>
                      <a:pt x="507670" y="332993"/>
                      <a:pt x="502202" y="260299"/>
                      <a:pt x="684282" y="245308"/>
                    </a:cubicBezTo>
                    <a:cubicBezTo>
                      <a:pt x="790517" y="241553"/>
                      <a:pt x="881373" y="283361"/>
                      <a:pt x="956424" y="284256"/>
                    </a:cubicBezTo>
                    <a:cubicBezTo>
                      <a:pt x="1031475" y="285151"/>
                      <a:pt x="1083031" y="242322"/>
                      <a:pt x="1134591" y="250678"/>
                    </a:cubicBezTo>
                    <a:cubicBezTo>
                      <a:pt x="1236714" y="247797"/>
                      <a:pt x="1282382" y="432770"/>
                      <a:pt x="1337415" y="372313"/>
                    </a:cubicBezTo>
                    <a:cubicBezTo>
                      <a:pt x="1392448" y="311856"/>
                      <a:pt x="1075133" y="4365"/>
                      <a:pt x="643801" y="39"/>
                    </a:cubicBezTo>
                    <a:cubicBezTo>
                      <a:pt x="212469" y="-4287"/>
                      <a:pt x="-65871" y="349412"/>
                      <a:pt x="13503" y="37163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0" name="フリーフォーム: 図形 1659">
                <a:extLst>
                  <a:ext uri="{FF2B5EF4-FFF2-40B4-BE49-F238E27FC236}">
                    <a16:creationId xmlns:a16="http://schemas.microsoft.com/office/drawing/2014/main" id="{99A21D37-E6BE-D596-3EF5-C2C35E1E5975}"/>
                  </a:ext>
                </a:extLst>
              </p:cNvPr>
              <p:cNvSpPr/>
              <p:nvPr/>
            </p:nvSpPr>
            <p:spPr>
              <a:xfrm>
                <a:off x="3113101" y="3488659"/>
                <a:ext cx="1043401" cy="282800"/>
              </a:xfrm>
              <a:custGeom>
                <a:avLst/>
                <a:gdLst>
                  <a:gd name="connsiteX0" fmla="*/ 801211 w 1043401"/>
                  <a:gd name="connsiteY0" fmla="*/ 234910 h 282800"/>
                  <a:gd name="connsiteX1" fmla="*/ 836290 w 1043401"/>
                  <a:gd name="connsiteY1" fmla="*/ 260700 h 282800"/>
                  <a:gd name="connsiteX2" fmla="*/ 784128 w 1043401"/>
                  <a:gd name="connsiteY2" fmla="*/ 282800 h 282800"/>
                  <a:gd name="connsiteX3" fmla="*/ 749049 w 1043401"/>
                  <a:gd name="connsiteY3" fmla="*/ 257011 h 282800"/>
                  <a:gd name="connsiteX4" fmla="*/ 232848 w 1043401"/>
                  <a:gd name="connsiteY4" fmla="*/ 201139 h 282800"/>
                  <a:gd name="connsiteX5" fmla="*/ 285667 w 1043401"/>
                  <a:gd name="connsiteY5" fmla="*/ 218159 h 282800"/>
                  <a:gd name="connsiteX6" fmla="*/ 247139 w 1043401"/>
                  <a:gd name="connsiteY6" fmla="*/ 255403 h 282800"/>
                  <a:gd name="connsiteX7" fmla="*/ 194321 w 1043401"/>
                  <a:gd name="connsiteY7" fmla="*/ 238384 h 282800"/>
                  <a:gd name="connsiteX8" fmla="*/ 90436 w 1043401"/>
                  <a:gd name="connsiteY8" fmla="*/ 172306 h 282800"/>
                  <a:gd name="connsiteX9" fmla="*/ 119275 w 1043401"/>
                  <a:gd name="connsiteY9" fmla="*/ 205502 h 282800"/>
                  <a:gd name="connsiteX10" fmla="*/ 28838 w 1043401"/>
                  <a:gd name="connsiteY10" fmla="*/ 229975 h 282800"/>
                  <a:gd name="connsiteX11" fmla="*/ 0 w 1043401"/>
                  <a:gd name="connsiteY11" fmla="*/ 196779 h 282800"/>
                  <a:gd name="connsiteX12" fmla="*/ 963481 w 1043401"/>
                  <a:gd name="connsiteY12" fmla="*/ 169967 h 282800"/>
                  <a:gd name="connsiteX13" fmla="*/ 1043401 w 1043401"/>
                  <a:gd name="connsiteY13" fmla="*/ 190794 h 282800"/>
                  <a:gd name="connsiteX14" fmla="*/ 1004714 w 1043401"/>
                  <a:gd name="connsiteY14" fmla="*/ 237040 h 282800"/>
                  <a:gd name="connsiteX15" fmla="*/ 924792 w 1043401"/>
                  <a:gd name="connsiteY15" fmla="*/ 216213 h 282800"/>
                  <a:gd name="connsiteX16" fmla="*/ 419086 w 1043401"/>
                  <a:gd name="connsiteY16" fmla="*/ 154793 h 282800"/>
                  <a:gd name="connsiteX17" fmla="*/ 491135 w 1043401"/>
                  <a:gd name="connsiteY17" fmla="*/ 170043 h 282800"/>
                  <a:gd name="connsiteX18" fmla="*/ 469508 w 1043401"/>
                  <a:gd name="connsiteY18" fmla="*/ 201871 h 282800"/>
                  <a:gd name="connsiteX19" fmla="*/ 397461 w 1043401"/>
                  <a:gd name="connsiteY19" fmla="*/ 186621 h 282800"/>
                  <a:gd name="connsiteX20" fmla="*/ 776814 w 1043401"/>
                  <a:gd name="connsiteY20" fmla="*/ 134619 h 282800"/>
                  <a:gd name="connsiteX21" fmla="*/ 796434 w 1043401"/>
                  <a:gd name="connsiteY21" fmla="*/ 171266 h 282800"/>
                  <a:gd name="connsiteX22" fmla="*/ 703549 w 1043401"/>
                  <a:gd name="connsiteY22" fmla="*/ 186757 h 282800"/>
                  <a:gd name="connsiteX23" fmla="*/ 683929 w 1043401"/>
                  <a:gd name="connsiteY23" fmla="*/ 150109 h 282800"/>
                  <a:gd name="connsiteX24" fmla="*/ 572618 w 1043401"/>
                  <a:gd name="connsiteY24" fmla="*/ 120810 h 282800"/>
                  <a:gd name="connsiteX25" fmla="*/ 625728 w 1043401"/>
                  <a:gd name="connsiteY25" fmla="*/ 149004 h 282800"/>
                  <a:gd name="connsiteX26" fmla="*/ 590005 w 1043401"/>
                  <a:gd name="connsiteY26" fmla="*/ 169967 h 282800"/>
                  <a:gd name="connsiteX27" fmla="*/ 536895 w 1043401"/>
                  <a:gd name="connsiteY27" fmla="*/ 141773 h 282800"/>
                  <a:gd name="connsiteX28" fmla="*/ 271511 w 1043401"/>
                  <a:gd name="connsiteY28" fmla="*/ 99424 h 282800"/>
                  <a:gd name="connsiteX29" fmla="*/ 359502 w 1043401"/>
                  <a:gd name="connsiteY29" fmla="*/ 113318 h 282800"/>
                  <a:gd name="connsiteX30" fmla="*/ 335490 w 1043401"/>
                  <a:gd name="connsiteY30" fmla="*/ 160688 h 282800"/>
                  <a:gd name="connsiteX31" fmla="*/ 247499 w 1043401"/>
                  <a:gd name="connsiteY31" fmla="*/ 146794 h 282800"/>
                  <a:gd name="connsiteX32" fmla="*/ 151794 w 1043401"/>
                  <a:gd name="connsiteY32" fmla="*/ 37467 h 282800"/>
                  <a:gd name="connsiteX33" fmla="*/ 204613 w 1043401"/>
                  <a:gd name="connsiteY33" fmla="*/ 54487 h 282800"/>
                  <a:gd name="connsiteX34" fmla="*/ 166085 w 1043401"/>
                  <a:gd name="connsiteY34" fmla="*/ 91731 h 282800"/>
                  <a:gd name="connsiteX35" fmla="*/ 113267 w 1043401"/>
                  <a:gd name="connsiteY35" fmla="*/ 74712 h 282800"/>
                  <a:gd name="connsiteX36" fmla="*/ 691582 w 1043401"/>
                  <a:gd name="connsiteY36" fmla="*/ 14088 h 282800"/>
                  <a:gd name="connsiteX37" fmla="*/ 726661 w 1043401"/>
                  <a:gd name="connsiteY37" fmla="*/ 39878 h 282800"/>
                  <a:gd name="connsiteX38" fmla="*/ 674499 w 1043401"/>
                  <a:gd name="connsiteY38" fmla="*/ 61978 h 282800"/>
                  <a:gd name="connsiteX39" fmla="*/ 639420 w 1043401"/>
                  <a:gd name="connsiteY39" fmla="*/ 36189 h 282800"/>
                  <a:gd name="connsiteX40" fmla="*/ 448702 w 1043401"/>
                  <a:gd name="connsiteY40" fmla="*/ 0 h 282800"/>
                  <a:gd name="connsiteX41" fmla="*/ 501812 w 1043401"/>
                  <a:gd name="connsiteY41" fmla="*/ 28194 h 282800"/>
                  <a:gd name="connsiteX42" fmla="*/ 466089 w 1043401"/>
                  <a:gd name="connsiteY42" fmla="*/ 49157 h 282800"/>
                  <a:gd name="connsiteX43" fmla="*/ 412979 w 1043401"/>
                  <a:gd name="connsiteY43" fmla="*/ 20963 h 28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43401" h="282800">
                    <a:moveTo>
                      <a:pt x="801211" y="234910"/>
                    </a:moveTo>
                    <a:lnTo>
                      <a:pt x="836290" y="260700"/>
                    </a:lnTo>
                    <a:lnTo>
                      <a:pt x="784128" y="282800"/>
                    </a:lnTo>
                    <a:lnTo>
                      <a:pt x="749049" y="257011"/>
                    </a:lnTo>
                    <a:close/>
                    <a:moveTo>
                      <a:pt x="232848" y="201139"/>
                    </a:moveTo>
                    <a:lnTo>
                      <a:pt x="285667" y="218159"/>
                    </a:lnTo>
                    <a:lnTo>
                      <a:pt x="247139" y="255403"/>
                    </a:lnTo>
                    <a:lnTo>
                      <a:pt x="194321" y="238384"/>
                    </a:lnTo>
                    <a:close/>
                    <a:moveTo>
                      <a:pt x="90436" y="172306"/>
                    </a:moveTo>
                    <a:lnTo>
                      <a:pt x="119275" y="205502"/>
                    </a:lnTo>
                    <a:lnTo>
                      <a:pt x="28838" y="229975"/>
                    </a:lnTo>
                    <a:lnTo>
                      <a:pt x="0" y="196779"/>
                    </a:lnTo>
                    <a:close/>
                    <a:moveTo>
                      <a:pt x="963481" y="169967"/>
                    </a:moveTo>
                    <a:lnTo>
                      <a:pt x="1043401" y="190794"/>
                    </a:lnTo>
                    <a:lnTo>
                      <a:pt x="1004714" y="237040"/>
                    </a:lnTo>
                    <a:lnTo>
                      <a:pt x="924792" y="216213"/>
                    </a:lnTo>
                    <a:close/>
                    <a:moveTo>
                      <a:pt x="419086" y="154793"/>
                    </a:moveTo>
                    <a:lnTo>
                      <a:pt x="491135" y="170043"/>
                    </a:lnTo>
                    <a:lnTo>
                      <a:pt x="469508" y="201871"/>
                    </a:lnTo>
                    <a:lnTo>
                      <a:pt x="397461" y="186621"/>
                    </a:lnTo>
                    <a:close/>
                    <a:moveTo>
                      <a:pt x="776814" y="134619"/>
                    </a:moveTo>
                    <a:lnTo>
                      <a:pt x="796434" y="171266"/>
                    </a:lnTo>
                    <a:lnTo>
                      <a:pt x="703549" y="186757"/>
                    </a:lnTo>
                    <a:lnTo>
                      <a:pt x="683929" y="150109"/>
                    </a:lnTo>
                    <a:close/>
                    <a:moveTo>
                      <a:pt x="572618" y="120810"/>
                    </a:moveTo>
                    <a:lnTo>
                      <a:pt x="625728" y="149004"/>
                    </a:lnTo>
                    <a:lnTo>
                      <a:pt x="590005" y="169967"/>
                    </a:lnTo>
                    <a:lnTo>
                      <a:pt x="536895" y="141773"/>
                    </a:lnTo>
                    <a:close/>
                    <a:moveTo>
                      <a:pt x="271511" y="99424"/>
                    </a:moveTo>
                    <a:lnTo>
                      <a:pt x="359502" y="113318"/>
                    </a:lnTo>
                    <a:lnTo>
                      <a:pt x="335490" y="160688"/>
                    </a:lnTo>
                    <a:lnTo>
                      <a:pt x="247499" y="146794"/>
                    </a:lnTo>
                    <a:close/>
                    <a:moveTo>
                      <a:pt x="151794" y="37467"/>
                    </a:moveTo>
                    <a:lnTo>
                      <a:pt x="204613" y="54487"/>
                    </a:lnTo>
                    <a:lnTo>
                      <a:pt x="166085" y="91731"/>
                    </a:lnTo>
                    <a:lnTo>
                      <a:pt x="113267" y="74712"/>
                    </a:lnTo>
                    <a:close/>
                    <a:moveTo>
                      <a:pt x="691582" y="14088"/>
                    </a:moveTo>
                    <a:lnTo>
                      <a:pt x="726661" y="39878"/>
                    </a:lnTo>
                    <a:lnTo>
                      <a:pt x="674499" y="61978"/>
                    </a:lnTo>
                    <a:lnTo>
                      <a:pt x="639420" y="36189"/>
                    </a:lnTo>
                    <a:close/>
                    <a:moveTo>
                      <a:pt x="448702" y="0"/>
                    </a:moveTo>
                    <a:lnTo>
                      <a:pt x="501812" y="28194"/>
                    </a:lnTo>
                    <a:lnTo>
                      <a:pt x="466089" y="49157"/>
                    </a:lnTo>
                    <a:lnTo>
                      <a:pt x="412979" y="209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1" name="楕円 1660">
                <a:extLst>
                  <a:ext uri="{FF2B5EF4-FFF2-40B4-BE49-F238E27FC236}">
                    <a16:creationId xmlns:a16="http://schemas.microsoft.com/office/drawing/2014/main" id="{8BBE0217-BB9C-6C9D-E746-98BDB6F9FB9F}"/>
                  </a:ext>
                </a:extLst>
              </p:cNvPr>
              <p:cNvSpPr/>
              <p:nvPr/>
            </p:nvSpPr>
            <p:spPr>
              <a:xfrm>
                <a:off x="3000958" y="4030096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2" name="楕円 1661">
                <a:extLst>
                  <a:ext uri="{FF2B5EF4-FFF2-40B4-BE49-F238E27FC236}">
                    <a16:creationId xmlns:a16="http://schemas.microsoft.com/office/drawing/2014/main" id="{86AD588C-A479-9020-211F-EAEBBE474A28}"/>
                  </a:ext>
                </a:extLst>
              </p:cNvPr>
              <p:cNvSpPr/>
              <p:nvPr/>
            </p:nvSpPr>
            <p:spPr>
              <a:xfrm>
                <a:off x="3739145" y="4030096"/>
                <a:ext cx="504552" cy="5045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3" name="楕円 1662">
                <a:extLst>
                  <a:ext uri="{FF2B5EF4-FFF2-40B4-BE49-F238E27FC236}">
                    <a16:creationId xmlns:a16="http://schemas.microsoft.com/office/drawing/2014/main" id="{969F1A23-BBD8-E76B-8BA3-BAC7BB2499E2}"/>
                  </a:ext>
                </a:extLst>
              </p:cNvPr>
              <p:cNvSpPr/>
              <p:nvPr/>
            </p:nvSpPr>
            <p:spPr>
              <a:xfrm>
                <a:off x="3197847" y="4222528"/>
                <a:ext cx="110774" cy="1107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4" name="楕円 1663">
                <a:extLst>
                  <a:ext uri="{FF2B5EF4-FFF2-40B4-BE49-F238E27FC236}">
                    <a16:creationId xmlns:a16="http://schemas.microsoft.com/office/drawing/2014/main" id="{5FEBADBC-F1DC-F5B5-6127-F0D1D11FB77F}"/>
                  </a:ext>
                </a:extLst>
              </p:cNvPr>
              <p:cNvSpPr/>
              <p:nvPr/>
            </p:nvSpPr>
            <p:spPr>
              <a:xfrm>
                <a:off x="3936034" y="4222528"/>
                <a:ext cx="110774" cy="1107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5" name="楕円 1664">
                <a:extLst>
                  <a:ext uri="{FF2B5EF4-FFF2-40B4-BE49-F238E27FC236}">
                    <a16:creationId xmlns:a16="http://schemas.microsoft.com/office/drawing/2014/main" id="{09FB1665-6335-238F-1440-4802F933E020}"/>
                  </a:ext>
                </a:extLst>
              </p:cNvPr>
              <p:cNvSpPr/>
              <p:nvPr/>
            </p:nvSpPr>
            <p:spPr>
              <a:xfrm>
                <a:off x="3455700" y="4528303"/>
                <a:ext cx="292792" cy="375628"/>
              </a:xfrm>
              <a:prstGeom prst="ellipse">
                <a:avLst/>
              </a:pr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57" name="フリーフォーム: 図形 1656">
              <a:extLst>
                <a:ext uri="{FF2B5EF4-FFF2-40B4-BE49-F238E27FC236}">
                  <a16:creationId xmlns:a16="http://schemas.microsoft.com/office/drawing/2014/main" id="{C42B26EA-F31C-F08C-326F-4F1C24615AE8}"/>
                </a:ext>
              </a:extLst>
            </p:cNvPr>
            <p:cNvSpPr/>
            <p:nvPr/>
          </p:nvSpPr>
          <p:spPr>
            <a:xfrm>
              <a:off x="6684051" y="2197308"/>
              <a:ext cx="2393514" cy="551393"/>
            </a:xfrm>
            <a:custGeom>
              <a:avLst/>
              <a:gdLst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82915 w 4844646"/>
                <a:gd name="connsiteY6" fmla="*/ 559461 h 1116060"/>
                <a:gd name="connsiteX7" fmla="*/ 267036 w 4844646"/>
                <a:gd name="connsiteY7" fmla="*/ 559461 h 1116060"/>
                <a:gd name="connsiteX8" fmla="*/ 0 w 4844646"/>
                <a:gd name="connsiteY8" fmla="*/ 0 h 1116060"/>
                <a:gd name="connsiteX9" fmla="*/ 9256 w 4844646"/>
                <a:gd name="connsiteY9" fmla="*/ 11527 h 1116060"/>
                <a:gd name="connsiteX10" fmla="*/ 2422323 w 4844646"/>
                <a:gd name="connsiteY10" fmla="*/ 580037 h 1116060"/>
                <a:gd name="connsiteX11" fmla="*/ 4835391 w 4844646"/>
                <a:gd name="connsiteY11" fmla="*/ 11527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67036 w 4844646"/>
                <a:gd name="connsiteY6" fmla="*/ 559461 h 1116060"/>
                <a:gd name="connsiteX7" fmla="*/ 0 w 4844646"/>
                <a:gd name="connsiteY7" fmla="*/ 0 h 1116060"/>
                <a:gd name="connsiteX8" fmla="*/ 9256 w 4844646"/>
                <a:gd name="connsiteY8" fmla="*/ 11527 h 1116060"/>
                <a:gd name="connsiteX9" fmla="*/ 2422323 w 4844646"/>
                <a:gd name="connsiteY9" fmla="*/ 580037 h 1116060"/>
                <a:gd name="connsiteX10" fmla="*/ 4835391 w 4844646"/>
                <a:gd name="connsiteY10" fmla="*/ 11527 h 1116060"/>
                <a:gd name="connsiteX11" fmla="*/ 4844646 w 4844646"/>
                <a:gd name="connsiteY11" fmla="*/ 0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0 w 4844646"/>
                <a:gd name="connsiteY6" fmla="*/ 0 h 1116060"/>
                <a:gd name="connsiteX7" fmla="*/ 9256 w 4844646"/>
                <a:gd name="connsiteY7" fmla="*/ 11527 h 1116060"/>
                <a:gd name="connsiteX8" fmla="*/ 2422323 w 4844646"/>
                <a:gd name="connsiteY8" fmla="*/ 580037 h 1116060"/>
                <a:gd name="connsiteX9" fmla="*/ 4835391 w 4844646"/>
                <a:gd name="connsiteY9" fmla="*/ 11527 h 1116060"/>
                <a:gd name="connsiteX10" fmla="*/ 4844646 w 4844646"/>
                <a:gd name="connsiteY10" fmla="*/ 0 h 1116060"/>
                <a:gd name="connsiteX0" fmla="*/ 4844646 w 4844646"/>
                <a:gd name="connsiteY0" fmla="*/ 0 h 1116060"/>
                <a:gd name="connsiteX1" fmla="*/ 4561731 w 4844646"/>
                <a:gd name="connsiteY1" fmla="*/ 559461 h 1116060"/>
                <a:gd name="connsiteX2" fmla="*/ 4559822 w 4844646"/>
                <a:gd name="connsiteY2" fmla="*/ 570158 h 1116060"/>
                <a:gd name="connsiteX3" fmla="*/ 2422323 w 4844646"/>
                <a:gd name="connsiteY3" fmla="*/ 1116060 h 1116060"/>
                <a:gd name="connsiteX4" fmla="*/ 284824 w 4844646"/>
                <a:gd name="connsiteY4" fmla="*/ 570158 h 1116060"/>
                <a:gd name="connsiteX5" fmla="*/ 0 w 4844646"/>
                <a:gd name="connsiteY5" fmla="*/ 0 h 1116060"/>
                <a:gd name="connsiteX6" fmla="*/ 9256 w 4844646"/>
                <a:gd name="connsiteY6" fmla="*/ 11527 h 1116060"/>
                <a:gd name="connsiteX7" fmla="*/ 2422323 w 4844646"/>
                <a:gd name="connsiteY7" fmla="*/ 580037 h 1116060"/>
                <a:gd name="connsiteX8" fmla="*/ 4835391 w 4844646"/>
                <a:gd name="connsiteY8" fmla="*/ 11527 h 1116060"/>
                <a:gd name="connsiteX9" fmla="*/ 4844646 w 4844646"/>
                <a:gd name="connsiteY9" fmla="*/ 0 h 1116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44646" h="1116060">
                  <a:moveTo>
                    <a:pt x="4844646" y="0"/>
                  </a:moveTo>
                  <a:lnTo>
                    <a:pt x="4561731" y="559461"/>
                  </a:lnTo>
                  <a:lnTo>
                    <a:pt x="4559822" y="570158"/>
                  </a:lnTo>
                  <a:cubicBezTo>
                    <a:pt x="4449793" y="876783"/>
                    <a:pt x="3534793" y="1116060"/>
                    <a:pt x="2422323" y="1116060"/>
                  </a:cubicBezTo>
                  <a:cubicBezTo>
                    <a:pt x="1309853" y="1116060"/>
                    <a:pt x="394853" y="876783"/>
                    <a:pt x="284824" y="570158"/>
                  </a:cubicBezTo>
                  <a:lnTo>
                    <a:pt x="0" y="0"/>
                  </a:lnTo>
                  <a:lnTo>
                    <a:pt x="9256" y="11527"/>
                  </a:lnTo>
                  <a:cubicBezTo>
                    <a:pt x="329160" y="340893"/>
                    <a:pt x="1288531" y="580037"/>
                    <a:pt x="2422323" y="580037"/>
                  </a:cubicBezTo>
                  <a:cubicBezTo>
                    <a:pt x="3556115" y="580037"/>
                    <a:pt x="4515486" y="340893"/>
                    <a:pt x="4835391" y="11527"/>
                  </a:cubicBezTo>
                  <a:lnTo>
                    <a:pt x="4844646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9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00385-EB22-CE0A-E831-60D7C6E8B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BB95F61-261C-196C-1F7D-A4E27B88FC8E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たこ焼きのイラスト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F4BCD399-E2D0-441F-36A9-622820CE27CF}"/>
              </a:ext>
            </a:extLst>
          </p:cNvPr>
          <p:cNvGrpSpPr/>
          <p:nvPr/>
        </p:nvGrpSpPr>
        <p:grpSpPr>
          <a:xfrm>
            <a:off x="749582" y="1152117"/>
            <a:ext cx="2524682" cy="1972991"/>
            <a:chOff x="-5084959" y="1907480"/>
            <a:chExt cx="5562699" cy="4347143"/>
          </a:xfrm>
        </p:grpSpPr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B24C0F8B-511B-2277-5075-FD0E7D4FAFFF}"/>
                </a:ext>
              </a:extLst>
            </p:cNvPr>
            <p:cNvGrpSpPr/>
            <p:nvPr/>
          </p:nvGrpSpPr>
          <p:grpSpPr>
            <a:xfrm>
              <a:off x="-5084959" y="2721801"/>
              <a:ext cx="5562699" cy="3532822"/>
              <a:chOff x="-5084959" y="2721801"/>
              <a:chExt cx="5562699" cy="3532822"/>
            </a:xfrm>
          </p:grpSpPr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3A5916AF-D957-B252-7739-BFF04AD25602}"/>
                  </a:ext>
                </a:extLst>
              </p:cNvPr>
              <p:cNvGrpSpPr/>
              <p:nvPr/>
            </p:nvGrpSpPr>
            <p:grpSpPr>
              <a:xfrm>
                <a:off x="-5084959" y="2911347"/>
                <a:ext cx="5562699" cy="3343276"/>
                <a:chOff x="1266988" y="1523999"/>
                <a:chExt cx="7591262" cy="4562477"/>
              </a:xfrm>
            </p:grpSpPr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ADAE7C7A-AF27-32C1-DA05-8FA2E21B4823}"/>
                    </a:ext>
                  </a:extLst>
                </p:cNvPr>
                <p:cNvSpPr/>
                <p:nvPr/>
              </p:nvSpPr>
              <p:spPr>
                <a:xfrm>
                  <a:off x="1266988" y="1524000"/>
                  <a:ext cx="7591262" cy="4562476"/>
                </a:xfrm>
                <a:custGeom>
                  <a:avLst/>
                  <a:gdLst>
                    <a:gd name="connsiteX0" fmla="*/ 1492698 w 7591262"/>
                    <a:gd name="connsiteY0" fmla="*/ 0 h 4829175"/>
                    <a:gd name="connsiteX1" fmla="*/ 6100608 w 7591262"/>
                    <a:gd name="connsiteY1" fmla="*/ 0 h 4829175"/>
                    <a:gd name="connsiteX2" fmla="*/ 6671649 w 7591262"/>
                    <a:gd name="connsiteY2" fmla="*/ 357646 h 4829175"/>
                    <a:gd name="connsiteX3" fmla="*/ 7583724 w 7591262"/>
                    <a:gd name="connsiteY3" fmla="*/ 3919746 h 4829175"/>
                    <a:gd name="connsiteX4" fmla="*/ 7587388 w 7591262"/>
                    <a:gd name="connsiteY4" fmla="*/ 3987801 h 4829175"/>
                    <a:gd name="connsiteX5" fmla="*/ 7591262 w 7591262"/>
                    <a:gd name="connsiteY5" fmla="*/ 3987801 h 4829175"/>
                    <a:gd name="connsiteX6" fmla="*/ 7591262 w 7591262"/>
                    <a:gd name="connsiteY6" fmla="*/ 4311651 h 4829175"/>
                    <a:gd name="connsiteX7" fmla="*/ 7587388 w 7591262"/>
                    <a:gd name="connsiteY7" fmla="*/ 4311651 h 4829175"/>
                    <a:gd name="connsiteX8" fmla="*/ 7589161 w 7591262"/>
                    <a:gd name="connsiteY8" fmla="*/ 4344577 h 4829175"/>
                    <a:gd name="connsiteX9" fmla="*/ 6963981 w 7591262"/>
                    <a:gd name="connsiteY9" fmla="*/ 4829175 h 4829175"/>
                    <a:gd name="connsiteX10" fmla="*/ 629325 w 7591262"/>
                    <a:gd name="connsiteY10" fmla="*/ 4829175 h 4829175"/>
                    <a:gd name="connsiteX11" fmla="*/ 1410 w 7591262"/>
                    <a:gd name="connsiteY11" fmla="*/ 4347604 h 4829175"/>
                    <a:gd name="connsiteX12" fmla="*/ 4235 w 7591262"/>
                    <a:gd name="connsiteY12" fmla="*/ 4311651 h 4829175"/>
                    <a:gd name="connsiteX13" fmla="*/ 0 w 7591262"/>
                    <a:gd name="connsiteY13" fmla="*/ 4311651 h 4829175"/>
                    <a:gd name="connsiteX14" fmla="*/ 0 w 7591262"/>
                    <a:gd name="connsiteY14" fmla="*/ 3987801 h 4829175"/>
                    <a:gd name="connsiteX15" fmla="*/ 4235 w 7591262"/>
                    <a:gd name="connsiteY15" fmla="*/ 3987801 h 4829175"/>
                    <a:gd name="connsiteX16" fmla="*/ 9581 w 7591262"/>
                    <a:gd name="connsiteY16" fmla="*/ 3919746 h 4829175"/>
                    <a:gd name="connsiteX17" fmla="*/ 921658 w 7591262"/>
                    <a:gd name="connsiteY17" fmla="*/ 357646 h 4829175"/>
                    <a:gd name="connsiteX18" fmla="*/ 1492698 w 7591262"/>
                    <a:gd name="connsiteY18" fmla="*/ 0 h 4829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1262" h="4829175">
                      <a:moveTo>
                        <a:pt x="1492698" y="0"/>
                      </a:moveTo>
                      <a:lnTo>
                        <a:pt x="6100608" y="0"/>
                      </a:lnTo>
                      <a:cubicBezTo>
                        <a:pt x="6357313" y="0"/>
                        <a:pt x="6577566" y="147472"/>
                        <a:pt x="6671649" y="357646"/>
                      </a:cubicBezTo>
                      <a:cubicBezTo>
                        <a:pt x="6975674" y="1545013"/>
                        <a:pt x="7520934" y="3655669"/>
                        <a:pt x="7583724" y="3919746"/>
                      </a:cubicBezTo>
                      <a:lnTo>
                        <a:pt x="7587388" y="3987801"/>
                      </a:lnTo>
                      <a:lnTo>
                        <a:pt x="7591262" y="3987801"/>
                      </a:lnTo>
                      <a:lnTo>
                        <a:pt x="7591262" y="4311651"/>
                      </a:lnTo>
                      <a:lnTo>
                        <a:pt x="7587388" y="4311651"/>
                      </a:lnTo>
                      <a:lnTo>
                        <a:pt x="7589161" y="4344577"/>
                      </a:lnTo>
                      <a:cubicBezTo>
                        <a:pt x="7561419" y="4583025"/>
                        <a:pt x="7263472" y="4829175"/>
                        <a:pt x="6963981" y="4829175"/>
                      </a:cubicBezTo>
                      <a:lnTo>
                        <a:pt x="629325" y="4829175"/>
                      </a:lnTo>
                      <a:cubicBezTo>
                        <a:pt x="329835" y="4829175"/>
                        <a:pt x="24595" y="4591099"/>
                        <a:pt x="1410" y="4347604"/>
                      </a:cubicBezTo>
                      <a:lnTo>
                        <a:pt x="4235" y="4311651"/>
                      </a:lnTo>
                      <a:lnTo>
                        <a:pt x="0" y="4311651"/>
                      </a:lnTo>
                      <a:lnTo>
                        <a:pt x="0" y="3987801"/>
                      </a:lnTo>
                      <a:lnTo>
                        <a:pt x="4235" y="3987801"/>
                      </a:lnTo>
                      <a:lnTo>
                        <a:pt x="9581" y="3919746"/>
                      </a:lnTo>
                      <a:cubicBezTo>
                        <a:pt x="81897" y="3645125"/>
                        <a:pt x="617633" y="1545013"/>
                        <a:pt x="921658" y="357646"/>
                      </a:cubicBezTo>
                      <a:cubicBezTo>
                        <a:pt x="1015741" y="147472"/>
                        <a:pt x="1235993" y="0"/>
                        <a:pt x="1492698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8840C17B-A310-AC40-398D-849DBE7DA0EF}"/>
                    </a:ext>
                  </a:extLst>
                </p:cNvPr>
                <p:cNvSpPr/>
                <p:nvPr/>
              </p:nvSpPr>
              <p:spPr>
                <a:xfrm>
                  <a:off x="1266988" y="1523999"/>
                  <a:ext cx="7591262" cy="4256511"/>
                </a:xfrm>
                <a:custGeom>
                  <a:avLst/>
                  <a:gdLst>
                    <a:gd name="connsiteX0" fmla="*/ 1439873 w 7353300"/>
                    <a:gd name="connsiteY0" fmla="*/ 0 h 4629150"/>
                    <a:gd name="connsiteX1" fmla="*/ 5913427 w 7353300"/>
                    <a:gd name="connsiteY1" fmla="*/ 0 h 4629150"/>
                    <a:gd name="connsiteX2" fmla="*/ 6467818 w 7353300"/>
                    <a:gd name="connsiteY2" fmla="*/ 367475 h 4629150"/>
                    <a:gd name="connsiteX3" fmla="*/ 6474973 w 7353300"/>
                    <a:gd name="connsiteY3" fmla="*/ 390526 h 4629150"/>
                    <a:gd name="connsiteX4" fmla="*/ 6480572 w 7353300"/>
                    <a:gd name="connsiteY4" fmla="*/ 390526 h 4629150"/>
                    <a:gd name="connsiteX5" fmla="*/ 7353300 w 7353300"/>
                    <a:gd name="connsiteY5" fmla="*/ 3881437 h 4629150"/>
                    <a:gd name="connsiteX6" fmla="*/ 7353300 w 7353300"/>
                    <a:gd name="connsiteY6" fmla="*/ 3881438 h 4629150"/>
                    <a:gd name="connsiteX7" fmla="*/ 7353300 w 7353300"/>
                    <a:gd name="connsiteY7" fmla="*/ 4027477 h 4629150"/>
                    <a:gd name="connsiteX8" fmla="*/ 6751627 w 7353300"/>
                    <a:gd name="connsiteY8" fmla="*/ 4629150 h 4629150"/>
                    <a:gd name="connsiteX9" fmla="*/ 601673 w 7353300"/>
                    <a:gd name="connsiteY9" fmla="*/ 4629150 h 4629150"/>
                    <a:gd name="connsiteX10" fmla="*/ 0 w 7353300"/>
                    <a:gd name="connsiteY10" fmla="*/ 4027477 h 4629150"/>
                    <a:gd name="connsiteX11" fmla="*/ 0 w 7353300"/>
                    <a:gd name="connsiteY11" fmla="*/ 3881438 h 4629150"/>
                    <a:gd name="connsiteX12" fmla="*/ 0 w 7353300"/>
                    <a:gd name="connsiteY12" fmla="*/ 3881437 h 4629150"/>
                    <a:gd name="connsiteX13" fmla="*/ 1 w 7353300"/>
                    <a:gd name="connsiteY13" fmla="*/ 3881437 h 4629150"/>
                    <a:gd name="connsiteX14" fmla="*/ 872728 w 7353300"/>
                    <a:gd name="connsiteY14" fmla="*/ 390526 h 4629150"/>
                    <a:gd name="connsiteX15" fmla="*/ 878327 w 7353300"/>
                    <a:gd name="connsiteY15" fmla="*/ 390526 h 4629150"/>
                    <a:gd name="connsiteX16" fmla="*/ 885483 w 7353300"/>
                    <a:gd name="connsiteY16" fmla="*/ 367475 h 4629150"/>
                    <a:gd name="connsiteX17" fmla="*/ 1439873 w 7353300"/>
                    <a:gd name="connsiteY17" fmla="*/ 0 h 4629150"/>
                    <a:gd name="connsiteX0" fmla="*/ 1439873 w 7353300"/>
                    <a:gd name="connsiteY0" fmla="*/ 0 h 4629150"/>
                    <a:gd name="connsiteX1" fmla="*/ 5913427 w 7353300"/>
                    <a:gd name="connsiteY1" fmla="*/ 0 h 4629150"/>
                    <a:gd name="connsiteX2" fmla="*/ 6467818 w 7353300"/>
                    <a:gd name="connsiteY2" fmla="*/ 367475 h 4629150"/>
                    <a:gd name="connsiteX3" fmla="*/ 6474973 w 7353300"/>
                    <a:gd name="connsiteY3" fmla="*/ 390526 h 4629150"/>
                    <a:gd name="connsiteX4" fmla="*/ 6480572 w 7353300"/>
                    <a:gd name="connsiteY4" fmla="*/ 390526 h 4629150"/>
                    <a:gd name="connsiteX5" fmla="*/ 7353300 w 7353300"/>
                    <a:gd name="connsiteY5" fmla="*/ 3881437 h 4629150"/>
                    <a:gd name="connsiteX6" fmla="*/ 7353300 w 7353300"/>
                    <a:gd name="connsiteY6" fmla="*/ 3881438 h 4629150"/>
                    <a:gd name="connsiteX7" fmla="*/ 7353300 w 7353300"/>
                    <a:gd name="connsiteY7" fmla="*/ 4027477 h 4629150"/>
                    <a:gd name="connsiteX8" fmla="*/ 6751627 w 7353300"/>
                    <a:gd name="connsiteY8" fmla="*/ 4629150 h 4629150"/>
                    <a:gd name="connsiteX9" fmla="*/ 601673 w 7353300"/>
                    <a:gd name="connsiteY9" fmla="*/ 4629150 h 4629150"/>
                    <a:gd name="connsiteX10" fmla="*/ 0 w 7353300"/>
                    <a:gd name="connsiteY10" fmla="*/ 4027477 h 4629150"/>
                    <a:gd name="connsiteX11" fmla="*/ 0 w 7353300"/>
                    <a:gd name="connsiteY11" fmla="*/ 3881438 h 4629150"/>
                    <a:gd name="connsiteX12" fmla="*/ 0 w 7353300"/>
                    <a:gd name="connsiteY12" fmla="*/ 3881437 h 4629150"/>
                    <a:gd name="connsiteX13" fmla="*/ 1 w 7353300"/>
                    <a:gd name="connsiteY13" fmla="*/ 3881437 h 4629150"/>
                    <a:gd name="connsiteX14" fmla="*/ 872728 w 7353300"/>
                    <a:gd name="connsiteY14" fmla="*/ 390526 h 4629150"/>
                    <a:gd name="connsiteX15" fmla="*/ 885483 w 7353300"/>
                    <a:gd name="connsiteY15" fmla="*/ 367475 h 4629150"/>
                    <a:gd name="connsiteX16" fmla="*/ 1439873 w 7353300"/>
                    <a:gd name="connsiteY16" fmla="*/ 0 h 4629150"/>
                    <a:gd name="connsiteX0" fmla="*/ 1439873 w 7353300"/>
                    <a:gd name="connsiteY0" fmla="*/ 0 h 4629150"/>
                    <a:gd name="connsiteX1" fmla="*/ 5913427 w 7353300"/>
                    <a:gd name="connsiteY1" fmla="*/ 0 h 4629150"/>
                    <a:gd name="connsiteX2" fmla="*/ 6467818 w 7353300"/>
                    <a:gd name="connsiteY2" fmla="*/ 367475 h 4629150"/>
                    <a:gd name="connsiteX3" fmla="*/ 6474973 w 7353300"/>
                    <a:gd name="connsiteY3" fmla="*/ 390526 h 4629150"/>
                    <a:gd name="connsiteX4" fmla="*/ 6480572 w 7353300"/>
                    <a:gd name="connsiteY4" fmla="*/ 390526 h 4629150"/>
                    <a:gd name="connsiteX5" fmla="*/ 7353300 w 7353300"/>
                    <a:gd name="connsiteY5" fmla="*/ 3881437 h 4629150"/>
                    <a:gd name="connsiteX6" fmla="*/ 7353300 w 7353300"/>
                    <a:gd name="connsiteY6" fmla="*/ 3881438 h 4629150"/>
                    <a:gd name="connsiteX7" fmla="*/ 7353300 w 7353300"/>
                    <a:gd name="connsiteY7" fmla="*/ 4027477 h 4629150"/>
                    <a:gd name="connsiteX8" fmla="*/ 6751627 w 7353300"/>
                    <a:gd name="connsiteY8" fmla="*/ 4629150 h 4629150"/>
                    <a:gd name="connsiteX9" fmla="*/ 601673 w 7353300"/>
                    <a:gd name="connsiteY9" fmla="*/ 4629150 h 4629150"/>
                    <a:gd name="connsiteX10" fmla="*/ 0 w 7353300"/>
                    <a:gd name="connsiteY10" fmla="*/ 4027477 h 4629150"/>
                    <a:gd name="connsiteX11" fmla="*/ 0 w 7353300"/>
                    <a:gd name="connsiteY11" fmla="*/ 3881438 h 4629150"/>
                    <a:gd name="connsiteX12" fmla="*/ 0 w 7353300"/>
                    <a:gd name="connsiteY12" fmla="*/ 3881437 h 4629150"/>
                    <a:gd name="connsiteX13" fmla="*/ 1 w 7353300"/>
                    <a:gd name="connsiteY13" fmla="*/ 3881437 h 4629150"/>
                    <a:gd name="connsiteX14" fmla="*/ 885483 w 7353300"/>
                    <a:gd name="connsiteY14" fmla="*/ 367475 h 4629150"/>
                    <a:gd name="connsiteX15" fmla="*/ 1439873 w 7353300"/>
                    <a:gd name="connsiteY15" fmla="*/ 0 h 4629150"/>
                    <a:gd name="connsiteX0" fmla="*/ 1439873 w 7353300"/>
                    <a:gd name="connsiteY0" fmla="*/ 0 h 4629150"/>
                    <a:gd name="connsiteX1" fmla="*/ 5913427 w 7353300"/>
                    <a:gd name="connsiteY1" fmla="*/ 0 h 4629150"/>
                    <a:gd name="connsiteX2" fmla="*/ 6467818 w 7353300"/>
                    <a:gd name="connsiteY2" fmla="*/ 367475 h 4629150"/>
                    <a:gd name="connsiteX3" fmla="*/ 6474973 w 7353300"/>
                    <a:gd name="connsiteY3" fmla="*/ 390526 h 4629150"/>
                    <a:gd name="connsiteX4" fmla="*/ 7353300 w 7353300"/>
                    <a:gd name="connsiteY4" fmla="*/ 3881437 h 4629150"/>
                    <a:gd name="connsiteX5" fmla="*/ 7353300 w 7353300"/>
                    <a:gd name="connsiteY5" fmla="*/ 3881438 h 4629150"/>
                    <a:gd name="connsiteX6" fmla="*/ 7353300 w 7353300"/>
                    <a:gd name="connsiteY6" fmla="*/ 4027477 h 4629150"/>
                    <a:gd name="connsiteX7" fmla="*/ 6751627 w 7353300"/>
                    <a:gd name="connsiteY7" fmla="*/ 4629150 h 4629150"/>
                    <a:gd name="connsiteX8" fmla="*/ 601673 w 7353300"/>
                    <a:gd name="connsiteY8" fmla="*/ 4629150 h 4629150"/>
                    <a:gd name="connsiteX9" fmla="*/ 0 w 7353300"/>
                    <a:gd name="connsiteY9" fmla="*/ 4027477 h 4629150"/>
                    <a:gd name="connsiteX10" fmla="*/ 0 w 7353300"/>
                    <a:gd name="connsiteY10" fmla="*/ 3881438 h 4629150"/>
                    <a:gd name="connsiteX11" fmla="*/ 0 w 7353300"/>
                    <a:gd name="connsiteY11" fmla="*/ 3881437 h 4629150"/>
                    <a:gd name="connsiteX12" fmla="*/ 1 w 7353300"/>
                    <a:gd name="connsiteY12" fmla="*/ 3881437 h 4629150"/>
                    <a:gd name="connsiteX13" fmla="*/ 885483 w 7353300"/>
                    <a:gd name="connsiteY13" fmla="*/ 367475 h 4629150"/>
                    <a:gd name="connsiteX14" fmla="*/ 1439873 w 7353300"/>
                    <a:gd name="connsiteY14" fmla="*/ 0 h 4629150"/>
                    <a:gd name="connsiteX0" fmla="*/ 1439873 w 7353300"/>
                    <a:gd name="connsiteY0" fmla="*/ 0 h 4629150"/>
                    <a:gd name="connsiteX1" fmla="*/ 5913427 w 7353300"/>
                    <a:gd name="connsiteY1" fmla="*/ 0 h 4629150"/>
                    <a:gd name="connsiteX2" fmla="*/ 6467818 w 7353300"/>
                    <a:gd name="connsiteY2" fmla="*/ 367475 h 4629150"/>
                    <a:gd name="connsiteX3" fmla="*/ 7353300 w 7353300"/>
                    <a:gd name="connsiteY3" fmla="*/ 3881437 h 4629150"/>
                    <a:gd name="connsiteX4" fmla="*/ 7353300 w 7353300"/>
                    <a:gd name="connsiteY4" fmla="*/ 3881438 h 4629150"/>
                    <a:gd name="connsiteX5" fmla="*/ 7353300 w 7353300"/>
                    <a:gd name="connsiteY5" fmla="*/ 4027477 h 4629150"/>
                    <a:gd name="connsiteX6" fmla="*/ 6751627 w 7353300"/>
                    <a:gd name="connsiteY6" fmla="*/ 4629150 h 4629150"/>
                    <a:gd name="connsiteX7" fmla="*/ 601673 w 7353300"/>
                    <a:gd name="connsiteY7" fmla="*/ 4629150 h 4629150"/>
                    <a:gd name="connsiteX8" fmla="*/ 0 w 7353300"/>
                    <a:gd name="connsiteY8" fmla="*/ 4027477 h 4629150"/>
                    <a:gd name="connsiteX9" fmla="*/ 0 w 7353300"/>
                    <a:gd name="connsiteY9" fmla="*/ 3881438 h 4629150"/>
                    <a:gd name="connsiteX10" fmla="*/ 0 w 7353300"/>
                    <a:gd name="connsiteY10" fmla="*/ 3881437 h 4629150"/>
                    <a:gd name="connsiteX11" fmla="*/ 1 w 7353300"/>
                    <a:gd name="connsiteY11" fmla="*/ 3881437 h 4629150"/>
                    <a:gd name="connsiteX12" fmla="*/ 885483 w 7353300"/>
                    <a:gd name="connsiteY12" fmla="*/ 367475 h 4629150"/>
                    <a:gd name="connsiteX13" fmla="*/ 1439873 w 7353300"/>
                    <a:gd name="connsiteY13" fmla="*/ 0 h 4629150"/>
                    <a:gd name="connsiteX0" fmla="*/ 1439873 w 7353300"/>
                    <a:gd name="connsiteY0" fmla="*/ 0 h 4629150"/>
                    <a:gd name="connsiteX1" fmla="*/ 5913427 w 7353300"/>
                    <a:gd name="connsiteY1" fmla="*/ 0 h 4629150"/>
                    <a:gd name="connsiteX2" fmla="*/ 6467818 w 7353300"/>
                    <a:gd name="connsiteY2" fmla="*/ 367475 h 4629150"/>
                    <a:gd name="connsiteX3" fmla="*/ 7353300 w 7353300"/>
                    <a:gd name="connsiteY3" fmla="*/ 3881437 h 4629150"/>
                    <a:gd name="connsiteX4" fmla="*/ 7353300 w 7353300"/>
                    <a:gd name="connsiteY4" fmla="*/ 3881438 h 4629150"/>
                    <a:gd name="connsiteX5" fmla="*/ 7353300 w 7353300"/>
                    <a:gd name="connsiteY5" fmla="*/ 4027477 h 4629150"/>
                    <a:gd name="connsiteX6" fmla="*/ 6751627 w 7353300"/>
                    <a:gd name="connsiteY6" fmla="*/ 4629150 h 4629150"/>
                    <a:gd name="connsiteX7" fmla="*/ 601673 w 7353300"/>
                    <a:gd name="connsiteY7" fmla="*/ 4629150 h 4629150"/>
                    <a:gd name="connsiteX8" fmla="*/ 0 w 7353300"/>
                    <a:gd name="connsiteY8" fmla="*/ 4027477 h 4629150"/>
                    <a:gd name="connsiteX9" fmla="*/ 0 w 7353300"/>
                    <a:gd name="connsiteY9" fmla="*/ 3881438 h 4629150"/>
                    <a:gd name="connsiteX10" fmla="*/ 0 w 7353300"/>
                    <a:gd name="connsiteY10" fmla="*/ 3881437 h 4629150"/>
                    <a:gd name="connsiteX11" fmla="*/ 885483 w 7353300"/>
                    <a:gd name="connsiteY11" fmla="*/ 367475 h 4629150"/>
                    <a:gd name="connsiteX12" fmla="*/ 1439873 w 7353300"/>
                    <a:gd name="connsiteY12" fmla="*/ 0 h 4629150"/>
                    <a:gd name="connsiteX0" fmla="*/ 1439873 w 7353300"/>
                    <a:gd name="connsiteY0" fmla="*/ 0 h 4629150"/>
                    <a:gd name="connsiteX1" fmla="*/ 5913427 w 7353300"/>
                    <a:gd name="connsiteY1" fmla="*/ 0 h 4629150"/>
                    <a:gd name="connsiteX2" fmla="*/ 6467818 w 7353300"/>
                    <a:gd name="connsiteY2" fmla="*/ 367475 h 4629150"/>
                    <a:gd name="connsiteX3" fmla="*/ 7353300 w 7353300"/>
                    <a:gd name="connsiteY3" fmla="*/ 3881437 h 4629150"/>
                    <a:gd name="connsiteX4" fmla="*/ 7353300 w 7353300"/>
                    <a:gd name="connsiteY4" fmla="*/ 4027477 h 4629150"/>
                    <a:gd name="connsiteX5" fmla="*/ 6751627 w 7353300"/>
                    <a:gd name="connsiteY5" fmla="*/ 4629150 h 4629150"/>
                    <a:gd name="connsiteX6" fmla="*/ 601673 w 7353300"/>
                    <a:gd name="connsiteY6" fmla="*/ 4629150 h 4629150"/>
                    <a:gd name="connsiteX7" fmla="*/ 0 w 7353300"/>
                    <a:gd name="connsiteY7" fmla="*/ 4027477 h 4629150"/>
                    <a:gd name="connsiteX8" fmla="*/ 0 w 7353300"/>
                    <a:gd name="connsiteY8" fmla="*/ 3881438 h 4629150"/>
                    <a:gd name="connsiteX9" fmla="*/ 0 w 7353300"/>
                    <a:gd name="connsiteY9" fmla="*/ 3881437 h 4629150"/>
                    <a:gd name="connsiteX10" fmla="*/ 885483 w 7353300"/>
                    <a:gd name="connsiteY10" fmla="*/ 367475 h 4629150"/>
                    <a:gd name="connsiteX11" fmla="*/ 1439873 w 7353300"/>
                    <a:gd name="connsiteY11" fmla="*/ 0 h 4629150"/>
                    <a:gd name="connsiteX0" fmla="*/ 1439873 w 7353300"/>
                    <a:gd name="connsiteY0" fmla="*/ 0 h 4629150"/>
                    <a:gd name="connsiteX1" fmla="*/ 5913427 w 7353300"/>
                    <a:gd name="connsiteY1" fmla="*/ 0 h 4629150"/>
                    <a:gd name="connsiteX2" fmla="*/ 6467818 w 7353300"/>
                    <a:gd name="connsiteY2" fmla="*/ 367475 h 4629150"/>
                    <a:gd name="connsiteX3" fmla="*/ 7353300 w 7353300"/>
                    <a:gd name="connsiteY3" fmla="*/ 3881437 h 4629150"/>
                    <a:gd name="connsiteX4" fmla="*/ 7353300 w 7353300"/>
                    <a:gd name="connsiteY4" fmla="*/ 4027477 h 4629150"/>
                    <a:gd name="connsiteX5" fmla="*/ 6751627 w 7353300"/>
                    <a:gd name="connsiteY5" fmla="*/ 4629150 h 4629150"/>
                    <a:gd name="connsiteX6" fmla="*/ 601673 w 7353300"/>
                    <a:gd name="connsiteY6" fmla="*/ 4629150 h 4629150"/>
                    <a:gd name="connsiteX7" fmla="*/ 0 w 7353300"/>
                    <a:gd name="connsiteY7" fmla="*/ 4027477 h 4629150"/>
                    <a:gd name="connsiteX8" fmla="*/ 0 w 7353300"/>
                    <a:gd name="connsiteY8" fmla="*/ 3881438 h 4629150"/>
                    <a:gd name="connsiteX9" fmla="*/ 885483 w 7353300"/>
                    <a:gd name="connsiteY9" fmla="*/ 367475 h 4629150"/>
                    <a:gd name="connsiteX10" fmla="*/ 1439873 w 7353300"/>
                    <a:gd name="connsiteY10" fmla="*/ 0 h 4629150"/>
                    <a:gd name="connsiteX0" fmla="*/ 1439873 w 7353300"/>
                    <a:gd name="connsiteY0" fmla="*/ 0 h 4629150"/>
                    <a:gd name="connsiteX1" fmla="*/ 5913427 w 7353300"/>
                    <a:gd name="connsiteY1" fmla="*/ 0 h 4629150"/>
                    <a:gd name="connsiteX2" fmla="*/ 6467818 w 7353300"/>
                    <a:gd name="connsiteY2" fmla="*/ 367475 h 4629150"/>
                    <a:gd name="connsiteX3" fmla="*/ 7353300 w 7353300"/>
                    <a:gd name="connsiteY3" fmla="*/ 3881437 h 4629150"/>
                    <a:gd name="connsiteX4" fmla="*/ 7353300 w 7353300"/>
                    <a:gd name="connsiteY4" fmla="*/ 4027477 h 4629150"/>
                    <a:gd name="connsiteX5" fmla="*/ 6751627 w 7353300"/>
                    <a:gd name="connsiteY5" fmla="*/ 4629150 h 4629150"/>
                    <a:gd name="connsiteX6" fmla="*/ 601673 w 7353300"/>
                    <a:gd name="connsiteY6" fmla="*/ 4629150 h 4629150"/>
                    <a:gd name="connsiteX7" fmla="*/ 0 w 7353300"/>
                    <a:gd name="connsiteY7" fmla="*/ 4027477 h 4629150"/>
                    <a:gd name="connsiteX8" fmla="*/ 885483 w 7353300"/>
                    <a:gd name="connsiteY8" fmla="*/ 367475 h 4629150"/>
                    <a:gd name="connsiteX9" fmla="*/ 1439873 w 7353300"/>
                    <a:gd name="connsiteY9" fmla="*/ 0 h 4629150"/>
                    <a:gd name="connsiteX0" fmla="*/ 1439873 w 7353300"/>
                    <a:gd name="connsiteY0" fmla="*/ 0 h 4629150"/>
                    <a:gd name="connsiteX1" fmla="*/ 5913427 w 7353300"/>
                    <a:gd name="connsiteY1" fmla="*/ 0 h 4629150"/>
                    <a:gd name="connsiteX2" fmla="*/ 6467818 w 7353300"/>
                    <a:gd name="connsiteY2" fmla="*/ 367475 h 4629150"/>
                    <a:gd name="connsiteX3" fmla="*/ 7353300 w 7353300"/>
                    <a:gd name="connsiteY3" fmla="*/ 4027477 h 4629150"/>
                    <a:gd name="connsiteX4" fmla="*/ 6751627 w 7353300"/>
                    <a:gd name="connsiteY4" fmla="*/ 4629150 h 4629150"/>
                    <a:gd name="connsiteX5" fmla="*/ 601673 w 7353300"/>
                    <a:gd name="connsiteY5" fmla="*/ 4629150 h 4629150"/>
                    <a:gd name="connsiteX6" fmla="*/ 0 w 7353300"/>
                    <a:gd name="connsiteY6" fmla="*/ 4027477 h 4629150"/>
                    <a:gd name="connsiteX7" fmla="*/ 885483 w 7353300"/>
                    <a:gd name="connsiteY7" fmla="*/ 367475 h 4629150"/>
                    <a:gd name="connsiteX8" fmla="*/ 1439873 w 7353300"/>
                    <a:gd name="connsiteY8" fmla="*/ 0 h 4629150"/>
                    <a:gd name="connsiteX0" fmla="*/ 1447191 w 7360618"/>
                    <a:gd name="connsiteY0" fmla="*/ 0 h 4629150"/>
                    <a:gd name="connsiteX1" fmla="*/ 5920745 w 7360618"/>
                    <a:gd name="connsiteY1" fmla="*/ 0 h 4629150"/>
                    <a:gd name="connsiteX2" fmla="*/ 6475136 w 7360618"/>
                    <a:gd name="connsiteY2" fmla="*/ 367475 h 4629150"/>
                    <a:gd name="connsiteX3" fmla="*/ 7360618 w 7360618"/>
                    <a:gd name="connsiteY3" fmla="*/ 4027477 h 4629150"/>
                    <a:gd name="connsiteX4" fmla="*/ 6758945 w 7360618"/>
                    <a:gd name="connsiteY4" fmla="*/ 4629150 h 4629150"/>
                    <a:gd name="connsiteX5" fmla="*/ 608991 w 7360618"/>
                    <a:gd name="connsiteY5" fmla="*/ 4629150 h 4629150"/>
                    <a:gd name="connsiteX6" fmla="*/ 7318 w 7360618"/>
                    <a:gd name="connsiteY6" fmla="*/ 4027477 h 4629150"/>
                    <a:gd name="connsiteX7" fmla="*/ 892801 w 7360618"/>
                    <a:gd name="connsiteY7" fmla="*/ 367475 h 4629150"/>
                    <a:gd name="connsiteX8" fmla="*/ 1447191 w 7360618"/>
                    <a:gd name="connsiteY8" fmla="*/ 0 h 4629150"/>
                    <a:gd name="connsiteX0" fmla="*/ 1447191 w 7367936"/>
                    <a:gd name="connsiteY0" fmla="*/ 0 h 4629150"/>
                    <a:gd name="connsiteX1" fmla="*/ 5920745 w 7367936"/>
                    <a:gd name="connsiteY1" fmla="*/ 0 h 4629150"/>
                    <a:gd name="connsiteX2" fmla="*/ 6475136 w 7367936"/>
                    <a:gd name="connsiteY2" fmla="*/ 367475 h 4629150"/>
                    <a:gd name="connsiteX3" fmla="*/ 7360618 w 7367936"/>
                    <a:gd name="connsiteY3" fmla="*/ 4027477 h 4629150"/>
                    <a:gd name="connsiteX4" fmla="*/ 6758945 w 7367936"/>
                    <a:gd name="connsiteY4" fmla="*/ 4629150 h 4629150"/>
                    <a:gd name="connsiteX5" fmla="*/ 608991 w 7367936"/>
                    <a:gd name="connsiteY5" fmla="*/ 4629150 h 4629150"/>
                    <a:gd name="connsiteX6" fmla="*/ 7318 w 7367936"/>
                    <a:gd name="connsiteY6" fmla="*/ 4027477 h 4629150"/>
                    <a:gd name="connsiteX7" fmla="*/ 892801 w 7367936"/>
                    <a:gd name="connsiteY7" fmla="*/ 367475 h 4629150"/>
                    <a:gd name="connsiteX8" fmla="*/ 1447191 w 7367936"/>
                    <a:gd name="connsiteY8" fmla="*/ 0 h 4629150"/>
                    <a:gd name="connsiteX0" fmla="*/ 1449175 w 7369920"/>
                    <a:gd name="connsiteY0" fmla="*/ 0 h 4629150"/>
                    <a:gd name="connsiteX1" fmla="*/ 5922729 w 7369920"/>
                    <a:gd name="connsiteY1" fmla="*/ 0 h 4629150"/>
                    <a:gd name="connsiteX2" fmla="*/ 6477120 w 7369920"/>
                    <a:gd name="connsiteY2" fmla="*/ 367475 h 4629150"/>
                    <a:gd name="connsiteX3" fmla="*/ 7362602 w 7369920"/>
                    <a:gd name="connsiteY3" fmla="*/ 4027477 h 4629150"/>
                    <a:gd name="connsiteX4" fmla="*/ 6760929 w 7369920"/>
                    <a:gd name="connsiteY4" fmla="*/ 4629150 h 4629150"/>
                    <a:gd name="connsiteX5" fmla="*/ 610975 w 7369920"/>
                    <a:gd name="connsiteY5" fmla="*/ 4629150 h 4629150"/>
                    <a:gd name="connsiteX6" fmla="*/ 9302 w 7369920"/>
                    <a:gd name="connsiteY6" fmla="*/ 4027477 h 4629150"/>
                    <a:gd name="connsiteX7" fmla="*/ 894785 w 7369920"/>
                    <a:gd name="connsiteY7" fmla="*/ 367475 h 4629150"/>
                    <a:gd name="connsiteX8" fmla="*/ 1449175 w 7369920"/>
                    <a:gd name="connsiteY8" fmla="*/ 0 h 462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69920" h="4629150">
                      <a:moveTo>
                        <a:pt x="1449175" y="0"/>
                      </a:moveTo>
                      <a:lnTo>
                        <a:pt x="5922729" y="0"/>
                      </a:lnTo>
                      <a:cubicBezTo>
                        <a:pt x="6171950" y="0"/>
                        <a:pt x="6385781" y="151525"/>
                        <a:pt x="6477120" y="367475"/>
                      </a:cubicBezTo>
                      <a:cubicBezTo>
                        <a:pt x="6772281" y="1587476"/>
                        <a:pt x="7301642" y="3756142"/>
                        <a:pt x="7362602" y="4027477"/>
                      </a:cubicBezTo>
                      <a:cubicBezTo>
                        <a:pt x="7423562" y="4298812"/>
                        <a:pt x="7093224" y="4629150"/>
                        <a:pt x="6760929" y="4629150"/>
                      </a:cubicBezTo>
                      <a:lnTo>
                        <a:pt x="610975" y="4629150"/>
                      </a:lnTo>
                      <a:cubicBezTo>
                        <a:pt x="278680" y="4629150"/>
                        <a:pt x="-60905" y="4309646"/>
                        <a:pt x="9302" y="4027477"/>
                      </a:cubicBezTo>
                      <a:cubicBezTo>
                        <a:pt x="79509" y="3745308"/>
                        <a:pt x="599624" y="1587476"/>
                        <a:pt x="894785" y="367475"/>
                      </a:cubicBezTo>
                      <a:cubicBezTo>
                        <a:pt x="986124" y="151525"/>
                        <a:pt x="1199954" y="0"/>
                        <a:pt x="144917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楕円 719">
                  <a:extLst>
                    <a:ext uri="{FF2B5EF4-FFF2-40B4-BE49-F238E27FC236}">
                      <a16:creationId xmlns:a16="http://schemas.microsoft.com/office/drawing/2014/main" id="{99138E0A-363D-D18B-BBBE-A25DA328A0AC}"/>
                    </a:ext>
                  </a:extLst>
                </p:cNvPr>
                <p:cNvSpPr/>
                <p:nvPr/>
              </p:nvSpPr>
              <p:spPr>
                <a:xfrm>
                  <a:off x="4202819" y="1728049"/>
                  <a:ext cx="1778359" cy="8956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2422DAF5-D83C-3E43-C6A2-AF657776734D}"/>
                    </a:ext>
                  </a:extLst>
                </p:cNvPr>
                <p:cNvSpPr/>
                <p:nvPr/>
              </p:nvSpPr>
              <p:spPr>
                <a:xfrm>
                  <a:off x="6090095" y="1728049"/>
                  <a:ext cx="1778359" cy="8956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1242D26F-DFC6-2170-D32C-45CAAC732AF0}"/>
                    </a:ext>
                  </a:extLst>
                </p:cNvPr>
                <p:cNvSpPr/>
                <p:nvPr/>
              </p:nvSpPr>
              <p:spPr>
                <a:xfrm>
                  <a:off x="2326394" y="1728049"/>
                  <a:ext cx="1778359" cy="8956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楕円 722">
                  <a:extLst>
                    <a:ext uri="{FF2B5EF4-FFF2-40B4-BE49-F238E27FC236}">
                      <a16:creationId xmlns:a16="http://schemas.microsoft.com/office/drawing/2014/main" id="{5A8F266E-83E3-DF73-142A-1F24D8606BA9}"/>
                    </a:ext>
                  </a:extLst>
                </p:cNvPr>
                <p:cNvSpPr/>
                <p:nvPr/>
              </p:nvSpPr>
              <p:spPr>
                <a:xfrm>
                  <a:off x="1926809" y="2954658"/>
                  <a:ext cx="2008531" cy="10115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楕円 723">
                  <a:extLst>
                    <a:ext uri="{FF2B5EF4-FFF2-40B4-BE49-F238E27FC236}">
                      <a16:creationId xmlns:a16="http://schemas.microsoft.com/office/drawing/2014/main" id="{AC1619FB-DE64-E0A0-7566-5A37065E84B4}"/>
                    </a:ext>
                  </a:extLst>
                </p:cNvPr>
                <p:cNvSpPr/>
                <p:nvPr/>
              </p:nvSpPr>
              <p:spPr>
                <a:xfrm>
                  <a:off x="4058354" y="2954658"/>
                  <a:ext cx="2008531" cy="10115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楕円 724">
                  <a:extLst>
                    <a:ext uri="{FF2B5EF4-FFF2-40B4-BE49-F238E27FC236}">
                      <a16:creationId xmlns:a16="http://schemas.microsoft.com/office/drawing/2014/main" id="{5412BA4C-1EDE-F424-7C65-4EB17807081C}"/>
                    </a:ext>
                  </a:extLst>
                </p:cNvPr>
                <p:cNvSpPr/>
                <p:nvPr/>
              </p:nvSpPr>
              <p:spPr>
                <a:xfrm>
                  <a:off x="6189898" y="2954658"/>
                  <a:ext cx="2008531" cy="10115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楕円 725">
                  <a:extLst>
                    <a:ext uri="{FF2B5EF4-FFF2-40B4-BE49-F238E27FC236}">
                      <a16:creationId xmlns:a16="http://schemas.microsoft.com/office/drawing/2014/main" id="{E27F1B2B-2FB3-1B43-C6B7-557EEFF947AF}"/>
                    </a:ext>
                  </a:extLst>
                </p:cNvPr>
                <p:cNvSpPr/>
                <p:nvPr/>
              </p:nvSpPr>
              <p:spPr>
                <a:xfrm>
                  <a:off x="1603550" y="4455336"/>
                  <a:ext cx="2215583" cy="11158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楕円 726">
                  <a:extLst>
                    <a:ext uri="{FF2B5EF4-FFF2-40B4-BE49-F238E27FC236}">
                      <a16:creationId xmlns:a16="http://schemas.microsoft.com/office/drawing/2014/main" id="{735FB962-1221-720A-4986-13C9B13A0D4D}"/>
                    </a:ext>
                  </a:extLst>
                </p:cNvPr>
                <p:cNvSpPr/>
                <p:nvPr/>
              </p:nvSpPr>
              <p:spPr>
                <a:xfrm>
                  <a:off x="3954828" y="4455336"/>
                  <a:ext cx="2215583" cy="11158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楕円 727">
                  <a:extLst>
                    <a:ext uri="{FF2B5EF4-FFF2-40B4-BE49-F238E27FC236}">
                      <a16:creationId xmlns:a16="http://schemas.microsoft.com/office/drawing/2014/main" id="{A18BA4CC-9CE3-1177-05EF-515B58D15DA7}"/>
                    </a:ext>
                  </a:extLst>
                </p:cNvPr>
                <p:cNvSpPr/>
                <p:nvPr/>
              </p:nvSpPr>
              <p:spPr>
                <a:xfrm>
                  <a:off x="6306105" y="4455336"/>
                  <a:ext cx="2215583" cy="11158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002AC0DD-72A7-C0CB-0D7D-F888E38EBA88}"/>
                  </a:ext>
                </a:extLst>
              </p:cNvPr>
              <p:cNvGrpSpPr/>
              <p:nvPr/>
            </p:nvGrpSpPr>
            <p:grpSpPr>
              <a:xfrm>
                <a:off x="-4263469" y="2721801"/>
                <a:ext cx="1233398" cy="955002"/>
                <a:chOff x="878633" y="3380341"/>
                <a:chExt cx="1066032" cy="825413"/>
              </a:xfrm>
            </p:grpSpPr>
            <p:sp>
              <p:nvSpPr>
                <p:cNvPr id="714" name="楕円 33">
                  <a:extLst>
                    <a:ext uri="{FF2B5EF4-FFF2-40B4-BE49-F238E27FC236}">
                      <a16:creationId xmlns:a16="http://schemas.microsoft.com/office/drawing/2014/main" id="{B2730E23-1F00-5228-53AF-DC19F656C3D1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15" name="グループ化 714">
                  <a:extLst>
                    <a:ext uri="{FF2B5EF4-FFF2-40B4-BE49-F238E27FC236}">
                      <a16:creationId xmlns:a16="http://schemas.microsoft.com/office/drawing/2014/main" id="{6F5C6E8A-B4B2-F350-F288-B5C68223A74B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33DEB4FC-814F-A621-9316-894A7BBCE75D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7" name="フリーフォーム: 図形 716">
                    <a:extLst>
                      <a:ext uri="{FF2B5EF4-FFF2-40B4-BE49-F238E27FC236}">
                        <a16:creationId xmlns:a16="http://schemas.microsoft.com/office/drawing/2014/main" id="{DEBAD030-2895-64E4-8252-E96CEDB52825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0D45DF71-9D50-55AA-219C-419D5AB6DE6F}"/>
                  </a:ext>
                </a:extLst>
              </p:cNvPr>
              <p:cNvGrpSpPr/>
              <p:nvPr/>
            </p:nvGrpSpPr>
            <p:grpSpPr>
              <a:xfrm>
                <a:off x="-2891869" y="2721801"/>
                <a:ext cx="1233398" cy="955002"/>
                <a:chOff x="878633" y="3380341"/>
                <a:chExt cx="1066032" cy="825413"/>
              </a:xfrm>
            </p:grpSpPr>
            <p:sp>
              <p:nvSpPr>
                <p:cNvPr id="710" name="楕円 33">
                  <a:extLst>
                    <a:ext uri="{FF2B5EF4-FFF2-40B4-BE49-F238E27FC236}">
                      <a16:creationId xmlns:a16="http://schemas.microsoft.com/office/drawing/2014/main" id="{DD41C9A8-F09C-F99E-E3A5-49573E8057BC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52050A3F-C91D-90FA-1B15-48627E030348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12" name="フリーフォーム: 図形 711">
                    <a:extLst>
                      <a:ext uri="{FF2B5EF4-FFF2-40B4-BE49-F238E27FC236}">
                        <a16:creationId xmlns:a16="http://schemas.microsoft.com/office/drawing/2014/main" id="{FB0F6622-B13D-347C-3B5A-4707AFD26C86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3" name="フリーフォーム: 図形 712">
                    <a:extLst>
                      <a:ext uri="{FF2B5EF4-FFF2-40B4-BE49-F238E27FC236}">
                        <a16:creationId xmlns:a16="http://schemas.microsoft.com/office/drawing/2014/main" id="{C8D1059C-19FE-143B-8001-DAA9ECD17CFD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E375DF04-3152-E6C3-984B-FBFE4A4289DF}"/>
                  </a:ext>
                </a:extLst>
              </p:cNvPr>
              <p:cNvGrpSpPr/>
              <p:nvPr/>
            </p:nvGrpSpPr>
            <p:grpSpPr>
              <a:xfrm>
                <a:off x="-1520269" y="2721801"/>
                <a:ext cx="1233398" cy="955002"/>
                <a:chOff x="878633" y="3380341"/>
                <a:chExt cx="1066032" cy="825413"/>
              </a:xfrm>
            </p:grpSpPr>
            <p:sp>
              <p:nvSpPr>
                <p:cNvPr id="706" name="楕円 33">
                  <a:extLst>
                    <a:ext uri="{FF2B5EF4-FFF2-40B4-BE49-F238E27FC236}">
                      <a16:creationId xmlns:a16="http://schemas.microsoft.com/office/drawing/2014/main" id="{13B17897-B7E1-9959-2992-CD8C2A1DBCA8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4B69C70E-90E5-0CD1-CE1B-285BA8D89FAD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08" name="フリーフォーム: 図形 707">
                    <a:extLst>
                      <a:ext uri="{FF2B5EF4-FFF2-40B4-BE49-F238E27FC236}">
                        <a16:creationId xmlns:a16="http://schemas.microsoft.com/office/drawing/2014/main" id="{3D0BBC8B-5B4D-FF4C-1ACB-8E10D02D205A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9" name="フリーフォーム: 図形 708">
                    <a:extLst>
                      <a:ext uri="{FF2B5EF4-FFF2-40B4-BE49-F238E27FC236}">
                        <a16:creationId xmlns:a16="http://schemas.microsoft.com/office/drawing/2014/main" id="{6C206605-EE70-7ACA-058A-0D88D44CCD21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D81E2270-33CD-DD88-5871-8C6BE2479AB2}"/>
                  </a:ext>
                </a:extLst>
              </p:cNvPr>
              <p:cNvGrpSpPr/>
              <p:nvPr/>
            </p:nvGrpSpPr>
            <p:grpSpPr>
              <a:xfrm>
                <a:off x="-4550340" y="3598600"/>
                <a:ext cx="1376834" cy="1066062"/>
                <a:chOff x="878633" y="3380341"/>
                <a:chExt cx="1066032" cy="825413"/>
              </a:xfrm>
            </p:grpSpPr>
            <p:sp>
              <p:nvSpPr>
                <p:cNvPr id="702" name="楕円 33">
                  <a:extLst>
                    <a:ext uri="{FF2B5EF4-FFF2-40B4-BE49-F238E27FC236}">
                      <a16:creationId xmlns:a16="http://schemas.microsoft.com/office/drawing/2014/main" id="{42A5EC65-1B91-E431-702A-AF2D7B994C16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03" name="グループ化 702">
                  <a:extLst>
                    <a:ext uri="{FF2B5EF4-FFF2-40B4-BE49-F238E27FC236}">
                      <a16:creationId xmlns:a16="http://schemas.microsoft.com/office/drawing/2014/main" id="{030F132E-4873-5746-8DC9-AD908676CBED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04" name="フリーフォーム: 図形 703">
                    <a:extLst>
                      <a:ext uri="{FF2B5EF4-FFF2-40B4-BE49-F238E27FC236}">
                        <a16:creationId xmlns:a16="http://schemas.microsoft.com/office/drawing/2014/main" id="{6F40D0B4-A5CF-30A3-5ACB-4B39D4A2244D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5" name="フリーフォーム: 図形 704">
                    <a:extLst>
                      <a:ext uri="{FF2B5EF4-FFF2-40B4-BE49-F238E27FC236}">
                        <a16:creationId xmlns:a16="http://schemas.microsoft.com/office/drawing/2014/main" id="{4CC0A1D7-B12F-6CE4-8351-F092B94C0200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8816C50D-18AE-FD54-8BB5-EF245120EE78}"/>
                  </a:ext>
                </a:extLst>
              </p:cNvPr>
              <p:cNvGrpSpPr/>
              <p:nvPr/>
            </p:nvGrpSpPr>
            <p:grpSpPr>
              <a:xfrm>
                <a:off x="-2981516" y="3598600"/>
                <a:ext cx="1376834" cy="1066062"/>
                <a:chOff x="878633" y="3380341"/>
                <a:chExt cx="1066032" cy="825413"/>
              </a:xfrm>
            </p:grpSpPr>
            <p:sp>
              <p:nvSpPr>
                <p:cNvPr id="698" name="楕円 33">
                  <a:extLst>
                    <a:ext uri="{FF2B5EF4-FFF2-40B4-BE49-F238E27FC236}">
                      <a16:creationId xmlns:a16="http://schemas.microsoft.com/office/drawing/2014/main" id="{061A3A01-2809-8BD2-4C20-C118902DDD1E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234C65AA-A526-8235-F143-936820F259B0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CDFAE6ED-9B2F-9163-2EF0-65425D1A8653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1" name="フリーフォーム: 図形 700">
                    <a:extLst>
                      <a:ext uri="{FF2B5EF4-FFF2-40B4-BE49-F238E27FC236}">
                        <a16:creationId xmlns:a16="http://schemas.microsoft.com/office/drawing/2014/main" id="{EF5B9090-8983-5133-8AF1-5019EDE8AAA4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31F3BE14-7A8A-F949-0C9D-B49AE04BA668}"/>
                  </a:ext>
                </a:extLst>
              </p:cNvPr>
              <p:cNvGrpSpPr/>
              <p:nvPr/>
            </p:nvGrpSpPr>
            <p:grpSpPr>
              <a:xfrm>
                <a:off x="-1421658" y="3598600"/>
                <a:ext cx="1376834" cy="1066062"/>
                <a:chOff x="878633" y="3380341"/>
                <a:chExt cx="1066032" cy="825413"/>
              </a:xfrm>
            </p:grpSpPr>
            <p:sp>
              <p:nvSpPr>
                <p:cNvPr id="694" name="楕円 33">
                  <a:extLst>
                    <a:ext uri="{FF2B5EF4-FFF2-40B4-BE49-F238E27FC236}">
                      <a16:creationId xmlns:a16="http://schemas.microsoft.com/office/drawing/2014/main" id="{D4C758E2-0287-7D11-6072-3F16F6AB01EB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95" name="グループ化 694">
                  <a:extLst>
                    <a:ext uri="{FF2B5EF4-FFF2-40B4-BE49-F238E27FC236}">
                      <a16:creationId xmlns:a16="http://schemas.microsoft.com/office/drawing/2014/main" id="{664542C7-B005-32F2-1214-7EB9CBB64E83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A2608081-317C-6BE5-F92D-A4837C87DAAC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7" name="フリーフォーム: 図形 696">
                    <a:extLst>
                      <a:ext uri="{FF2B5EF4-FFF2-40B4-BE49-F238E27FC236}">
                        <a16:creationId xmlns:a16="http://schemas.microsoft.com/office/drawing/2014/main" id="{688CF2B7-9423-D844-A625-7D16DF5F876C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5E915D04-D35F-08C7-4071-F7DF73CDF13B}"/>
                  </a:ext>
                </a:extLst>
              </p:cNvPr>
              <p:cNvGrpSpPr/>
              <p:nvPr/>
            </p:nvGrpSpPr>
            <p:grpSpPr>
              <a:xfrm>
                <a:off x="-4818141" y="4616824"/>
                <a:ext cx="1571778" cy="1217004"/>
                <a:chOff x="878633" y="3380341"/>
                <a:chExt cx="1066032" cy="825413"/>
              </a:xfrm>
            </p:grpSpPr>
            <p:sp>
              <p:nvSpPr>
                <p:cNvPr id="690" name="楕円 33">
                  <a:extLst>
                    <a:ext uri="{FF2B5EF4-FFF2-40B4-BE49-F238E27FC236}">
                      <a16:creationId xmlns:a16="http://schemas.microsoft.com/office/drawing/2014/main" id="{73C135F2-FACA-AB9F-C922-B7F4075BEA3E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971176F6-70F9-EEC5-338C-42A1A47837E8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1A8163AA-E0B9-FC87-CB69-E7D5375C475C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3" name="フリーフォーム: 図形 692">
                    <a:extLst>
                      <a:ext uri="{FF2B5EF4-FFF2-40B4-BE49-F238E27FC236}">
                        <a16:creationId xmlns:a16="http://schemas.microsoft.com/office/drawing/2014/main" id="{1D8EA8DC-0D8F-CFF2-FDC8-03259902B132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B45A5058-04B0-422D-590C-60EB34BD77BB}"/>
                  </a:ext>
                </a:extLst>
              </p:cNvPr>
              <p:cNvGrpSpPr/>
              <p:nvPr/>
            </p:nvGrpSpPr>
            <p:grpSpPr>
              <a:xfrm>
                <a:off x="-3078988" y="4616824"/>
                <a:ext cx="1571778" cy="1217004"/>
                <a:chOff x="878633" y="3380341"/>
                <a:chExt cx="1066032" cy="825413"/>
              </a:xfrm>
            </p:grpSpPr>
            <p:sp>
              <p:nvSpPr>
                <p:cNvPr id="686" name="楕円 33">
                  <a:extLst>
                    <a:ext uri="{FF2B5EF4-FFF2-40B4-BE49-F238E27FC236}">
                      <a16:creationId xmlns:a16="http://schemas.microsoft.com/office/drawing/2014/main" id="{1F7E3884-037A-045D-AFDE-22330669AFBA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52C25642-5A13-EAAD-84B9-209CC0AE1B9B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688" name="フリーフォーム: 図形 687">
                    <a:extLst>
                      <a:ext uri="{FF2B5EF4-FFF2-40B4-BE49-F238E27FC236}">
                        <a16:creationId xmlns:a16="http://schemas.microsoft.com/office/drawing/2014/main" id="{02C3C701-0A21-A193-FC3D-E219694E4BA3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9" name="フリーフォーム: 図形 688">
                    <a:extLst>
                      <a:ext uri="{FF2B5EF4-FFF2-40B4-BE49-F238E27FC236}">
                        <a16:creationId xmlns:a16="http://schemas.microsoft.com/office/drawing/2014/main" id="{82DB8D79-AE73-9FB8-03D0-79BC36475ABD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C87291DF-7FBD-2246-F182-61C3E7705239}"/>
                  </a:ext>
                </a:extLst>
              </p:cNvPr>
              <p:cNvGrpSpPr/>
              <p:nvPr/>
            </p:nvGrpSpPr>
            <p:grpSpPr>
              <a:xfrm>
                <a:off x="-1357765" y="4616824"/>
                <a:ext cx="1571778" cy="1217004"/>
                <a:chOff x="878633" y="3380341"/>
                <a:chExt cx="1066032" cy="825413"/>
              </a:xfrm>
            </p:grpSpPr>
            <p:sp>
              <p:nvSpPr>
                <p:cNvPr id="682" name="楕円 33">
                  <a:extLst>
                    <a:ext uri="{FF2B5EF4-FFF2-40B4-BE49-F238E27FC236}">
                      <a16:creationId xmlns:a16="http://schemas.microsoft.com/office/drawing/2014/main" id="{095525F9-419F-9EED-06F6-416A2E444B5F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501171B4-E94E-93B5-5C5A-689CF99A8F79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684" name="フリーフォーム: 図形 683">
                    <a:extLst>
                      <a:ext uri="{FF2B5EF4-FFF2-40B4-BE49-F238E27FC236}">
                        <a16:creationId xmlns:a16="http://schemas.microsoft.com/office/drawing/2014/main" id="{896FD033-ED94-184D-2B19-BF1FFE4E510E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5" name="フリーフォーム: 図形 684">
                    <a:extLst>
                      <a:ext uri="{FF2B5EF4-FFF2-40B4-BE49-F238E27FC236}">
                        <a16:creationId xmlns:a16="http://schemas.microsoft.com/office/drawing/2014/main" id="{689FEB30-8AE1-8448-4315-7D8F77BEE8C6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F4F64FDB-B079-A205-7626-4C86D2960FFC}"/>
                </a:ext>
              </a:extLst>
            </p:cNvPr>
            <p:cNvGrpSpPr/>
            <p:nvPr/>
          </p:nvGrpSpPr>
          <p:grpSpPr>
            <a:xfrm>
              <a:off x="-4156286" y="1907480"/>
              <a:ext cx="3784358" cy="1430355"/>
              <a:chOff x="-3746258" y="-1919912"/>
              <a:chExt cx="3784358" cy="143035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664" name="Freeform 37">
                <a:extLst>
                  <a:ext uri="{FF2B5EF4-FFF2-40B4-BE49-F238E27FC236}">
                    <a16:creationId xmlns:a16="http://schemas.microsoft.com/office/drawing/2014/main" id="{78355394-2332-2B7A-37C9-643610F263F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895358" y="-17167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5" name="Freeform 37">
                <a:extLst>
                  <a:ext uri="{FF2B5EF4-FFF2-40B4-BE49-F238E27FC236}">
                    <a16:creationId xmlns:a16="http://schemas.microsoft.com/office/drawing/2014/main" id="{7091B128-6926-A6C3-A6A3-8A6F1C8207F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628658" y="-19199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6" name="Freeform 37">
                <a:extLst>
                  <a:ext uri="{FF2B5EF4-FFF2-40B4-BE49-F238E27FC236}">
                    <a16:creationId xmlns:a16="http://schemas.microsoft.com/office/drawing/2014/main" id="{2A97DC1E-7F34-8C47-22FB-2CA799FD8DB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482358" y="-16786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7" name="Freeform 37">
                <a:extLst>
                  <a:ext uri="{FF2B5EF4-FFF2-40B4-BE49-F238E27FC236}">
                    <a16:creationId xmlns:a16="http://schemas.microsoft.com/office/drawing/2014/main" id="{D15F2062-6965-A01A-EEF4-3388F0EC72E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15658" y="-18818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8" name="Freeform 37">
                <a:extLst>
                  <a:ext uri="{FF2B5EF4-FFF2-40B4-BE49-F238E27FC236}">
                    <a16:creationId xmlns:a16="http://schemas.microsoft.com/office/drawing/2014/main" id="{75B8CC9E-B025-784E-0DA4-C4D0CEFAA10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663458" y="-12954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9" name="Freeform 37">
                <a:extLst>
                  <a:ext uri="{FF2B5EF4-FFF2-40B4-BE49-F238E27FC236}">
                    <a16:creationId xmlns:a16="http://schemas.microsoft.com/office/drawing/2014/main" id="{5258DDD8-92E0-C64C-C3BC-0C3F9311978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396758" y="-14986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0" name="Freeform 37">
                <a:extLst>
                  <a:ext uri="{FF2B5EF4-FFF2-40B4-BE49-F238E27FC236}">
                    <a16:creationId xmlns:a16="http://schemas.microsoft.com/office/drawing/2014/main" id="{75F42E61-7AEA-9BE1-BC32-8CD2CB77499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746258" y="-13970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1" name="Freeform 37">
                <a:extLst>
                  <a:ext uri="{FF2B5EF4-FFF2-40B4-BE49-F238E27FC236}">
                    <a16:creationId xmlns:a16="http://schemas.microsoft.com/office/drawing/2014/main" id="{07C68608-2DED-ADF7-47DC-60321608604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479558" y="-16002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46052174-F9F8-9B76-D391-D51E0657850B}"/>
                </a:ext>
              </a:extLst>
            </p:cNvPr>
            <p:cNvGrpSpPr/>
            <p:nvPr/>
          </p:nvGrpSpPr>
          <p:grpSpPr>
            <a:xfrm>
              <a:off x="-4397586" y="3609280"/>
              <a:ext cx="3784358" cy="1430355"/>
              <a:chOff x="-3746258" y="-1919912"/>
              <a:chExt cx="3784358" cy="143035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656" name="Freeform 37">
                <a:extLst>
                  <a:ext uri="{FF2B5EF4-FFF2-40B4-BE49-F238E27FC236}">
                    <a16:creationId xmlns:a16="http://schemas.microsoft.com/office/drawing/2014/main" id="{4E4BAA04-F756-1627-6051-D79C7FD8DAD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895358" y="-17167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7" name="Freeform 37">
                <a:extLst>
                  <a:ext uri="{FF2B5EF4-FFF2-40B4-BE49-F238E27FC236}">
                    <a16:creationId xmlns:a16="http://schemas.microsoft.com/office/drawing/2014/main" id="{78072A85-E29B-8781-5D2B-C9B4DCF8BB7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628658" y="-19199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8" name="Freeform 37">
                <a:extLst>
                  <a:ext uri="{FF2B5EF4-FFF2-40B4-BE49-F238E27FC236}">
                    <a16:creationId xmlns:a16="http://schemas.microsoft.com/office/drawing/2014/main" id="{E2B3FFB7-A2A3-45B7-6C1B-DFF6A903E95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482358" y="-16786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9" name="Freeform 37">
                <a:extLst>
                  <a:ext uri="{FF2B5EF4-FFF2-40B4-BE49-F238E27FC236}">
                    <a16:creationId xmlns:a16="http://schemas.microsoft.com/office/drawing/2014/main" id="{F38192F1-1DA4-6EE5-AE71-F059D19AC7C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15658" y="-18818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0" name="Freeform 37">
                <a:extLst>
                  <a:ext uri="{FF2B5EF4-FFF2-40B4-BE49-F238E27FC236}">
                    <a16:creationId xmlns:a16="http://schemas.microsoft.com/office/drawing/2014/main" id="{EF8CF000-A53A-162D-DB61-04C79769C09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663458" y="-12954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1" name="Freeform 37">
                <a:extLst>
                  <a:ext uri="{FF2B5EF4-FFF2-40B4-BE49-F238E27FC236}">
                    <a16:creationId xmlns:a16="http://schemas.microsoft.com/office/drawing/2014/main" id="{A73CE78B-7BE4-59DB-306A-604C151B2CC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396758" y="-14986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2" name="Freeform 37">
                <a:extLst>
                  <a:ext uri="{FF2B5EF4-FFF2-40B4-BE49-F238E27FC236}">
                    <a16:creationId xmlns:a16="http://schemas.microsoft.com/office/drawing/2014/main" id="{4D9EBD68-5A53-B27A-5584-FF059D5CB3E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746258" y="-13970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3" name="Freeform 37">
                <a:extLst>
                  <a:ext uri="{FF2B5EF4-FFF2-40B4-BE49-F238E27FC236}">
                    <a16:creationId xmlns:a16="http://schemas.microsoft.com/office/drawing/2014/main" id="{5B86AEA9-E25F-2338-5681-C6C9D83670A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479558" y="-16002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729" name="グループ化 728">
            <a:extLst>
              <a:ext uri="{FF2B5EF4-FFF2-40B4-BE49-F238E27FC236}">
                <a16:creationId xmlns:a16="http://schemas.microsoft.com/office/drawing/2014/main" id="{BD419B96-F8A2-DEA4-9719-C0B060AB0563}"/>
              </a:ext>
            </a:extLst>
          </p:cNvPr>
          <p:cNvGrpSpPr/>
          <p:nvPr/>
        </p:nvGrpSpPr>
        <p:grpSpPr>
          <a:xfrm>
            <a:off x="3685784" y="1463435"/>
            <a:ext cx="2518566" cy="1768902"/>
            <a:chOff x="552247" y="2104108"/>
            <a:chExt cx="5335546" cy="3747394"/>
          </a:xfrm>
        </p:grpSpPr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8006B1C1-BE63-7350-21C4-4CCE8D7BEA83}"/>
                </a:ext>
              </a:extLst>
            </p:cNvPr>
            <p:cNvGrpSpPr/>
            <p:nvPr/>
          </p:nvGrpSpPr>
          <p:grpSpPr>
            <a:xfrm>
              <a:off x="552247" y="2757053"/>
              <a:ext cx="5335546" cy="3094449"/>
              <a:chOff x="552247" y="2757053"/>
              <a:chExt cx="5335546" cy="3094449"/>
            </a:xfrm>
          </p:grpSpPr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52B91D2A-2EE6-9DD1-4387-43B9B7A111B2}"/>
                  </a:ext>
                </a:extLst>
              </p:cNvPr>
              <p:cNvGrpSpPr/>
              <p:nvPr/>
            </p:nvGrpSpPr>
            <p:grpSpPr>
              <a:xfrm>
                <a:off x="552247" y="2911347"/>
                <a:ext cx="5335546" cy="2940155"/>
                <a:chOff x="2332159" y="1122818"/>
                <a:chExt cx="8927124" cy="4919296"/>
              </a:xfrm>
            </p:grpSpPr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F08FF0A9-B547-A169-86F9-48AA3D6B2190}"/>
                    </a:ext>
                  </a:extLst>
                </p:cNvPr>
                <p:cNvSpPr/>
                <p:nvPr/>
              </p:nvSpPr>
              <p:spPr>
                <a:xfrm>
                  <a:off x="2332159" y="1122818"/>
                  <a:ext cx="8927124" cy="4919296"/>
                </a:xfrm>
                <a:custGeom>
                  <a:avLst/>
                  <a:gdLst>
                    <a:gd name="connsiteX0" fmla="*/ 4339004 w 8678008"/>
                    <a:gd name="connsiteY0" fmla="*/ 0 h 4642337"/>
                    <a:gd name="connsiteX1" fmla="*/ 8678008 w 8678008"/>
                    <a:gd name="connsiteY1" fmla="*/ 2211265 h 4642337"/>
                    <a:gd name="connsiteX2" fmla="*/ 8667118 w 8678008"/>
                    <a:gd name="connsiteY2" fmla="*/ 2321169 h 4642337"/>
                    <a:gd name="connsiteX3" fmla="*/ 8678008 w 8678008"/>
                    <a:gd name="connsiteY3" fmla="*/ 2431072 h 4642337"/>
                    <a:gd name="connsiteX4" fmla="*/ 4339004 w 8678008"/>
                    <a:gd name="connsiteY4" fmla="*/ 4642337 h 4642337"/>
                    <a:gd name="connsiteX5" fmla="*/ 0 w 8678008"/>
                    <a:gd name="connsiteY5" fmla="*/ 2431072 h 4642337"/>
                    <a:gd name="connsiteX6" fmla="*/ 10890 w 8678008"/>
                    <a:gd name="connsiteY6" fmla="*/ 2321169 h 4642337"/>
                    <a:gd name="connsiteX7" fmla="*/ 0 w 8678008"/>
                    <a:gd name="connsiteY7" fmla="*/ 2211265 h 4642337"/>
                    <a:gd name="connsiteX8" fmla="*/ 4339004 w 8678008"/>
                    <a:gd name="connsiteY8" fmla="*/ 0 h 4642337"/>
                    <a:gd name="connsiteX0" fmla="*/ 4339004 w 8678008"/>
                    <a:gd name="connsiteY0" fmla="*/ 0 h 4642337"/>
                    <a:gd name="connsiteX1" fmla="*/ 8678008 w 8678008"/>
                    <a:gd name="connsiteY1" fmla="*/ 2211265 h 4642337"/>
                    <a:gd name="connsiteX2" fmla="*/ 8667118 w 8678008"/>
                    <a:gd name="connsiteY2" fmla="*/ 2321169 h 4642337"/>
                    <a:gd name="connsiteX3" fmla="*/ 8678008 w 8678008"/>
                    <a:gd name="connsiteY3" fmla="*/ 2431072 h 4642337"/>
                    <a:gd name="connsiteX4" fmla="*/ 4339004 w 8678008"/>
                    <a:gd name="connsiteY4" fmla="*/ 4642337 h 4642337"/>
                    <a:gd name="connsiteX5" fmla="*/ 0 w 8678008"/>
                    <a:gd name="connsiteY5" fmla="*/ 2431072 h 4642337"/>
                    <a:gd name="connsiteX6" fmla="*/ 0 w 8678008"/>
                    <a:gd name="connsiteY6" fmla="*/ 2211265 h 4642337"/>
                    <a:gd name="connsiteX7" fmla="*/ 4339004 w 8678008"/>
                    <a:gd name="connsiteY7" fmla="*/ 0 h 4642337"/>
                    <a:gd name="connsiteX0" fmla="*/ 4339004 w 8678008"/>
                    <a:gd name="connsiteY0" fmla="*/ 0 h 4642337"/>
                    <a:gd name="connsiteX1" fmla="*/ 8678008 w 8678008"/>
                    <a:gd name="connsiteY1" fmla="*/ 2211265 h 4642337"/>
                    <a:gd name="connsiteX2" fmla="*/ 8678008 w 8678008"/>
                    <a:gd name="connsiteY2" fmla="*/ 2431072 h 4642337"/>
                    <a:gd name="connsiteX3" fmla="*/ 4339004 w 8678008"/>
                    <a:gd name="connsiteY3" fmla="*/ 4642337 h 4642337"/>
                    <a:gd name="connsiteX4" fmla="*/ 0 w 8678008"/>
                    <a:gd name="connsiteY4" fmla="*/ 2431072 h 4642337"/>
                    <a:gd name="connsiteX5" fmla="*/ 0 w 8678008"/>
                    <a:gd name="connsiteY5" fmla="*/ 2211265 h 4642337"/>
                    <a:gd name="connsiteX6" fmla="*/ 4339004 w 8678008"/>
                    <a:gd name="connsiteY6" fmla="*/ 0 h 4642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78008" h="4642337">
                      <a:moveTo>
                        <a:pt x="4339004" y="0"/>
                      </a:moveTo>
                      <a:cubicBezTo>
                        <a:pt x="6735370" y="0"/>
                        <a:pt x="8678008" y="990017"/>
                        <a:pt x="8678008" y="2211265"/>
                      </a:cubicBezTo>
                      <a:lnTo>
                        <a:pt x="8678008" y="2431072"/>
                      </a:lnTo>
                      <a:cubicBezTo>
                        <a:pt x="8678008" y="3652320"/>
                        <a:pt x="6735370" y="4642337"/>
                        <a:pt x="4339004" y="4642337"/>
                      </a:cubicBezTo>
                      <a:cubicBezTo>
                        <a:pt x="1942638" y="4642337"/>
                        <a:pt x="0" y="3652320"/>
                        <a:pt x="0" y="2431072"/>
                      </a:cubicBezTo>
                      <a:lnTo>
                        <a:pt x="0" y="2211265"/>
                      </a:lnTo>
                      <a:cubicBezTo>
                        <a:pt x="0" y="990017"/>
                        <a:pt x="1942638" y="0"/>
                        <a:pt x="4339004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楕円 810">
                  <a:extLst>
                    <a:ext uri="{FF2B5EF4-FFF2-40B4-BE49-F238E27FC236}">
                      <a16:creationId xmlns:a16="http://schemas.microsoft.com/office/drawing/2014/main" id="{D777DD3E-5716-257E-26F2-499E96E3B99E}"/>
                    </a:ext>
                  </a:extLst>
                </p:cNvPr>
                <p:cNvSpPr/>
                <p:nvPr/>
              </p:nvSpPr>
              <p:spPr>
                <a:xfrm>
                  <a:off x="2332159" y="1122818"/>
                  <a:ext cx="8927124" cy="4686375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楕円 811">
                  <a:extLst>
                    <a:ext uri="{FF2B5EF4-FFF2-40B4-BE49-F238E27FC236}">
                      <a16:creationId xmlns:a16="http://schemas.microsoft.com/office/drawing/2014/main" id="{ADF1A3EE-6456-F150-3919-95135BE22E4D}"/>
                    </a:ext>
                  </a:extLst>
                </p:cNvPr>
                <p:cNvSpPr/>
                <p:nvPr/>
              </p:nvSpPr>
              <p:spPr>
                <a:xfrm>
                  <a:off x="2831960" y="2442354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8CFFB2CE-AF55-A409-E18D-CE090919BABB}"/>
                    </a:ext>
                  </a:extLst>
                </p:cNvPr>
                <p:cNvSpPr/>
                <p:nvPr/>
              </p:nvSpPr>
              <p:spPr>
                <a:xfrm>
                  <a:off x="4859707" y="2442354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楕円 813">
                  <a:extLst>
                    <a:ext uri="{FF2B5EF4-FFF2-40B4-BE49-F238E27FC236}">
                      <a16:creationId xmlns:a16="http://schemas.microsoft.com/office/drawing/2014/main" id="{B34DC6C8-C610-D624-1BB9-17D651A5738C}"/>
                    </a:ext>
                  </a:extLst>
                </p:cNvPr>
                <p:cNvSpPr/>
                <p:nvPr/>
              </p:nvSpPr>
              <p:spPr>
                <a:xfrm>
                  <a:off x="6887453" y="2442354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楕円 814">
                  <a:extLst>
                    <a:ext uri="{FF2B5EF4-FFF2-40B4-BE49-F238E27FC236}">
                      <a16:creationId xmlns:a16="http://schemas.microsoft.com/office/drawing/2014/main" id="{73A3A4D6-F912-E284-B2FB-A7EA62F22906}"/>
                    </a:ext>
                  </a:extLst>
                </p:cNvPr>
                <p:cNvSpPr/>
                <p:nvPr/>
              </p:nvSpPr>
              <p:spPr>
                <a:xfrm>
                  <a:off x="8915199" y="2442354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楕円 815">
                  <a:extLst>
                    <a:ext uri="{FF2B5EF4-FFF2-40B4-BE49-F238E27FC236}">
                      <a16:creationId xmlns:a16="http://schemas.microsoft.com/office/drawing/2014/main" id="{772513B4-8638-A810-F1DC-80850B68E281}"/>
                    </a:ext>
                  </a:extLst>
                </p:cNvPr>
                <p:cNvSpPr/>
                <p:nvPr/>
              </p:nvSpPr>
              <p:spPr>
                <a:xfrm>
                  <a:off x="2831960" y="3533037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7" name="楕円 816">
                  <a:extLst>
                    <a:ext uri="{FF2B5EF4-FFF2-40B4-BE49-F238E27FC236}">
                      <a16:creationId xmlns:a16="http://schemas.microsoft.com/office/drawing/2014/main" id="{D7422973-94DF-4A91-617E-57DEC08E6A17}"/>
                    </a:ext>
                  </a:extLst>
                </p:cNvPr>
                <p:cNvSpPr/>
                <p:nvPr/>
              </p:nvSpPr>
              <p:spPr>
                <a:xfrm>
                  <a:off x="4859707" y="3533037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F9FA15CD-2998-FF74-927C-0583D936F64E}"/>
                    </a:ext>
                  </a:extLst>
                </p:cNvPr>
                <p:cNvSpPr/>
                <p:nvPr/>
              </p:nvSpPr>
              <p:spPr>
                <a:xfrm>
                  <a:off x="6887453" y="3533037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楕円 818">
                  <a:extLst>
                    <a:ext uri="{FF2B5EF4-FFF2-40B4-BE49-F238E27FC236}">
                      <a16:creationId xmlns:a16="http://schemas.microsoft.com/office/drawing/2014/main" id="{CA1BDEC9-A629-62A6-6ECD-E1DCF547646B}"/>
                    </a:ext>
                  </a:extLst>
                </p:cNvPr>
                <p:cNvSpPr/>
                <p:nvPr/>
              </p:nvSpPr>
              <p:spPr>
                <a:xfrm>
                  <a:off x="8915199" y="3533037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楕円 819">
                  <a:extLst>
                    <a:ext uri="{FF2B5EF4-FFF2-40B4-BE49-F238E27FC236}">
                      <a16:creationId xmlns:a16="http://schemas.microsoft.com/office/drawing/2014/main" id="{BAC32C4E-BCC0-59E4-2EF9-BB4CBB704A37}"/>
                    </a:ext>
                  </a:extLst>
                </p:cNvPr>
                <p:cNvSpPr/>
                <p:nvPr/>
              </p:nvSpPr>
              <p:spPr>
                <a:xfrm>
                  <a:off x="4859707" y="1360397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1" name="楕円 820">
                  <a:extLst>
                    <a:ext uri="{FF2B5EF4-FFF2-40B4-BE49-F238E27FC236}">
                      <a16:creationId xmlns:a16="http://schemas.microsoft.com/office/drawing/2014/main" id="{E8D39EBC-EEAE-33B3-3CFD-D121CEA6813F}"/>
                    </a:ext>
                  </a:extLst>
                </p:cNvPr>
                <p:cNvSpPr/>
                <p:nvPr/>
              </p:nvSpPr>
              <p:spPr>
                <a:xfrm>
                  <a:off x="6887453" y="1360397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楕円 821">
                  <a:extLst>
                    <a:ext uri="{FF2B5EF4-FFF2-40B4-BE49-F238E27FC236}">
                      <a16:creationId xmlns:a16="http://schemas.microsoft.com/office/drawing/2014/main" id="{4D0E29BE-D3E6-4106-522F-FEF2038E8C0F}"/>
                    </a:ext>
                  </a:extLst>
                </p:cNvPr>
                <p:cNvSpPr/>
                <p:nvPr/>
              </p:nvSpPr>
              <p:spPr>
                <a:xfrm>
                  <a:off x="4859707" y="4614993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楕円 822">
                  <a:extLst>
                    <a:ext uri="{FF2B5EF4-FFF2-40B4-BE49-F238E27FC236}">
                      <a16:creationId xmlns:a16="http://schemas.microsoft.com/office/drawing/2014/main" id="{D43484A2-AA0F-D628-5EC0-C09F6B781258}"/>
                    </a:ext>
                  </a:extLst>
                </p:cNvPr>
                <p:cNvSpPr/>
                <p:nvPr/>
              </p:nvSpPr>
              <p:spPr>
                <a:xfrm>
                  <a:off x="6887453" y="4614993"/>
                  <a:ext cx="1862375" cy="93798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C414EB0A-4E07-FF60-EA9F-E6B1CBCB8F0E}"/>
                  </a:ext>
                </a:extLst>
              </p:cNvPr>
              <p:cNvGrpSpPr/>
              <p:nvPr/>
            </p:nvGrpSpPr>
            <p:grpSpPr>
              <a:xfrm>
                <a:off x="2085560" y="2757053"/>
                <a:ext cx="1066032" cy="825413"/>
                <a:chOff x="878633" y="3380341"/>
                <a:chExt cx="1066032" cy="825413"/>
              </a:xfrm>
            </p:grpSpPr>
            <p:sp>
              <p:nvSpPr>
                <p:cNvPr id="806" name="楕円 33">
                  <a:extLst>
                    <a:ext uri="{FF2B5EF4-FFF2-40B4-BE49-F238E27FC236}">
                      <a16:creationId xmlns:a16="http://schemas.microsoft.com/office/drawing/2014/main" id="{089300F5-02D3-8B4D-45AE-F472C18CEDAF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07" name="グループ化 806">
                  <a:extLst>
                    <a:ext uri="{FF2B5EF4-FFF2-40B4-BE49-F238E27FC236}">
                      <a16:creationId xmlns:a16="http://schemas.microsoft.com/office/drawing/2014/main" id="{8159DB74-580F-3914-C976-A2470A54EAE6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808" name="フリーフォーム: 図形 807">
                    <a:extLst>
                      <a:ext uri="{FF2B5EF4-FFF2-40B4-BE49-F238E27FC236}">
                        <a16:creationId xmlns:a16="http://schemas.microsoft.com/office/drawing/2014/main" id="{09C91086-8602-A2C4-B6BF-E14E5D757F05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9" name="フリーフォーム: 図形 808">
                    <a:extLst>
                      <a:ext uri="{FF2B5EF4-FFF2-40B4-BE49-F238E27FC236}">
                        <a16:creationId xmlns:a16="http://schemas.microsoft.com/office/drawing/2014/main" id="{DA606A8F-A408-918D-8BB9-80193618DEFC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A2E0FB1E-88A5-031C-61D8-BD28D96749C4}"/>
                  </a:ext>
                </a:extLst>
              </p:cNvPr>
              <p:cNvGrpSpPr/>
              <p:nvPr/>
            </p:nvGrpSpPr>
            <p:grpSpPr>
              <a:xfrm>
                <a:off x="3297140" y="2757053"/>
                <a:ext cx="1066032" cy="825413"/>
                <a:chOff x="878633" y="3380341"/>
                <a:chExt cx="1066032" cy="825413"/>
              </a:xfrm>
            </p:grpSpPr>
            <p:sp>
              <p:nvSpPr>
                <p:cNvPr id="802" name="楕円 33">
                  <a:extLst>
                    <a:ext uri="{FF2B5EF4-FFF2-40B4-BE49-F238E27FC236}">
                      <a16:creationId xmlns:a16="http://schemas.microsoft.com/office/drawing/2014/main" id="{2A1B9D6B-2ADD-21E2-AD35-700AC421A649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03" name="グループ化 802">
                  <a:extLst>
                    <a:ext uri="{FF2B5EF4-FFF2-40B4-BE49-F238E27FC236}">
                      <a16:creationId xmlns:a16="http://schemas.microsoft.com/office/drawing/2014/main" id="{A6998087-ED9B-F2D8-9267-5D5747684DB2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804" name="フリーフォーム: 図形 803">
                    <a:extLst>
                      <a:ext uri="{FF2B5EF4-FFF2-40B4-BE49-F238E27FC236}">
                        <a16:creationId xmlns:a16="http://schemas.microsoft.com/office/drawing/2014/main" id="{458A49FB-5742-FE73-68E6-CDCEAA767504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5" name="フリーフォーム: 図形 804">
                    <a:extLst>
                      <a:ext uri="{FF2B5EF4-FFF2-40B4-BE49-F238E27FC236}">
                        <a16:creationId xmlns:a16="http://schemas.microsoft.com/office/drawing/2014/main" id="{E270E15E-FB97-9112-100A-88B96A13E59B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1AF780EA-12E4-801E-5809-1FB7C9B1F4C4}"/>
                  </a:ext>
                </a:extLst>
              </p:cNvPr>
              <p:cNvGrpSpPr/>
              <p:nvPr/>
            </p:nvGrpSpPr>
            <p:grpSpPr>
              <a:xfrm>
                <a:off x="2085560" y="3435233"/>
                <a:ext cx="1066032" cy="825413"/>
                <a:chOff x="878633" y="3380341"/>
                <a:chExt cx="1066032" cy="825413"/>
              </a:xfrm>
            </p:grpSpPr>
            <p:sp>
              <p:nvSpPr>
                <p:cNvPr id="798" name="楕円 33">
                  <a:extLst>
                    <a:ext uri="{FF2B5EF4-FFF2-40B4-BE49-F238E27FC236}">
                      <a16:creationId xmlns:a16="http://schemas.microsoft.com/office/drawing/2014/main" id="{E3AFFC16-D0F8-BB92-6622-13FD2F589004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99" name="グループ化 798">
                  <a:extLst>
                    <a:ext uri="{FF2B5EF4-FFF2-40B4-BE49-F238E27FC236}">
                      <a16:creationId xmlns:a16="http://schemas.microsoft.com/office/drawing/2014/main" id="{2A990E2D-C69E-EA87-9EC9-DE74D78E15D9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800" name="フリーフォーム: 図形 799">
                    <a:extLst>
                      <a:ext uri="{FF2B5EF4-FFF2-40B4-BE49-F238E27FC236}">
                        <a16:creationId xmlns:a16="http://schemas.microsoft.com/office/drawing/2014/main" id="{7CA8168D-00D8-88B0-29F5-8232A9DF99AA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1" name="フリーフォーム: 図形 800">
                    <a:extLst>
                      <a:ext uri="{FF2B5EF4-FFF2-40B4-BE49-F238E27FC236}">
                        <a16:creationId xmlns:a16="http://schemas.microsoft.com/office/drawing/2014/main" id="{66588FC4-C8DA-6D27-F120-2E2713EFB737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3" name="グループ化 752">
                <a:extLst>
                  <a:ext uri="{FF2B5EF4-FFF2-40B4-BE49-F238E27FC236}">
                    <a16:creationId xmlns:a16="http://schemas.microsoft.com/office/drawing/2014/main" id="{BC75C8E8-3B3A-E612-6B79-BE72CA8C4184}"/>
                  </a:ext>
                </a:extLst>
              </p:cNvPr>
              <p:cNvGrpSpPr/>
              <p:nvPr/>
            </p:nvGrpSpPr>
            <p:grpSpPr>
              <a:xfrm>
                <a:off x="3297140" y="3435233"/>
                <a:ext cx="1066032" cy="825413"/>
                <a:chOff x="878633" y="3380341"/>
                <a:chExt cx="1066032" cy="825413"/>
              </a:xfrm>
            </p:grpSpPr>
            <p:sp>
              <p:nvSpPr>
                <p:cNvPr id="794" name="楕円 33">
                  <a:extLst>
                    <a:ext uri="{FF2B5EF4-FFF2-40B4-BE49-F238E27FC236}">
                      <a16:creationId xmlns:a16="http://schemas.microsoft.com/office/drawing/2014/main" id="{AF965FB9-6175-5940-3682-79DEEA4FBC6E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D3227C15-0646-10EC-68D2-6A2F9787DDA4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96" name="フリーフォーム: 図形 795">
                    <a:extLst>
                      <a:ext uri="{FF2B5EF4-FFF2-40B4-BE49-F238E27FC236}">
                        <a16:creationId xmlns:a16="http://schemas.microsoft.com/office/drawing/2014/main" id="{D351A8D0-A44A-950B-96D3-8133819DA89D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7" name="フリーフォーム: 図形 796">
                    <a:extLst>
                      <a:ext uri="{FF2B5EF4-FFF2-40B4-BE49-F238E27FC236}">
                        <a16:creationId xmlns:a16="http://schemas.microsoft.com/office/drawing/2014/main" id="{E3814897-DBC1-882F-3BD8-97DB93F5EC6F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4" name="グループ化 753">
                <a:extLst>
                  <a:ext uri="{FF2B5EF4-FFF2-40B4-BE49-F238E27FC236}">
                    <a16:creationId xmlns:a16="http://schemas.microsoft.com/office/drawing/2014/main" id="{797D07DB-BB04-561B-9ADC-AA09C9AEE169}"/>
                  </a:ext>
                </a:extLst>
              </p:cNvPr>
              <p:cNvGrpSpPr/>
              <p:nvPr/>
            </p:nvGrpSpPr>
            <p:grpSpPr>
              <a:xfrm>
                <a:off x="2085560" y="4052453"/>
                <a:ext cx="1066032" cy="825413"/>
                <a:chOff x="878633" y="3380341"/>
                <a:chExt cx="1066032" cy="825413"/>
              </a:xfrm>
            </p:grpSpPr>
            <p:sp>
              <p:nvSpPr>
                <p:cNvPr id="790" name="楕円 33">
                  <a:extLst>
                    <a:ext uri="{FF2B5EF4-FFF2-40B4-BE49-F238E27FC236}">
                      <a16:creationId xmlns:a16="http://schemas.microsoft.com/office/drawing/2014/main" id="{2958DDD3-D237-2350-22C5-80179A37F97E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91" name="グループ化 790">
                  <a:extLst>
                    <a:ext uri="{FF2B5EF4-FFF2-40B4-BE49-F238E27FC236}">
                      <a16:creationId xmlns:a16="http://schemas.microsoft.com/office/drawing/2014/main" id="{AA13ED47-3259-7748-19EC-66BAE6FD2423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92" name="フリーフォーム: 図形 791">
                    <a:extLst>
                      <a:ext uri="{FF2B5EF4-FFF2-40B4-BE49-F238E27FC236}">
                        <a16:creationId xmlns:a16="http://schemas.microsoft.com/office/drawing/2014/main" id="{7DA43BB6-2BA7-CE47-83D3-03238A6E4E91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3" name="フリーフォーム: 図形 792">
                    <a:extLst>
                      <a:ext uri="{FF2B5EF4-FFF2-40B4-BE49-F238E27FC236}">
                        <a16:creationId xmlns:a16="http://schemas.microsoft.com/office/drawing/2014/main" id="{779693E1-D89B-DFD2-1943-63B91EC9E5CE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5" name="グループ化 754">
                <a:extLst>
                  <a:ext uri="{FF2B5EF4-FFF2-40B4-BE49-F238E27FC236}">
                    <a16:creationId xmlns:a16="http://schemas.microsoft.com/office/drawing/2014/main" id="{EC1D60D6-EA51-B1B9-CAC1-1B040A1D1EE7}"/>
                  </a:ext>
                </a:extLst>
              </p:cNvPr>
              <p:cNvGrpSpPr/>
              <p:nvPr/>
            </p:nvGrpSpPr>
            <p:grpSpPr>
              <a:xfrm>
                <a:off x="3297140" y="4052453"/>
                <a:ext cx="1066032" cy="825413"/>
                <a:chOff x="878633" y="3380341"/>
                <a:chExt cx="1066032" cy="825413"/>
              </a:xfrm>
            </p:grpSpPr>
            <p:sp>
              <p:nvSpPr>
                <p:cNvPr id="786" name="楕円 33">
                  <a:extLst>
                    <a:ext uri="{FF2B5EF4-FFF2-40B4-BE49-F238E27FC236}">
                      <a16:creationId xmlns:a16="http://schemas.microsoft.com/office/drawing/2014/main" id="{4841940B-D751-DCDC-2888-4C98234ED540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87" name="グループ化 786">
                  <a:extLst>
                    <a:ext uri="{FF2B5EF4-FFF2-40B4-BE49-F238E27FC236}">
                      <a16:creationId xmlns:a16="http://schemas.microsoft.com/office/drawing/2014/main" id="{38C32EB3-89BF-49F9-BA19-72CB43E165C8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88" name="フリーフォーム: 図形 787">
                    <a:extLst>
                      <a:ext uri="{FF2B5EF4-FFF2-40B4-BE49-F238E27FC236}">
                        <a16:creationId xmlns:a16="http://schemas.microsoft.com/office/drawing/2014/main" id="{C0DBADDF-9D7D-2FEC-5EE3-2F5C2969678D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9" name="フリーフォーム: 図形 788">
                    <a:extLst>
                      <a:ext uri="{FF2B5EF4-FFF2-40B4-BE49-F238E27FC236}">
                        <a16:creationId xmlns:a16="http://schemas.microsoft.com/office/drawing/2014/main" id="{7D5EDB84-8BA1-1E6F-8392-4D55726D639E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A7DB33BB-1B73-E5E9-7B53-434B01A1CFF4}"/>
                  </a:ext>
                </a:extLst>
              </p:cNvPr>
              <p:cNvGrpSpPr/>
              <p:nvPr/>
            </p:nvGrpSpPr>
            <p:grpSpPr>
              <a:xfrm>
                <a:off x="2085560" y="4715393"/>
                <a:ext cx="1066032" cy="825413"/>
                <a:chOff x="878633" y="3380341"/>
                <a:chExt cx="1066032" cy="825413"/>
              </a:xfrm>
            </p:grpSpPr>
            <p:sp>
              <p:nvSpPr>
                <p:cNvPr id="782" name="楕円 33">
                  <a:extLst>
                    <a:ext uri="{FF2B5EF4-FFF2-40B4-BE49-F238E27FC236}">
                      <a16:creationId xmlns:a16="http://schemas.microsoft.com/office/drawing/2014/main" id="{99A9442C-B2C1-33BD-6791-BE9B7C9EDDC9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83" name="グループ化 782">
                  <a:extLst>
                    <a:ext uri="{FF2B5EF4-FFF2-40B4-BE49-F238E27FC236}">
                      <a16:creationId xmlns:a16="http://schemas.microsoft.com/office/drawing/2014/main" id="{8CE7A9F2-6B76-A144-B541-940C95D668D5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84" name="フリーフォーム: 図形 783">
                    <a:extLst>
                      <a:ext uri="{FF2B5EF4-FFF2-40B4-BE49-F238E27FC236}">
                        <a16:creationId xmlns:a16="http://schemas.microsoft.com/office/drawing/2014/main" id="{C6B6104A-17F7-182F-FEDB-6953292FF926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5" name="フリーフォーム: 図形 784">
                    <a:extLst>
                      <a:ext uri="{FF2B5EF4-FFF2-40B4-BE49-F238E27FC236}">
                        <a16:creationId xmlns:a16="http://schemas.microsoft.com/office/drawing/2014/main" id="{118E19F8-7032-CBA2-CF99-80647B586125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1E4AA5B3-24F4-8E73-89E4-24C853CD6679}"/>
                  </a:ext>
                </a:extLst>
              </p:cNvPr>
              <p:cNvGrpSpPr/>
              <p:nvPr/>
            </p:nvGrpSpPr>
            <p:grpSpPr>
              <a:xfrm>
                <a:off x="3297140" y="4715393"/>
                <a:ext cx="1066032" cy="825413"/>
                <a:chOff x="878633" y="3380341"/>
                <a:chExt cx="1066032" cy="825413"/>
              </a:xfrm>
            </p:grpSpPr>
            <p:sp>
              <p:nvSpPr>
                <p:cNvPr id="778" name="楕円 33">
                  <a:extLst>
                    <a:ext uri="{FF2B5EF4-FFF2-40B4-BE49-F238E27FC236}">
                      <a16:creationId xmlns:a16="http://schemas.microsoft.com/office/drawing/2014/main" id="{1C972AEB-D81B-1E55-E39D-8264E8D2EF1F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79" name="グループ化 778">
                  <a:extLst>
                    <a:ext uri="{FF2B5EF4-FFF2-40B4-BE49-F238E27FC236}">
                      <a16:creationId xmlns:a16="http://schemas.microsoft.com/office/drawing/2014/main" id="{9DDC89D5-F1A8-FB40-DBDD-C1A39A98D37F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80" name="フリーフォーム: 図形 779">
                    <a:extLst>
                      <a:ext uri="{FF2B5EF4-FFF2-40B4-BE49-F238E27FC236}">
                        <a16:creationId xmlns:a16="http://schemas.microsoft.com/office/drawing/2014/main" id="{D4323F7B-D3A7-4650-241F-38FEE11FADB6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1" name="フリーフォーム: 図形 780">
                    <a:extLst>
                      <a:ext uri="{FF2B5EF4-FFF2-40B4-BE49-F238E27FC236}">
                        <a16:creationId xmlns:a16="http://schemas.microsoft.com/office/drawing/2014/main" id="{3C786D96-BD74-D938-AFE2-D3F90663F5E5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54346C76-6954-ECF2-CB28-A1C231173687}"/>
                  </a:ext>
                </a:extLst>
              </p:cNvPr>
              <p:cNvGrpSpPr/>
              <p:nvPr/>
            </p:nvGrpSpPr>
            <p:grpSpPr>
              <a:xfrm>
                <a:off x="881600" y="3435233"/>
                <a:ext cx="1066032" cy="825413"/>
                <a:chOff x="878633" y="3380341"/>
                <a:chExt cx="1066032" cy="825413"/>
              </a:xfrm>
            </p:grpSpPr>
            <p:sp>
              <p:nvSpPr>
                <p:cNvPr id="774" name="楕円 33">
                  <a:extLst>
                    <a:ext uri="{FF2B5EF4-FFF2-40B4-BE49-F238E27FC236}">
                      <a16:creationId xmlns:a16="http://schemas.microsoft.com/office/drawing/2014/main" id="{C792335D-6705-E235-13D0-6890541B3D1F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75" name="グループ化 774">
                  <a:extLst>
                    <a:ext uri="{FF2B5EF4-FFF2-40B4-BE49-F238E27FC236}">
                      <a16:creationId xmlns:a16="http://schemas.microsoft.com/office/drawing/2014/main" id="{3BCB96AC-03C9-C78E-7E72-1ABF4A635CD2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0C959C10-C89B-2913-5217-81AA8E2A181E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52714FB7-D529-6845-0124-A0F6F797FC5B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69E2CF3C-9522-60C0-C1C7-276548D0319A}"/>
                  </a:ext>
                </a:extLst>
              </p:cNvPr>
              <p:cNvGrpSpPr/>
              <p:nvPr/>
            </p:nvGrpSpPr>
            <p:grpSpPr>
              <a:xfrm>
                <a:off x="881600" y="4052453"/>
                <a:ext cx="1066032" cy="825413"/>
                <a:chOff x="878633" y="3380341"/>
                <a:chExt cx="1066032" cy="825413"/>
              </a:xfrm>
            </p:grpSpPr>
            <p:sp>
              <p:nvSpPr>
                <p:cNvPr id="770" name="楕円 33">
                  <a:extLst>
                    <a:ext uri="{FF2B5EF4-FFF2-40B4-BE49-F238E27FC236}">
                      <a16:creationId xmlns:a16="http://schemas.microsoft.com/office/drawing/2014/main" id="{510044E6-E423-AF16-6EE8-B6083AFD31C3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71" name="グループ化 770">
                  <a:extLst>
                    <a:ext uri="{FF2B5EF4-FFF2-40B4-BE49-F238E27FC236}">
                      <a16:creationId xmlns:a16="http://schemas.microsoft.com/office/drawing/2014/main" id="{74F5D164-59A7-9A5A-0878-681E090430D7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72" name="フリーフォーム: 図形 771">
                    <a:extLst>
                      <a:ext uri="{FF2B5EF4-FFF2-40B4-BE49-F238E27FC236}">
                        <a16:creationId xmlns:a16="http://schemas.microsoft.com/office/drawing/2014/main" id="{1640E007-EFA1-7E68-E39A-756DCFCD2C35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3" name="フリーフォーム: 図形 772">
                    <a:extLst>
                      <a:ext uri="{FF2B5EF4-FFF2-40B4-BE49-F238E27FC236}">
                        <a16:creationId xmlns:a16="http://schemas.microsoft.com/office/drawing/2014/main" id="{1F3F0C96-736F-BA57-A089-BED105933E20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E13D14B7-7D98-A8E9-D7AF-EC3AFA2F39B7}"/>
                  </a:ext>
                </a:extLst>
              </p:cNvPr>
              <p:cNvGrpSpPr/>
              <p:nvPr/>
            </p:nvGrpSpPr>
            <p:grpSpPr>
              <a:xfrm>
                <a:off x="4516340" y="3435233"/>
                <a:ext cx="1066032" cy="825413"/>
                <a:chOff x="878633" y="3380341"/>
                <a:chExt cx="1066032" cy="825413"/>
              </a:xfrm>
            </p:grpSpPr>
            <p:sp>
              <p:nvSpPr>
                <p:cNvPr id="766" name="楕円 33">
                  <a:extLst>
                    <a:ext uri="{FF2B5EF4-FFF2-40B4-BE49-F238E27FC236}">
                      <a16:creationId xmlns:a16="http://schemas.microsoft.com/office/drawing/2014/main" id="{8319A84A-5B33-4ECE-07EE-C45CC9A0E3F4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67" name="グループ化 766">
                  <a:extLst>
                    <a:ext uri="{FF2B5EF4-FFF2-40B4-BE49-F238E27FC236}">
                      <a16:creationId xmlns:a16="http://schemas.microsoft.com/office/drawing/2014/main" id="{1897BF39-464C-5F51-CCB6-B359A7572E93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993F5C8E-FB10-F874-4B3F-7FCC34C1A75F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95D8D145-6834-45C8-229E-CC94F90DE237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B5B039E6-5888-38F8-2E9D-188B8E16FBAD}"/>
                  </a:ext>
                </a:extLst>
              </p:cNvPr>
              <p:cNvGrpSpPr/>
              <p:nvPr/>
            </p:nvGrpSpPr>
            <p:grpSpPr>
              <a:xfrm>
                <a:off x="4516340" y="4052453"/>
                <a:ext cx="1066032" cy="825413"/>
                <a:chOff x="878633" y="3380341"/>
                <a:chExt cx="1066032" cy="825413"/>
              </a:xfrm>
            </p:grpSpPr>
            <p:sp>
              <p:nvSpPr>
                <p:cNvPr id="762" name="楕円 33">
                  <a:extLst>
                    <a:ext uri="{FF2B5EF4-FFF2-40B4-BE49-F238E27FC236}">
                      <a16:creationId xmlns:a16="http://schemas.microsoft.com/office/drawing/2014/main" id="{42528B77-08DC-C12C-3514-56BB1FBCA09A}"/>
                    </a:ext>
                  </a:extLst>
                </p:cNvPr>
                <p:cNvSpPr/>
                <p:nvPr/>
              </p:nvSpPr>
              <p:spPr>
                <a:xfrm>
                  <a:off x="878633" y="3383280"/>
                  <a:ext cx="1066032" cy="822474"/>
                </a:xfrm>
                <a:custGeom>
                  <a:avLst/>
                  <a:gdLst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442589 h 885178"/>
                    <a:gd name="connsiteX1" fmla="*/ 905202 w 1810404"/>
                    <a:gd name="connsiteY1" fmla="*/ 0 h 885178"/>
                    <a:gd name="connsiteX2" fmla="*/ 1810404 w 1810404"/>
                    <a:gd name="connsiteY2" fmla="*/ 442589 h 885178"/>
                    <a:gd name="connsiteX3" fmla="*/ 905202 w 1810404"/>
                    <a:gd name="connsiteY3" fmla="*/ 885178 h 885178"/>
                    <a:gd name="connsiteX4" fmla="*/ 0 w 1810404"/>
                    <a:gd name="connsiteY4" fmla="*/ 442589 h 885178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  <a:gd name="connsiteX0" fmla="*/ 0 w 1810404"/>
                    <a:gd name="connsiteY0" fmla="*/ 785303 h 1227892"/>
                    <a:gd name="connsiteX1" fmla="*/ 894973 w 1810404"/>
                    <a:gd name="connsiteY1" fmla="*/ 0 h 1227892"/>
                    <a:gd name="connsiteX2" fmla="*/ 1810404 w 1810404"/>
                    <a:gd name="connsiteY2" fmla="*/ 785303 h 1227892"/>
                    <a:gd name="connsiteX3" fmla="*/ 905202 w 1810404"/>
                    <a:gd name="connsiteY3" fmla="*/ 1227892 h 1227892"/>
                    <a:gd name="connsiteX4" fmla="*/ 0 w 1810404"/>
                    <a:gd name="connsiteY4" fmla="*/ 785303 h 1227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0404" h="1227892">
                      <a:moveTo>
                        <a:pt x="0" y="785303"/>
                      </a:moveTo>
                      <a:cubicBezTo>
                        <a:pt x="0" y="540868"/>
                        <a:pt x="221155" y="0"/>
                        <a:pt x="894973" y="0"/>
                      </a:cubicBezTo>
                      <a:cubicBezTo>
                        <a:pt x="1568791" y="0"/>
                        <a:pt x="1810404" y="540868"/>
                        <a:pt x="1810404" y="785303"/>
                      </a:cubicBezTo>
                      <a:cubicBezTo>
                        <a:pt x="1810404" y="1029738"/>
                        <a:pt x="1405131" y="1227892"/>
                        <a:pt x="905202" y="1227892"/>
                      </a:cubicBezTo>
                      <a:cubicBezTo>
                        <a:pt x="405273" y="1227892"/>
                        <a:pt x="0" y="1029738"/>
                        <a:pt x="0" y="7853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57000">
                      <a:srgbClr val="FFC000">
                        <a:lumMod val="60000"/>
                        <a:lumOff val="40000"/>
                      </a:srgbClr>
                    </a:gs>
                    <a:gs pos="82000">
                      <a:srgbClr val="FF99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63" name="グループ化 762">
                  <a:extLst>
                    <a:ext uri="{FF2B5EF4-FFF2-40B4-BE49-F238E27FC236}">
                      <a16:creationId xmlns:a16="http://schemas.microsoft.com/office/drawing/2014/main" id="{F314FE11-C2A0-CC56-BD29-8277E47E7C45}"/>
                    </a:ext>
                  </a:extLst>
                </p:cNvPr>
                <p:cNvGrpSpPr/>
                <p:nvPr/>
              </p:nvGrpSpPr>
              <p:grpSpPr>
                <a:xfrm>
                  <a:off x="939010" y="3380341"/>
                  <a:ext cx="945277" cy="262074"/>
                  <a:chOff x="3810970" y="3057106"/>
                  <a:chExt cx="1365811" cy="378666"/>
                </a:xfrm>
              </p:grpSpPr>
              <p:sp>
                <p:nvSpPr>
                  <p:cNvPr id="764" name="フリーフォーム: 図形 763">
                    <a:extLst>
                      <a:ext uri="{FF2B5EF4-FFF2-40B4-BE49-F238E27FC236}">
                        <a16:creationId xmlns:a16="http://schemas.microsoft.com/office/drawing/2014/main" id="{2F5376A0-7EAD-5110-80DB-714F2CF85D26}"/>
                      </a:ext>
                    </a:extLst>
                  </p:cNvPr>
                  <p:cNvSpPr/>
                  <p:nvPr/>
                </p:nvSpPr>
                <p:spPr>
                  <a:xfrm>
                    <a:off x="3810970" y="3057106"/>
                    <a:ext cx="1365811" cy="378666"/>
                  </a:xfrm>
                  <a:custGeom>
                    <a:avLst/>
                    <a:gdLst>
                      <a:gd name="connsiteX0" fmla="*/ 8473 w 1403075"/>
                      <a:gd name="connsiteY0" fmla="*/ 381046 h 392351"/>
                      <a:gd name="connsiteX1" fmla="*/ 325180 w 1403075"/>
                      <a:gd name="connsiteY1" fmla="*/ 300083 h 392351"/>
                      <a:gd name="connsiteX2" fmla="*/ 510917 w 1403075"/>
                      <a:gd name="connsiteY2" fmla="*/ 388190 h 392351"/>
                      <a:gd name="connsiteX3" fmla="*/ 737136 w 1403075"/>
                      <a:gd name="connsiteY3" fmla="*/ 245315 h 392351"/>
                      <a:gd name="connsiteX4" fmla="*/ 996692 w 1403075"/>
                      <a:gd name="connsiteY4" fmla="*/ 381046 h 392351"/>
                      <a:gd name="connsiteX5" fmla="*/ 1115755 w 1403075"/>
                      <a:gd name="connsiteY5" fmla="*/ 245315 h 392351"/>
                      <a:gd name="connsiteX6" fmla="*/ 1391980 w 1403075"/>
                      <a:gd name="connsiteY6" fmla="*/ 340565 h 392351"/>
                      <a:gd name="connsiteX7" fmla="*/ 696655 w 1403075"/>
                      <a:gd name="connsiteY7" fmla="*/ 46 h 392351"/>
                      <a:gd name="connsiteX8" fmla="*/ 8473 w 1403075"/>
                      <a:gd name="connsiteY8" fmla="*/ 381046 h 392351"/>
                      <a:gd name="connsiteX0" fmla="*/ 9168 w 1372814"/>
                      <a:gd name="connsiteY0" fmla="*/ 385899 h 396937"/>
                      <a:gd name="connsiteX1" fmla="*/ 294919 w 1372814"/>
                      <a:gd name="connsiteY1" fmla="*/ 300173 h 396937"/>
                      <a:gd name="connsiteX2" fmla="*/ 480656 w 1372814"/>
                      <a:gd name="connsiteY2" fmla="*/ 388280 h 396937"/>
                      <a:gd name="connsiteX3" fmla="*/ 706875 w 1372814"/>
                      <a:gd name="connsiteY3" fmla="*/ 245405 h 396937"/>
                      <a:gd name="connsiteX4" fmla="*/ 966431 w 1372814"/>
                      <a:gd name="connsiteY4" fmla="*/ 381136 h 396937"/>
                      <a:gd name="connsiteX5" fmla="*/ 1085494 w 1372814"/>
                      <a:gd name="connsiteY5" fmla="*/ 245405 h 396937"/>
                      <a:gd name="connsiteX6" fmla="*/ 1361719 w 1372814"/>
                      <a:gd name="connsiteY6" fmla="*/ 340655 h 396937"/>
                      <a:gd name="connsiteX7" fmla="*/ 666394 w 1372814"/>
                      <a:gd name="connsiteY7" fmla="*/ 136 h 396937"/>
                      <a:gd name="connsiteX8" fmla="*/ 9168 w 1372814"/>
                      <a:gd name="connsiteY8" fmla="*/ 385899 h 396937"/>
                      <a:gd name="connsiteX0" fmla="*/ 8145 w 1371791"/>
                      <a:gd name="connsiteY0" fmla="*/ 385899 h 395382"/>
                      <a:gd name="connsiteX1" fmla="*/ 293896 w 1371791"/>
                      <a:gd name="connsiteY1" fmla="*/ 300173 h 395382"/>
                      <a:gd name="connsiteX2" fmla="*/ 479633 w 1371791"/>
                      <a:gd name="connsiteY2" fmla="*/ 388280 h 395382"/>
                      <a:gd name="connsiteX3" fmla="*/ 705852 w 1371791"/>
                      <a:gd name="connsiteY3" fmla="*/ 245405 h 395382"/>
                      <a:gd name="connsiteX4" fmla="*/ 965408 w 1371791"/>
                      <a:gd name="connsiteY4" fmla="*/ 381136 h 395382"/>
                      <a:gd name="connsiteX5" fmla="*/ 1084471 w 1371791"/>
                      <a:gd name="connsiteY5" fmla="*/ 245405 h 395382"/>
                      <a:gd name="connsiteX6" fmla="*/ 1360696 w 1371791"/>
                      <a:gd name="connsiteY6" fmla="*/ 340655 h 395382"/>
                      <a:gd name="connsiteX7" fmla="*/ 665371 w 1371791"/>
                      <a:gd name="connsiteY7" fmla="*/ 136 h 395382"/>
                      <a:gd name="connsiteX8" fmla="*/ 8145 w 1371791"/>
                      <a:gd name="connsiteY8" fmla="*/ 385899 h 395382"/>
                      <a:gd name="connsiteX0" fmla="*/ 8145 w 1365219"/>
                      <a:gd name="connsiteY0" fmla="*/ 385907 h 395390"/>
                      <a:gd name="connsiteX1" fmla="*/ 293896 w 1365219"/>
                      <a:gd name="connsiteY1" fmla="*/ 300181 h 395390"/>
                      <a:gd name="connsiteX2" fmla="*/ 479633 w 1365219"/>
                      <a:gd name="connsiteY2" fmla="*/ 388288 h 395390"/>
                      <a:gd name="connsiteX3" fmla="*/ 705852 w 1365219"/>
                      <a:gd name="connsiteY3" fmla="*/ 245413 h 395390"/>
                      <a:gd name="connsiteX4" fmla="*/ 965408 w 1365219"/>
                      <a:gd name="connsiteY4" fmla="*/ 381144 h 395390"/>
                      <a:gd name="connsiteX5" fmla="*/ 1084471 w 1365219"/>
                      <a:gd name="connsiteY5" fmla="*/ 245413 h 395390"/>
                      <a:gd name="connsiteX6" fmla="*/ 1360696 w 1365219"/>
                      <a:gd name="connsiteY6" fmla="*/ 340663 h 395390"/>
                      <a:gd name="connsiteX7" fmla="*/ 665371 w 1365219"/>
                      <a:gd name="connsiteY7" fmla="*/ 144 h 395390"/>
                      <a:gd name="connsiteX8" fmla="*/ 8145 w 1365219"/>
                      <a:gd name="connsiteY8" fmla="*/ 385907 h 395390"/>
                      <a:gd name="connsiteX0" fmla="*/ 13106 w 1372985"/>
                      <a:gd name="connsiteY0" fmla="*/ 385805 h 395288"/>
                      <a:gd name="connsiteX1" fmla="*/ 298857 w 1372985"/>
                      <a:gd name="connsiteY1" fmla="*/ 300079 h 395288"/>
                      <a:gd name="connsiteX2" fmla="*/ 484594 w 1372985"/>
                      <a:gd name="connsiteY2" fmla="*/ 388186 h 395288"/>
                      <a:gd name="connsiteX3" fmla="*/ 710813 w 1372985"/>
                      <a:gd name="connsiteY3" fmla="*/ 245311 h 395288"/>
                      <a:gd name="connsiteX4" fmla="*/ 970369 w 1372985"/>
                      <a:gd name="connsiteY4" fmla="*/ 381042 h 395288"/>
                      <a:gd name="connsiteX5" fmla="*/ 1089432 w 1372985"/>
                      <a:gd name="connsiteY5" fmla="*/ 245311 h 395288"/>
                      <a:gd name="connsiteX6" fmla="*/ 1365657 w 1372985"/>
                      <a:gd name="connsiteY6" fmla="*/ 340561 h 395288"/>
                      <a:gd name="connsiteX7" fmla="*/ 670332 w 1372985"/>
                      <a:gd name="connsiteY7" fmla="*/ 42 h 395288"/>
                      <a:gd name="connsiteX8" fmla="*/ 13106 w 1372985"/>
                      <a:gd name="connsiteY8" fmla="*/ 385805 h 395288"/>
                      <a:gd name="connsiteX0" fmla="*/ 13106 w 1368990"/>
                      <a:gd name="connsiteY0" fmla="*/ 385805 h 395288"/>
                      <a:gd name="connsiteX1" fmla="*/ 298857 w 1368990"/>
                      <a:gd name="connsiteY1" fmla="*/ 300079 h 395288"/>
                      <a:gd name="connsiteX2" fmla="*/ 484594 w 1368990"/>
                      <a:gd name="connsiteY2" fmla="*/ 388186 h 395288"/>
                      <a:gd name="connsiteX3" fmla="*/ 710813 w 1368990"/>
                      <a:gd name="connsiteY3" fmla="*/ 245311 h 395288"/>
                      <a:gd name="connsiteX4" fmla="*/ 970369 w 1368990"/>
                      <a:gd name="connsiteY4" fmla="*/ 381042 h 395288"/>
                      <a:gd name="connsiteX5" fmla="*/ 1089432 w 1368990"/>
                      <a:gd name="connsiteY5" fmla="*/ 245311 h 395288"/>
                      <a:gd name="connsiteX6" fmla="*/ 1365657 w 1368990"/>
                      <a:gd name="connsiteY6" fmla="*/ 340561 h 395288"/>
                      <a:gd name="connsiteX7" fmla="*/ 670332 w 1368990"/>
                      <a:gd name="connsiteY7" fmla="*/ 42 h 395288"/>
                      <a:gd name="connsiteX8" fmla="*/ 13106 w 1368990"/>
                      <a:gd name="connsiteY8" fmla="*/ 385805 h 395288"/>
                      <a:gd name="connsiteX0" fmla="*/ 8228 w 1398345"/>
                      <a:gd name="connsiteY0" fmla="*/ 385764 h 395247"/>
                      <a:gd name="connsiteX1" fmla="*/ 293979 w 1398345"/>
                      <a:gd name="connsiteY1" fmla="*/ 300038 h 395247"/>
                      <a:gd name="connsiteX2" fmla="*/ 479716 w 1398345"/>
                      <a:gd name="connsiteY2" fmla="*/ 388145 h 395247"/>
                      <a:gd name="connsiteX3" fmla="*/ 705935 w 1398345"/>
                      <a:gd name="connsiteY3" fmla="*/ 245270 h 395247"/>
                      <a:gd name="connsiteX4" fmla="*/ 965491 w 1398345"/>
                      <a:gd name="connsiteY4" fmla="*/ 381001 h 395247"/>
                      <a:gd name="connsiteX5" fmla="*/ 1084554 w 1398345"/>
                      <a:gd name="connsiteY5" fmla="*/ 245270 h 395247"/>
                      <a:gd name="connsiteX6" fmla="*/ 1396497 w 1398345"/>
                      <a:gd name="connsiteY6" fmla="*/ 383383 h 395247"/>
                      <a:gd name="connsiteX7" fmla="*/ 665454 w 1398345"/>
                      <a:gd name="connsiteY7" fmla="*/ 1 h 395247"/>
                      <a:gd name="connsiteX8" fmla="*/ 8228 w 1398345"/>
                      <a:gd name="connsiteY8" fmla="*/ 385764 h 395247"/>
                      <a:gd name="connsiteX0" fmla="*/ 8589 w 1370116"/>
                      <a:gd name="connsiteY0" fmla="*/ 388145 h 397512"/>
                      <a:gd name="connsiteX1" fmla="*/ 265765 w 1370116"/>
                      <a:gd name="connsiteY1" fmla="*/ 300038 h 397512"/>
                      <a:gd name="connsiteX2" fmla="*/ 451502 w 1370116"/>
                      <a:gd name="connsiteY2" fmla="*/ 388145 h 397512"/>
                      <a:gd name="connsiteX3" fmla="*/ 677721 w 1370116"/>
                      <a:gd name="connsiteY3" fmla="*/ 245270 h 397512"/>
                      <a:gd name="connsiteX4" fmla="*/ 937277 w 1370116"/>
                      <a:gd name="connsiteY4" fmla="*/ 381001 h 397512"/>
                      <a:gd name="connsiteX5" fmla="*/ 1056340 w 1370116"/>
                      <a:gd name="connsiteY5" fmla="*/ 245270 h 397512"/>
                      <a:gd name="connsiteX6" fmla="*/ 1368283 w 1370116"/>
                      <a:gd name="connsiteY6" fmla="*/ 383383 h 397512"/>
                      <a:gd name="connsiteX7" fmla="*/ 637240 w 1370116"/>
                      <a:gd name="connsiteY7" fmla="*/ 1 h 397512"/>
                      <a:gd name="connsiteX8" fmla="*/ 8589 w 1370116"/>
                      <a:gd name="connsiteY8" fmla="*/ 388145 h 397512"/>
                      <a:gd name="connsiteX0" fmla="*/ 12792 w 1375193"/>
                      <a:gd name="connsiteY0" fmla="*/ 388208 h 397575"/>
                      <a:gd name="connsiteX1" fmla="*/ 269968 w 1375193"/>
                      <a:gd name="connsiteY1" fmla="*/ 300101 h 397575"/>
                      <a:gd name="connsiteX2" fmla="*/ 455705 w 1375193"/>
                      <a:gd name="connsiteY2" fmla="*/ 388208 h 397575"/>
                      <a:gd name="connsiteX3" fmla="*/ 681924 w 1375193"/>
                      <a:gd name="connsiteY3" fmla="*/ 245333 h 397575"/>
                      <a:gd name="connsiteX4" fmla="*/ 941480 w 1375193"/>
                      <a:gd name="connsiteY4" fmla="*/ 381064 h 397575"/>
                      <a:gd name="connsiteX5" fmla="*/ 1060543 w 1375193"/>
                      <a:gd name="connsiteY5" fmla="*/ 245333 h 397575"/>
                      <a:gd name="connsiteX6" fmla="*/ 1372486 w 1375193"/>
                      <a:gd name="connsiteY6" fmla="*/ 383446 h 397575"/>
                      <a:gd name="connsiteX7" fmla="*/ 641443 w 1375193"/>
                      <a:gd name="connsiteY7" fmla="*/ 64 h 397575"/>
                      <a:gd name="connsiteX8" fmla="*/ 12792 w 1375193"/>
                      <a:gd name="connsiteY8" fmla="*/ 388208 h 397575"/>
                      <a:gd name="connsiteX0" fmla="*/ 8696 w 1371097"/>
                      <a:gd name="connsiteY0" fmla="*/ 388208 h 394475"/>
                      <a:gd name="connsiteX1" fmla="*/ 282541 w 1371097"/>
                      <a:gd name="connsiteY1" fmla="*/ 250095 h 394475"/>
                      <a:gd name="connsiteX2" fmla="*/ 451609 w 1371097"/>
                      <a:gd name="connsiteY2" fmla="*/ 388208 h 394475"/>
                      <a:gd name="connsiteX3" fmla="*/ 677828 w 1371097"/>
                      <a:gd name="connsiteY3" fmla="*/ 245333 h 394475"/>
                      <a:gd name="connsiteX4" fmla="*/ 937384 w 1371097"/>
                      <a:gd name="connsiteY4" fmla="*/ 381064 h 394475"/>
                      <a:gd name="connsiteX5" fmla="*/ 1056447 w 1371097"/>
                      <a:gd name="connsiteY5" fmla="*/ 245333 h 394475"/>
                      <a:gd name="connsiteX6" fmla="*/ 1368390 w 1371097"/>
                      <a:gd name="connsiteY6" fmla="*/ 383446 h 394475"/>
                      <a:gd name="connsiteX7" fmla="*/ 637347 w 1371097"/>
                      <a:gd name="connsiteY7" fmla="*/ 64 h 394475"/>
                      <a:gd name="connsiteX8" fmla="*/ 8696 w 1371097"/>
                      <a:gd name="connsiteY8" fmla="*/ 388208 h 394475"/>
                      <a:gd name="connsiteX0" fmla="*/ 6142 w 1368543"/>
                      <a:gd name="connsiteY0" fmla="*/ 388208 h 396992"/>
                      <a:gd name="connsiteX1" fmla="*/ 279987 w 1368543"/>
                      <a:gd name="connsiteY1" fmla="*/ 250095 h 396992"/>
                      <a:gd name="connsiteX2" fmla="*/ 449055 w 1368543"/>
                      <a:gd name="connsiteY2" fmla="*/ 388208 h 396992"/>
                      <a:gd name="connsiteX3" fmla="*/ 675274 w 1368543"/>
                      <a:gd name="connsiteY3" fmla="*/ 245333 h 396992"/>
                      <a:gd name="connsiteX4" fmla="*/ 934830 w 1368543"/>
                      <a:gd name="connsiteY4" fmla="*/ 381064 h 396992"/>
                      <a:gd name="connsiteX5" fmla="*/ 1053893 w 1368543"/>
                      <a:gd name="connsiteY5" fmla="*/ 245333 h 396992"/>
                      <a:gd name="connsiteX6" fmla="*/ 1365836 w 1368543"/>
                      <a:gd name="connsiteY6" fmla="*/ 383446 h 396992"/>
                      <a:gd name="connsiteX7" fmla="*/ 634793 w 1368543"/>
                      <a:gd name="connsiteY7" fmla="*/ 64 h 396992"/>
                      <a:gd name="connsiteX8" fmla="*/ 6142 w 1368543"/>
                      <a:gd name="connsiteY8" fmla="*/ 388208 h 396992"/>
                      <a:gd name="connsiteX0" fmla="*/ 3854 w 1339261"/>
                      <a:gd name="connsiteY0" fmla="*/ 388323 h 397107"/>
                      <a:gd name="connsiteX1" fmla="*/ 277699 w 1339261"/>
                      <a:gd name="connsiteY1" fmla="*/ 250210 h 397107"/>
                      <a:gd name="connsiteX2" fmla="*/ 446767 w 1339261"/>
                      <a:gd name="connsiteY2" fmla="*/ 388323 h 397107"/>
                      <a:gd name="connsiteX3" fmla="*/ 672986 w 1339261"/>
                      <a:gd name="connsiteY3" fmla="*/ 245448 h 397107"/>
                      <a:gd name="connsiteX4" fmla="*/ 932542 w 1339261"/>
                      <a:gd name="connsiteY4" fmla="*/ 381179 h 397107"/>
                      <a:gd name="connsiteX5" fmla="*/ 1051605 w 1339261"/>
                      <a:gd name="connsiteY5" fmla="*/ 245448 h 397107"/>
                      <a:gd name="connsiteX6" fmla="*/ 1337355 w 1339261"/>
                      <a:gd name="connsiteY6" fmla="*/ 335936 h 397107"/>
                      <a:gd name="connsiteX7" fmla="*/ 632505 w 1339261"/>
                      <a:gd name="connsiteY7" fmla="*/ 179 h 397107"/>
                      <a:gd name="connsiteX8" fmla="*/ 3854 w 1339261"/>
                      <a:gd name="connsiteY8" fmla="*/ 388323 h 397107"/>
                      <a:gd name="connsiteX0" fmla="*/ 6193 w 1342615"/>
                      <a:gd name="connsiteY0" fmla="*/ 388211 h 396995"/>
                      <a:gd name="connsiteX1" fmla="*/ 280038 w 1342615"/>
                      <a:gd name="connsiteY1" fmla="*/ 250098 h 396995"/>
                      <a:gd name="connsiteX2" fmla="*/ 449106 w 1342615"/>
                      <a:gd name="connsiteY2" fmla="*/ 388211 h 396995"/>
                      <a:gd name="connsiteX3" fmla="*/ 675325 w 1342615"/>
                      <a:gd name="connsiteY3" fmla="*/ 245336 h 396995"/>
                      <a:gd name="connsiteX4" fmla="*/ 934881 w 1342615"/>
                      <a:gd name="connsiteY4" fmla="*/ 381067 h 396995"/>
                      <a:gd name="connsiteX5" fmla="*/ 1053944 w 1342615"/>
                      <a:gd name="connsiteY5" fmla="*/ 245336 h 396995"/>
                      <a:gd name="connsiteX6" fmla="*/ 1339694 w 1342615"/>
                      <a:gd name="connsiteY6" fmla="*/ 335824 h 396995"/>
                      <a:gd name="connsiteX7" fmla="*/ 634844 w 1342615"/>
                      <a:gd name="connsiteY7" fmla="*/ 67 h 396995"/>
                      <a:gd name="connsiteX8" fmla="*/ 6193 w 1342615"/>
                      <a:gd name="connsiteY8" fmla="*/ 388211 h 396995"/>
                      <a:gd name="connsiteX0" fmla="*/ 6329 w 1342808"/>
                      <a:gd name="connsiteY0" fmla="*/ 388239 h 397023"/>
                      <a:gd name="connsiteX1" fmla="*/ 280174 w 1342808"/>
                      <a:gd name="connsiteY1" fmla="*/ 250126 h 397023"/>
                      <a:gd name="connsiteX2" fmla="*/ 449242 w 1342808"/>
                      <a:gd name="connsiteY2" fmla="*/ 388239 h 397023"/>
                      <a:gd name="connsiteX3" fmla="*/ 675461 w 1342808"/>
                      <a:gd name="connsiteY3" fmla="*/ 245364 h 397023"/>
                      <a:gd name="connsiteX4" fmla="*/ 935017 w 1342808"/>
                      <a:gd name="connsiteY4" fmla="*/ 381095 h 397023"/>
                      <a:gd name="connsiteX5" fmla="*/ 1054080 w 1342808"/>
                      <a:gd name="connsiteY5" fmla="*/ 245364 h 397023"/>
                      <a:gd name="connsiteX6" fmla="*/ 1339830 w 1342808"/>
                      <a:gd name="connsiteY6" fmla="*/ 335852 h 397023"/>
                      <a:gd name="connsiteX7" fmla="*/ 634980 w 1342808"/>
                      <a:gd name="connsiteY7" fmla="*/ 95 h 397023"/>
                      <a:gd name="connsiteX8" fmla="*/ 6329 w 1342808"/>
                      <a:gd name="connsiteY8" fmla="*/ 388239 h 397023"/>
                      <a:gd name="connsiteX0" fmla="*/ 6670 w 1343291"/>
                      <a:gd name="connsiteY0" fmla="*/ 388323 h 397107"/>
                      <a:gd name="connsiteX1" fmla="*/ 280515 w 1343291"/>
                      <a:gd name="connsiteY1" fmla="*/ 250210 h 397107"/>
                      <a:gd name="connsiteX2" fmla="*/ 449583 w 1343291"/>
                      <a:gd name="connsiteY2" fmla="*/ 388323 h 397107"/>
                      <a:gd name="connsiteX3" fmla="*/ 675802 w 1343291"/>
                      <a:gd name="connsiteY3" fmla="*/ 245448 h 397107"/>
                      <a:gd name="connsiteX4" fmla="*/ 935358 w 1343291"/>
                      <a:gd name="connsiteY4" fmla="*/ 381179 h 397107"/>
                      <a:gd name="connsiteX5" fmla="*/ 1054421 w 1343291"/>
                      <a:gd name="connsiteY5" fmla="*/ 245448 h 397107"/>
                      <a:gd name="connsiteX6" fmla="*/ 1340171 w 1343291"/>
                      <a:gd name="connsiteY6" fmla="*/ 335936 h 397107"/>
                      <a:gd name="connsiteX7" fmla="*/ 635321 w 1343291"/>
                      <a:gd name="connsiteY7" fmla="*/ 179 h 397107"/>
                      <a:gd name="connsiteX8" fmla="*/ 6670 w 1343291"/>
                      <a:gd name="connsiteY8" fmla="*/ 388323 h 397107"/>
                      <a:gd name="connsiteX0" fmla="*/ 6670 w 1343291"/>
                      <a:gd name="connsiteY0" fmla="*/ 388323 h 397258"/>
                      <a:gd name="connsiteX1" fmla="*/ 280515 w 1343291"/>
                      <a:gd name="connsiteY1" fmla="*/ 250210 h 397258"/>
                      <a:gd name="connsiteX2" fmla="*/ 449583 w 1343291"/>
                      <a:gd name="connsiteY2" fmla="*/ 364510 h 397258"/>
                      <a:gd name="connsiteX3" fmla="*/ 675802 w 1343291"/>
                      <a:gd name="connsiteY3" fmla="*/ 245448 h 397258"/>
                      <a:gd name="connsiteX4" fmla="*/ 935358 w 1343291"/>
                      <a:gd name="connsiteY4" fmla="*/ 381179 h 397258"/>
                      <a:gd name="connsiteX5" fmla="*/ 1054421 w 1343291"/>
                      <a:gd name="connsiteY5" fmla="*/ 245448 h 397258"/>
                      <a:gd name="connsiteX6" fmla="*/ 1340171 w 1343291"/>
                      <a:gd name="connsiteY6" fmla="*/ 335936 h 397258"/>
                      <a:gd name="connsiteX7" fmla="*/ 635321 w 1343291"/>
                      <a:gd name="connsiteY7" fmla="*/ 179 h 397258"/>
                      <a:gd name="connsiteX8" fmla="*/ 6670 w 1343291"/>
                      <a:gd name="connsiteY8" fmla="*/ 388323 h 397258"/>
                      <a:gd name="connsiteX0" fmla="*/ 9554 w 1346175"/>
                      <a:gd name="connsiteY0" fmla="*/ 388323 h 396905"/>
                      <a:gd name="connsiteX1" fmla="*/ 271493 w 1346175"/>
                      <a:gd name="connsiteY1" fmla="*/ 276404 h 396905"/>
                      <a:gd name="connsiteX2" fmla="*/ 452467 w 1346175"/>
                      <a:gd name="connsiteY2" fmla="*/ 364510 h 396905"/>
                      <a:gd name="connsiteX3" fmla="*/ 678686 w 1346175"/>
                      <a:gd name="connsiteY3" fmla="*/ 245448 h 396905"/>
                      <a:gd name="connsiteX4" fmla="*/ 938242 w 1346175"/>
                      <a:gd name="connsiteY4" fmla="*/ 381179 h 396905"/>
                      <a:gd name="connsiteX5" fmla="*/ 1057305 w 1346175"/>
                      <a:gd name="connsiteY5" fmla="*/ 245448 h 396905"/>
                      <a:gd name="connsiteX6" fmla="*/ 1343055 w 1346175"/>
                      <a:gd name="connsiteY6" fmla="*/ 335936 h 396905"/>
                      <a:gd name="connsiteX7" fmla="*/ 638205 w 1346175"/>
                      <a:gd name="connsiteY7" fmla="*/ 179 h 396905"/>
                      <a:gd name="connsiteX8" fmla="*/ 9554 w 1346175"/>
                      <a:gd name="connsiteY8" fmla="*/ 388323 h 396905"/>
                      <a:gd name="connsiteX0" fmla="*/ 9183 w 1358885"/>
                      <a:gd name="connsiteY0" fmla="*/ 378740 h 387709"/>
                      <a:gd name="connsiteX1" fmla="*/ 285409 w 1358885"/>
                      <a:gd name="connsiteY1" fmla="*/ 276346 h 387709"/>
                      <a:gd name="connsiteX2" fmla="*/ 466383 w 1358885"/>
                      <a:gd name="connsiteY2" fmla="*/ 364452 h 387709"/>
                      <a:gd name="connsiteX3" fmla="*/ 692602 w 1358885"/>
                      <a:gd name="connsiteY3" fmla="*/ 245390 h 387709"/>
                      <a:gd name="connsiteX4" fmla="*/ 952158 w 1358885"/>
                      <a:gd name="connsiteY4" fmla="*/ 381121 h 387709"/>
                      <a:gd name="connsiteX5" fmla="*/ 1071221 w 1358885"/>
                      <a:gd name="connsiteY5" fmla="*/ 245390 h 387709"/>
                      <a:gd name="connsiteX6" fmla="*/ 1356971 w 1358885"/>
                      <a:gd name="connsiteY6" fmla="*/ 335878 h 387709"/>
                      <a:gd name="connsiteX7" fmla="*/ 652121 w 1358885"/>
                      <a:gd name="connsiteY7" fmla="*/ 121 h 387709"/>
                      <a:gd name="connsiteX8" fmla="*/ 9183 w 1358885"/>
                      <a:gd name="connsiteY8" fmla="*/ 378740 h 387709"/>
                      <a:gd name="connsiteX0" fmla="*/ 8489 w 1358191"/>
                      <a:gd name="connsiteY0" fmla="*/ 378740 h 381439"/>
                      <a:gd name="connsiteX1" fmla="*/ 284715 w 1358191"/>
                      <a:gd name="connsiteY1" fmla="*/ 276346 h 381439"/>
                      <a:gd name="connsiteX2" fmla="*/ 465689 w 1358191"/>
                      <a:gd name="connsiteY2" fmla="*/ 364452 h 381439"/>
                      <a:gd name="connsiteX3" fmla="*/ 691908 w 1358191"/>
                      <a:gd name="connsiteY3" fmla="*/ 245390 h 381439"/>
                      <a:gd name="connsiteX4" fmla="*/ 951464 w 1358191"/>
                      <a:gd name="connsiteY4" fmla="*/ 381121 h 381439"/>
                      <a:gd name="connsiteX5" fmla="*/ 1070527 w 1358191"/>
                      <a:gd name="connsiteY5" fmla="*/ 245390 h 381439"/>
                      <a:gd name="connsiteX6" fmla="*/ 1356277 w 1358191"/>
                      <a:gd name="connsiteY6" fmla="*/ 335878 h 381439"/>
                      <a:gd name="connsiteX7" fmla="*/ 651427 w 1358191"/>
                      <a:gd name="connsiteY7" fmla="*/ 121 h 381439"/>
                      <a:gd name="connsiteX8" fmla="*/ 8489 w 1358191"/>
                      <a:gd name="connsiteY8" fmla="*/ 378740 h 381439"/>
                      <a:gd name="connsiteX0" fmla="*/ 11985 w 1362535"/>
                      <a:gd name="connsiteY0" fmla="*/ 378666 h 381365"/>
                      <a:gd name="connsiteX1" fmla="*/ 288211 w 1362535"/>
                      <a:gd name="connsiteY1" fmla="*/ 276272 h 381365"/>
                      <a:gd name="connsiteX2" fmla="*/ 469185 w 1362535"/>
                      <a:gd name="connsiteY2" fmla="*/ 364378 h 381365"/>
                      <a:gd name="connsiteX3" fmla="*/ 695404 w 1362535"/>
                      <a:gd name="connsiteY3" fmla="*/ 245316 h 381365"/>
                      <a:gd name="connsiteX4" fmla="*/ 954960 w 1362535"/>
                      <a:gd name="connsiteY4" fmla="*/ 381047 h 381365"/>
                      <a:gd name="connsiteX5" fmla="*/ 1074023 w 1362535"/>
                      <a:gd name="connsiteY5" fmla="*/ 245316 h 381365"/>
                      <a:gd name="connsiteX6" fmla="*/ 1359773 w 1362535"/>
                      <a:gd name="connsiteY6" fmla="*/ 335804 h 381365"/>
                      <a:gd name="connsiteX7" fmla="*/ 654923 w 1362535"/>
                      <a:gd name="connsiteY7" fmla="*/ 47 h 381365"/>
                      <a:gd name="connsiteX8" fmla="*/ 11985 w 1362535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55303 w 1362964"/>
                      <a:gd name="connsiteY4" fmla="*/ 381047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81365"/>
                      <a:gd name="connsiteX1" fmla="*/ 288554 w 1362964"/>
                      <a:gd name="connsiteY1" fmla="*/ 276272 h 381365"/>
                      <a:gd name="connsiteX2" fmla="*/ 469528 w 1362964"/>
                      <a:gd name="connsiteY2" fmla="*/ 364378 h 381365"/>
                      <a:gd name="connsiteX3" fmla="*/ 695747 w 1362964"/>
                      <a:gd name="connsiteY3" fmla="*/ 245316 h 381365"/>
                      <a:gd name="connsiteX4" fmla="*/ 924347 w 1362964"/>
                      <a:gd name="connsiteY4" fmla="*/ 333422 h 381365"/>
                      <a:gd name="connsiteX5" fmla="*/ 1074366 w 1362964"/>
                      <a:gd name="connsiteY5" fmla="*/ 245316 h 381365"/>
                      <a:gd name="connsiteX6" fmla="*/ 1360116 w 1362964"/>
                      <a:gd name="connsiteY6" fmla="*/ 335804 h 381365"/>
                      <a:gd name="connsiteX7" fmla="*/ 655266 w 1362964"/>
                      <a:gd name="connsiteY7" fmla="*/ 47 h 381365"/>
                      <a:gd name="connsiteX8" fmla="*/ 12328 w 1362964"/>
                      <a:gd name="connsiteY8" fmla="*/ 378666 h 381365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2964"/>
                      <a:gd name="connsiteY0" fmla="*/ 378666 h 378666"/>
                      <a:gd name="connsiteX1" fmla="*/ 288554 w 1362964"/>
                      <a:gd name="connsiteY1" fmla="*/ 276272 h 378666"/>
                      <a:gd name="connsiteX2" fmla="*/ 469528 w 1362964"/>
                      <a:gd name="connsiteY2" fmla="*/ 364378 h 378666"/>
                      <a:gd name="connsiteX3" fmla="*/ 695747 w 1362964"/>
                      <a:gd name="connsiteY3" fmla="*/ 245316 h 378666"/>
                      <a:gd name="connsiteX4" fmla="*/ 924347 w 1362964"/>
                      <a:gd name="connsiteY4" fmla="*/ 333422 h 378666"/>
                      <a:gd name="connsiteX5" fmla="*/ 1074366 w 1362964"/>
                      <a:gd name="connsiteY5" fmla="*/ 245316 h 378666"/>
                      <a:gd name="connsiteX6" fmla="*/ 1360116 w 1362964"/>
                      <a:gd name="connsiteY6" fmla="*/ 335804 h 378666"/>
                      <a:gd name="connsiteX7" fmla="*/ 655266 w 1362964"/>
                      <a:gd name="connsiteY7" fmla="*/ 47 h 378666"/>
                      <a:gd name="connsiteX8" fmla="*/ 12328 w 1362964"/>
                      <a:gd name="connsiteY8" fmla="*/ 378666 h 378666"/>
                      <a:gd name="connsiteX0" fmla="*/ 12328 w 1366052"/>
                      <a:gd name="connsiteY0" fmla="*/ 378666 h 378666"/>
                      <a:gd name="connsiteX1" fmla="*/ 288554 w 1366052"/>
                      <a:gd name="connsiteY1" fmla="*/ 276272 h 378666"/>
                      <a:gd name="connsiteX2" fmla="*/ 469528 w 1366052"/>
                      <a:gd name="connsiteY2" fmla="*/ 364378 h 378666"/>
                      <a:gd name="connsiteX3" fmla="*/ 695747 w 1366052"/>
                      <a:gd name="connsiteY3" fmla="*/ 245316 h 378666"/>
                      <a:gd name="connsiteX4" fmla="*/ 924347 w 1366052"/>
                      <a:gd name="connsiteY4" fmla="*/ 333422 h 378666"/>
                      <a:gd name="connsiteX5" fmla="*/ 1074366 w 1366052"/>
                      <a:gd name="connsiteY5" fmla="*/ 245316 h 378666"/>
                      <a:gd name="connsiteX6" fmla="*/ 1360116 w 1366052"/>
                      <a:gd name="connsiteY6" fmla="*/ 335804 h 378666"/>
                      <a:gd name="connsiteX7" fmla="*/ 655266 w 1366052"/>
                      <a:gd name="connsiteY7" fmla="*/ 47 h 378666"/>
                      <a:gd name="connsiteX8" fmla="*/ 12328 w 1366052"/>
                      <a:gd name="connsiteY8" fmla="*/ 378666 h 378666"/>
                      <a:gd name="connsiteX0" fmla="*/ 12328 w 1372109"/>
                      <a:gd name="connsiteY0" fmla="*/ 378666 h 378666"/>
                      <a:gd name="connsiteX1" fmla="*/ 288554 w 1372109"/>
                      <a:gd name="connsiteY1" fmla="*/ 276272 h 378666"/>
                      <a:gd name="connsiteX2" fmla="*/ 469528 w 1372109"/>
                      <a:gd name="connsiteY2" fmla="*/ 364378 h 378666"/>
                      <a:gd name="connsiteX3" fmla="*/ 695747 w 1372109"/>
                      <a:gd name="connsiteY3" fmla="*/ 245316 h 378666"/>
                      <a:gd name="connsiteX4" fmla="*/ 924347 w 1372109"/>
                      <a:gd name="connsiteY4" fmla="*/ 333422 h 378666"/>
                      <a:gd name="connsiteX5" fmla="*/ 1087066 w 1372109"/>
                      <a:gd name="connsiteY5" fmla="*/ 267541 h 378666"/>
                      <a:gd name="connsiteX6" fmla="*/ 1360116 w 1372109"/>
                      <a:gd name="connsiteY6" fmla="*/ 335804 h 378666"/>
                      <a:gd name="connsiteX7" fmla="*/ 655266 w 1372109"/>
                      <a:gd name="connsiteY7" fmla="*/ 47 h 378666"/>
                      <a:gd name="connsiteX8" fmla="*/ 12328 w 1372109"/>
                      <a:gd name="connsiteY8" fmla="*/ 378666 h 378666"/>
                      <a:gd name="connsiteX0" fmla="*/ 12328 w 1365811"/>
                      <a:gd name="connsiteY0" fmla="*/ 378666 h 378666"/>
                      <a:gd name="connsiteX1" fmla="*/ 288554 w 1365811"/>
                      <a:gd name="connsiteY1" fmla="*/ 276272 h 378666"/>
                      <a:gd name="connsiteX2" fmla="*/ 469528 w 1365811"/>
                      <a:gd name="connsiteY2" fmla="*/ 364378 h 378666"/>
                      <a:gd name="connsiteX3" fmla="*/ 695747 w 1365811"/>
                      <a:gd name="connsiteY3" fmla="*/ 245316 h 378666"/>
                      <a:gd name="connsiteX4" fmla="*/ 924347 w 1365811"/>
                      <a:gd name="connsiteY4" fmla="*/ 333422 h 378666"/>
                      <a:gd name="connsiteX5" fmla="*/ 1087066 w 1365811"/>
                      <a:gd name="connsiteY5" fmla="*/ 267541 h 378666"/>
                      <a:gd name="connsiteX6" fmla="*/ 1360116 w 1365811"/>
                      <a:gd name="connsiteY6" fmla="*/ 335804 h 378666"/>
                      <a:gd name="connsiteX7" fmla="*/ 655266 w 1365811"/>
                      <a:gd name="connsiteY7" fmla="*/ 47 h 378666"/>
                      <a:gd name="connsiteX8" fmla="*/ 12328 w 1365811"/>
                      <a:gd name="connsiteY8" fmla="*/ 378666 h 378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65811" h="378666">
                        <a:moveTo>
                          <a:pt x="12328" y="378666"/>
                        </a:moveTo>
                        <a:cubicBezTo>
                          <a:pt x="113133" y="360410"/>
                          <a:pt x="169492" y="278653"/>
                          <a:pt x="288554" y="276272"/>
                        </a:cubicBezTo>
                        <a:cubicBezTo>
                          <a:pt x="364754" y="273891"/>
                          <a:pt x="401663" y="369537"/>
                          <a:pt x="469528" y="364378"/>
                        </a:cubicBezTo>
                        <a:cubicBezTo>
                          <a:pt x="537393" y="359219"/>
                          <a:pt x="619944" y="250475"/>
                          <a:pt x="695747" y="245316"/>
                        </a:cubicBezTo>
                        <a:cubicBezTo>
                          <a:pt x="771550" y="240157"/>
                          <a:pt x="859127" y="329718"/>
                          <a:pt x="924347" y="333422"/>
                        </a:cubicBezTo>
                        <a:cubicBezTo>
                          <a:pt x="989567" y="337126"/>
                          <a:pt x="1014438" y="267144"/>
                          <a:pt x="1087066" y="267541"/>
                        </a:cubicBezTo>
                        <a:cubicBezTo>
                          <a:pt x="1159694" y="267938"/>
                          <a:pt x="1305083" y="396261"/>
                          <a:pt x="1360116" y="335804"/>
                        </a:cubicBezTo>
                        <a:cubicBezTo>
                          <a:pt x="1415149" y="275347"/>
                          <a:pt x="1063254" y="4809"/>
                          <a:pt x="655266" y="47"/>
                        </a:cubicBezTo>
                        <a:cubicBezTo>
                          <a:pt x="247278" y="-4715"/>
                          <a:pt x="-67046" y="356441"/>
                          <a:pt x="12328" y="378666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5" name="フリーフォーム: 図形 764">
                    <a:extLst>
                      <a:ext uri="{FF2B5EF4-FFF2-40B4-BE49-F238E27FC236}">
                        <a16:creationId xmlns:a16="http://schemas.microsoft.com/office/drawing/2014/main" id="{AD9B94DA-5A41-0982-3758-920704C6AABE}"/>
                      </a:ext>
                    </a:extLst>
                  </p:cNvPr>
                  <p:cNvSpPr/>
                  <p:nvPr/>
                </p:nvSpPr>
                <p:spPr>
                  <a:xfrm>
                    <a:off x="4058662" y="3117262"/>
                    <a:ext cx="887393" cy="213076"/>
                  </a:xfrm>
                  <a:custGeom>
                    <a:avLst/>
                    <a:gdLst>
                      <a:gd name="connsiteX0" fmla="*/ 681415 w 887393"/>
                      <a:gd name="connsiteY0" fmla="*/ 157429 h 213076"/>
                      <a:gd name="connsiteX1" fmla="*/ 711249 w 887393"/>
                      <a:gd name="connsiteY1" fmla="*/ 187396 h 213076"/>
                      <a:gd name="connsiteX2" fmla="*/ 666886 w 887393"/>
                      <a:gd name="connsiteY2" fmla="*/ 213076 h 213076"/>
                      <a:gd name="connsiteX3" fmla="*/ 637052 w 887393"/>
                      <a:gd name="connsiteY3" fmla="*/ 183110 h 213076"/>
                      <a:gd name="connsiteX4" fmla="*/ 198033 w 887393"/>
                      <a:gd name="connsiteY4" fmla="*/ 118189 h 213076"/>
                      <a:gd name="connsiteX5" fmla="*/ 242954 w 887393"/>
                      <a:gd name="connsiteY5" fmla="*/ 137965 h 213076"/>
                      <a:gd name="connsiteX6" fmla="*/ 210187 w 887393"/>
                      <a:gd name="connsiteY6" fmla="*/ 181242 h 213076"/>
                      <a:gd name="connsiteX7" fmla="*/ 165266 w 887393"/>
                      <a:gd name="connsiteY7" fmla="*/ 161466 h 213076"/>
                      <a:gd name="connsiteX8" fmla="*/ 76914 w 887393"/>
                      <a:gd name="connsiteY8" fmla="*/ 84685 h 213076"/>
                      <a:gd name="connsiteX9" fmla="*/ 101441 w 887393"/>
                      <a:gd name="connsiteY9" fmla="*/ 123257 h 213076"/>
                      <a:gd name="connsiteX10" fmla="*/ 24526 w 887393"/>
                      <a:gd name="connsiteY10" fmla="*/ 151694 h 213076"/>
                      <a:gd name="connsiteX11" fmla="*/ 0 w 887393"/>
                      <a:gd name="connsiteY11" fmla="*/ 113122 h 213076"/>
                      <a:gd name="connsiteX12" fmla="*/ 819422 w 887393"/>
                      <a:gd name="connsiteY12" fmla="*/ 81967 h 213076"/>
                      <a:gd name="connsiteX13" fmla="*/ 887393 w 887393"/>
                      <a:gd name="connsiteY13" fmla="*/ 106167 h 213076"/>
                      <a:gd name="connsiteX14" fmla="*/ 854490 w 887393"/>
                      <a:gd name="connsiteY14" fmla="*/ 159903 h 213076"/>
                      <a:gd name="connsiteX15" fmla="*/ 786518 w 887393"/>
                      <a:gd name="connsiteY15" fmla="*/ 135703 h 213076"/>
                      <a:gd name="connsiteX16" fmla="*/ 356425 w 887393"/>
                      <a:gd name="connsiteY16" fmla="*/ 64337 h 213076"/>
                      <a:gd name="connsiteX17" fmla="*/ 417701 w 887393"/>
                      <a:gd name="connsiteY17" fmla="*/ 82057 h 213076"/>
                      <a:gd name="connsiteX18" fmla="*/ 399308 w 887393"/>
                      <a:gd name="connsiteY18" fmla="*/ 119039 h 213076"/>
                      <a:gd name="connsiteX19" fmla="*/ 338033 w 887393"/>
                      <a:gd name="connsiteY19" fmla="*/ 101319 h 213076"/>
                      <a:gd name="connsiteX20" fmla="*/ 660666 w 887393"/>
                      <a:gd name="connsiteY20" fmla="*/ 40895 h 213076"/>
                      <a:gd name="connsiteX21" fmla="*/ 677352 w 887393"/>
                      <a:gd name="connsiteY21" fmla="*/ 83478 h 213076"/>
                      <a:gd name="connsiteX22" fmla="*/ 598355 w 887393"/>
                      <a:gd name="connsiteY22" fmla="*/ 101477 h 213076"/>
                      <a:gd name="connsiteX23" fmla="*/ 581669 w 887393"/>
                      <a:gd name="connsiteY23" fmla="*/ 58894 h 213076"/>
                      <a:gd name="connsiteX24" fmla="*/ 487001 w 887393"/>
                      <a:gd name="connsiteY24" fmla="*/ 24849 h 213076"/>
                      <a:gd name="connsiteX25" fmla="*/ 532170 w 887393"/>
                      <a:gd name="connsiteY25" fmla="*/ 57609 h 213076"/>
                      <a:gd name="connsiteX26" fmla="*/ 501788 w 887393"/>
                      <a:gd name="connsiteY26" fmla="*/ 81967 h 213076"/>
                      <a:gd name="connsiteX27" fmla="*/ 456619 w 887393"/>
                      <a:gd name="connsiteY27" fmla="*/ 49207 h 213076"/>
                      <a:gd name="connsiteX28" fmla="*/ 230915 w 887393"/>
                      <a:gd name="connsiteY28" fmla="*/ 0 h 213076"/>
                      <a:gd name="connsiteX29" fmla="*/ 305750 w 887393"/>
                      <a:gd name="connsiteY29" fmla="*/ 16144 h 213076"/>
                      <a:gd name="connsiteX30" fmla="*/ 285328 w 887393"/>
                      <a:gd name="connsiteY30" fmla="*/ 71186 h 213076"/>
                      <a:gd name="connsiteX31" fmla="*/ 210493 w 887393"/>
                      <a:gd name="connsiteY31" fmla="*/ 55042 h 213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87393" h="213076">
                        <a:moveTo>
                          <a:pt x="681415" y="157429"/>
                        </a:moveTo>
                        <a:lnTo>
                          <a:pt x="711249" y="187396"/>
                        </a:lnTo>
                        <a:lnTo>
                          <a:pt x="666886" y="213076"/>
                        </a:lnTo>
                        <a:lnTo>
                          <a:pt x="637052" y="183110"/>
                        </a:lnTo>
                        <a:close/>
                        <a:moveTo>
                          <a:pt x="198033" y="118189"/>
                        </a:moveTo>
                        <a:lnTo>
                          <a:pt x="242954" y="137965"/>
                        </a:lnTo>
                        <a:lnTo>
                          <a:pt x="210187" y="181242"/>
                        </a:lnTo>
                        <a:lnTo>
                          <a:pt x="165266" y="161466"/>
                        </a:lnTo>
                        <a:close/>
                        <a:moveTo>
                          <a:pt x="76914" y="84685"/>
                        </a:moveTo>
                        <a:lnTo>
                          <a:pt x="101441" y="123257"/>
                        </a:lnTo>
                        <a:lnTo>
                          <a:pt x="24526" y="151694"/>
                        </a:lnTo>
                        <a:lnTo>
                          <a:pt x="0" y="113122"/>
                        </a:lnTo>
                        <a:close/>
                        <a:moveTo>
                          <a:pt x="819422" y="81967"/>
                        </a:moveTo>
                        <a:lnTo>
                          <a:pt x="887393" y="106167"/>
                        </a:lnTo>
                        <a:lnTo>
                          <a:pt x="854490" y="159903"/>
                        </a:lnTo>
                        <a:lnTo>
                          <a:pt x="786518" y="135703"/>
                        </a:lnTo>
                        <a:close/>
                        <a:moveTo>
                          <a:pt x="356425" y="64337"/>
                        </a:moveTo>
                        <a:lnTo>
                          <a:pt x="417701" y="82057"/>
                        </a:lnTo>
                        <a:lnTo>
                          <a:pt x="399308" y="119039"/>
                        </a:lnTo>
                        <a:lnTo>
                          <a:pt x="338033" y="101319"/>
                        </a:lnTo>
                        <a:close/>
                        <a:moveTo>
                          <a:pt x="660666" y="40895"/>
                        </a:moveTo>
                        <a:lnTo>
                          <a:pt x="677352" y="83478"/>
                        </a:lnTo>
                        <a:lnTo>
                          <a:pt x="598355" y="101477"/>
                        </a:lnTo>
                        <a:lnTo>
                          <a:pt x="581669" y="58894"/>
                        </a:lnTo>
                        <a:close/>
                        <a:moveTo>
                          <a:pt x="487001" y="24849"/>
                        </a:moveTo>
                        <a:lnTo>
                          <a:pt x="532170" y="57609"/>
                        </a:lnTo>
                        <a:lnTo>
                          <a:pt x="501788" y="81967"/>
                        </a:lnTo>
                        <a:lnTo>
                          <a:pt x="456619" y="49207"/>
                        </a:lnTo>
                        <a:close/>
                        <a:moveTo>
                          <a:pt x="230915" y="0"/>
                        </a:moveTo>
                        <a:lnTo>
                          <a:pt x="305750" y="16144"/>
                        </a:lnTo>
                        <a:lnTo>
                          <a:pt x="285328" y="71186"/>
                        </a:lnTo>
                        <a:lnTo>
                          <a:pt x="210493" y="55042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AE99A41B-7C01-42E1-3C5D-CD600477C79C}"/>
                </a:ext>
              </a:extLst>
            </p:cNvPr>
            <p:cNvGrpSpPr/>
            <p:nvPr/>
          </p:nvGrpSpPr>
          <p:grpSpPr>
            <a:xfrm>
              <a:off x="1266614" y="2104108"/>
              <a:ext cx="3784358" cy="1430355"/>
              <a:chOff x="-3746258" y="-1919912"/>
              <a:chExt cx="3784358" cy="143035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741" name="Freeform 37">
                <a:extLst>
                  <a:ext uri="{FF2B5EF4-FFF2-40B4-BE49-F238E27FC236}">
                    <a16:creationId xmlns:a16="http://schemas.microsoft.com/office/drawing/2014/main" id="{C2431697-51BC-A378-F7FB-B6A24012F64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895358" y="-17167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2" name="Freeform 37">
                <a:extLst>
                  <a:ext uri="{FF2B5EF4-FFF2-40B4-BE49-F238E27FC236}">
                    <a16:creationId xmlns:a16="http://schemas.microsoft.com/office/drawing/2014/main" id="{022B8DEC-3959-879D-07E4-30575FBE1DD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628658" y="-19199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3" name="Freeform 37">
                <a:extLst>
                  <a:ext uri="{FF2B5EF4-FFF2-40B4-BE49-F238E27FC236}">
                    <a16:creationId xmlns:a16="http://schemas.microsoft.com/office/drawing/2014/main" id="{5A4C3561-BDC1-A7E0-515C-BD082E9A02B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482358" y="-16786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4" name="Freeform 37">
                <a:extLst>
                  <a:ext uri="{FF2B5EF4-FFF2-40B4-BE49-F238E27FC236}">
                    <a16:creationId xmlns:a16="http://schemas.microsoft.com/office/drawing/2014/main" id="{04C61664-6DD2-F502-674D-4205DC0BFE1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15658" y="-18818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5" name="Freeform 37">
                <a:extLst>
                  <a:ext uri="{FF2B5EF4-FFF2-40B4-BE49-F238E27FC236}">
                    <a16:creationId xmlns:a16="http://schemas.microsoft.com/office/drawing/2014/main" id="{1018B489-AD5D-33CC-26C6-6C1DE283CE2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663458" y="-12954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6" name="Freeform 37">
                <a:extLst>
                  <a:ext uri="{FF2B5EF4-FFF2-40B4-BE49-F238E27FC236}">
                    <a16:creationId xmlns:a16="http://schemas.microsoft.com/office/drawing/2014/main" id="{9FC661ED-28CC-97F9-593C-FF1EE58DDEC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396758" y="-14986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7" name="Freeform 37">
                <a:extLst>
                  <a:ext uri="{FF2B5EF4-FFF2-40B4-BE49-F238E27FC236}">
                    <a16:creationId xmlns:a16="http://schemas.microsoft.com/office/drawing/2014/main" id="{1D9842D0-849C-D5F1-FC31-EB27BC88660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746258" y="-13970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8" name="Freeform 37">
                <a:extLst>
                  <a:ext uri="{FF2B5EF4-FFF2-40B4-BE49-F238E27FC236}">
                    <a16:creationId xmlns:a16="http://schemas.microsoft.com/office/drawing/2014/main" id="{FB1CC1DA-3EBA-D3E4-5A8A-56739AE33C0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479558" y="-16002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A3B7D18D-A3D9-2481-2773-E623B0EAB483}"/>
                </a:ext>
              </a:extLst>
            </p:cNvPr>
            <p:cNvGrpSpPr/>
            <p:nvPr/>
          </p:nvGrpSpPr>
          <p:grpSpPr>
            <a:xfrm>
              <a:off x="1253914" y="3571180"/>
              <a:ext cx="3784358" cy="1430355"/>
              <a:chOff x="-3746258" y="-1919912"/>
              <a:chExt cx="3784358" cy="143035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733" name="Freeform 37">
                <a:extLst>
                  <a:ext uri="{FF2B5EF4-FFF2-40B4-BE49-F238E27FC236}">
                    <a16:creationId xmlns:a16="http://schemas.microsoft.com/office/drawing/2014/main" id="{B6B15107-10A3-CE68-6B99-3266118D78A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895358" y="-17167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4" name="Freeform 37">
                <a:extLst>
                  <a:ext uri="{FF2B5EF4-FFF2-40B4-BE49-F238E27FC236}">
                    <a16:creationId xmlns:a16="http://schemas.microsoft.com/office/drawing/2014/main" id="{D52BAB9C-2FE0-723B-39BE-A225F992359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628658" y="-19199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5" name="Freeform 37">
                <a:extLst>
                  <a:ext uri="{FF2B5EF4-FFF2-40B4-BE49-F238E27FC236}">
                    <a16:creationId xmlns:a16="http://schemas.microsoft.com/office/drawing/2014/main" id="{8BF8CDD4-013E-4406-6489-68F1EF80668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482358" y="-16786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6" name="Freeform 37">
                <a:extLst>
                  <a:ext uri="{FF2B5EF4-FFF2-40B4-BE49-F238E27FC236}">
                    <a16:creationId xmlns:a16="http://schemas.microsoft.com/office/drawing/2014/main" id="{83EFA090-B1F2-5925-062C-616C908B79E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15658" y="-18818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7" name="Freeform 37">
                <a:extLst>
                  <a:ext uri="{FF2B5EF4-FFF2-40B4-BE49-F238E27FC236}">
                    <a16:creationId xmlns:a16="http://schemas.microsoft.com/office/drawing/2014/main" id="{B9F6CADF-FA70-519C-8048-6CB764077A6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663458" y="-12954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8" name="Freeform 37">
                <a:extLst>
                  <a:ext uri="{FF2B5EF4-FFF2-40B4-BE49-F238E27FC236}">
                    <a16:creationId xmlns:a16="http://schemas.microsoft.com/office/drawing/2014/main" id="{1D89DB58-1334-0E3F-18D1-BC9C694D611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396758" y="-14986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9" name="Freeform 37">
                <a:extLst>
                  <a:ext uri="{FF2B5EF4-FFF2-40B4-BE49-F238E27FC236}">
                    <a16:creationId xmlns:a16="http://schemas.microsoft.com/office/drawing/2014/main" id="{9657EE47-84DE-4483-B9DD-D4E2A5FA21C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746258" y="-13970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0" name="Freeform 37">
                <a:extLst>
                  <a:ext uri="{FF2B5EF4-FFF2-40B4-BE49-F238E27FC236}">
                    <a16:creationId xmlns:a16="http://schemas.microsoft.com/office/drawing/2014/main" id="{4D4107DE-A241-458E-7582-B4A9EA6D827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479558" y="-16002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824" name="グループ化 823">
            <a:extLst>
              <a:ext uri="{FF2B5EF4-FFF2-40B4-BE49-F238E27FC236}">
                <a16:creationId xmlns:a16="http://schemas.microsoft.com/office/drawing/2014/main" id="{EFA9DDFD-3373-4589-438E-77AB2EBAF47D}"/>
              </a:ext>
            </a:extLst>
          </p:cNvPr>
          <p:cNvGrpSpPr/>
          <p:nvPr/>
        </p:nvGrpSpPr>
        <p:grpSpPr>
          <a:xfrm>
            <a:off x="6657507" y="1529405"/>
            <a:ext cx="2495630" cy="1746746"/>
            <a:chOff x="6377863" y="2117037"/>
            <a:chExt cx="5335546" cy="3734465"/>
          </a:xfrm>
        </p:grpSpPr>
        <p:grpSp>
          <p:nvGrpSpPr>
            <p:cNvPr id="825" name="グループ化 824">
              <a:extLst>
                <a:ext uri="{FF2B5EF4-FFF2-40B4-BE49-F238E27FC236}">
                  <a16:creationId xmlns:a16="http://schemas.microsoft.com/office/drawing/2014/main" id="{D1860533-80DE-2070-6460-DAB73BDEB314}"/>
                </a:ext>
              </a:extLst>
            </p:cNvPr>
            <p:cNvGrpSpPr/>
            <p:nvPr/>
          </p:nvGrpSpPr>
          <p:grpSpPr>
            <a:xfrm>
              <a:off x="6377863" y="2781301"/>
              <a:ext cx="5335546" cy="3070201"/>
              <a:chOff x="6377863" y="2781301"/>
              <a:chExt cx="5335546" cy="3070201"/>
            </a:xfrm>
          </p:grpSpPr>
          <p:grpSp>
            <p:nvGrpSpPr>
              <p:cNvPr id="844" name="グループ化 843">
                <a:extLst>
                  <a:ext uri="{FF2B5EF4-FFF2-40B4-BE49-F238E27FC236}">
                    <a16:creationId xmlns:a16="http://schemas.microsoft.com/office/drawing/2014/main" id="{1E7F878E-A4D6-54BD-7ECB-FC530CE207B5}"/>
                  </a:ext>
                </a:extLst>
              </p:cNvPr>
              <p:cNvGrpSpPr/>
              <p:nvPr/>
            </p:nvGrpSpPr>
            <p:grpSpPr>
              <a:xfrm>
                <a:off x="6377863" y="2911347"/>
                <a:ext cx="5335546" cy="2940155"/>
                <a:chOff x="2332159" y="1122818"/>
                <a:chExt cx="8927124" cy="4919296"/>
              </a:xfrm>
            </p:grpSpPr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072E9F36-9859-2D88-F710-ECC62336A77F}"/>
                    </a:ext>
                  </a:extLst>
                </p:cNvPr>
                <p:cNvSpPr/>
                <p:nvPr/>
              </p:nvSpPr>
              <p:spPr>
                <a:xfrm>
                  <a:off x="2332159" y="1122818"/>
                  <a:ext cx="8927124" cy="4919296"/>
                </a:xfrm>
                <a:custGeom>
                  <a:avLst/>
                  <a:gdLst>
                    <a:gd name="connsiteX0" fmla="*/ 4339004 w 8678008"/>
                    <a:gd name="connsiteY0" fmla="*/ 0 h 4642337"/>
                    <a:gd name="connsiteX1" fmla="*/ 8678008 w 8678008"/>
                    <a:gd name="connsiteY1" fmla="*/ 2211265 h 4642337"/>
                    <a:gd name="connsiteX2" fmla="*/ 8667118 w 8678008"/>
                    <a:gd name="connsiteY2" fmla="*/ 2321169 h 4642337"/>
                    <a:gd name="connsiteX3" fmla="*/ 8678008 w 8678008"/>
                    <a:gd name="connsiteY3" fmla="*/ 2431072 h 4642337"/>
                    <a:gd name="connsiteX4" fmla="*/ 4339004 w 8678008"/>
                    <a:gd name="connsiteY4" fmla="*/ 4642337 h 4642337"/>
                    <a:gd name="connsiteX5" fmla="*/ 0 w 8678008"/>
                    <a:gd name="connsiteY5" fmla="*/ 2431072 h 4642337"/>
                    <a:gd name="connsiteX6" fmla="*/ 10890 w 8678008"/>
                    <a:gd name="connsiteY6" fmla="*/ 2321169 h 4642337"/>
                    <a:gd name="connsiteX7" fmla="*/ 0 w 8678008"/>
                    <a:gd name="connsiteY7" fmla="*/ 2211265 h 4642337"/>
                    <a:gd name="connsiteX8" fmla="*/ 4339004 w 8678008"/>
                    <a:gd name="connsiteY8" fmla="*/ 0 h 4642337"/>
                    <a:gd name="connsiteX0" fmla="*/ 4339004 w 8678008"/>
                    <a:gd name="connsiteY0" fmla="*/ 0 h 4642337"/>
                    <a:gd name="connsiteX1" fmla="*/ 8678008 w 8678008"/>
                    <a:gd name="connsiteY1" fmla="*/ 2211265 h 4642337"/>
                    <a:gd name="connsiteX2" fmla="*/ 8667118 w 8678008"/>
                    <a:gd name="connsiteY2" fmla="*/ 2321169 h 4642337"/>
                    <a:gd name="connsiteX3" fmla="*/ 8678008 w 8678008"/>
                    <a:gd name="connsiteY3" fmla="*/ 2431072 h 4642337"/>
                    <a:gd name="connsiteX4" fmla="*/ 4339004 w 8678008"/>
                    <a:gd name="connsiteY4" fmla="*/ 4642337 h 4642337"/>
                    <a:gd name="connsiteX5" fmla="*/ 0 w 8678008"/>
                    <a:gd name="connsiteY5" fmla="*/ 2431072 h 4642337"/>
                    <a:gd name="connsiteX6" fmla="*/ 0 w 8678008"/>
                    <a:gd name="connsiteY6" fmla="*/ 2211265 h 4642337"/>
                    <a:gd name="connsiteX7" fmla="*/ 4339004 w 8678008"/>
                    <a:gd name="connsiteY7" fmla="*/ 0 h 4642337"/>
                    <a:gd name="connsiteX0" fmla="*/ 4339004 w 8678008"/>
                    <a:gd name="connsiteY0" fmla="*/ 0 h 4642337"/>
                    <a:gd name="connsiteX1" fmla="*/ 8678008 w 8678008"/>
                    <a:gd name="connsiteY1" fmla="*/ 2211265 h 4642337"/>
                    <a:gd name="connsiteX2" fmla="*/ 8678008 w 8678008"/>
                    <a:gd name="connsiteY2" fmla="*/ 2431072 h 4642337"/>
                    <a:gd name="connsiteX3" fmla="*/ 4339004 w 8678008"/>
                    <a:gd name="connsiteY3" fmla="*/ 4642337 h 4642337"/>
                    <a:gd name="connsiteX4" fmla="*/ 0 w 8678008"/>
                    <a:gd name="connsiteY4" fmla="*/ 2431072 h 4642337"/>
                    <a:gd name="connsiteX5" fmla="*/ 0 w 8678008"/>
                    <a:gd name="connsiteY5" fmla="*/ 2211265 h 4642337"/>
                    <a:gd name="connsiteX6" fmla="*/ 4339004 w 8678008"/>
                    <a:gd name="connsiteY6" fmla="*/ 0 h 4642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78008" h="4642337">
                      <a:moveTo>
                        <a:pt x="4339004" y="0"/>
                      </a:moveTo>
                      <a:cubicBezTo>
                        <a:pt x="6735370" y="0"/>
                        <a:pt x="8678008" y="990017"/>
                        <a:pt x="8678008" y="2211265"/>
                      </a:cubicBezTo>
                      <a:lnTo>
                        <a:pt x="8678008" y="2431072"/>
                      </a:lnTo>
                      <a:cubicBezTo>
                        <a:pt x="8678008" y="3652320"/>
                        <a:pt x="6735370" y="4642337"/>
                        <a:pt x="4339004" y="4642337"/>
                      </a:cubicBezTo>
                      <a:cubicBezTo>
                        <a:pt x="1942638" y="4642337"/>
                        <a:pt x="0" y="3652320"/>
                        <a:pt x="0" y="2431072"/>
                      </a:cubicBezTo>
                      <a:lnTo>
                        <a:pt x="0" y="2211265"/>
                      </a:lnTo>
                      <a:cubicBezTo>
                        <a:pt x="0" y="990017"/>
                        <a:pt x="1942638" y="0"/>
                        <a:pt x="4339004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8" name="楕円 957">
                  <a:extLst>
                    <a:ext uri="{FF2B5EF4-FFF2-40B4-BE49-F238E27FC236}">
                      <a16:creationId xmlns:a16="http://schemas.microsoft.com/office/drawing/2014/main" id="{B3507B8F-ED94-A05C-BEAC-8099AA7CC452}"/>
                    </a:ext>
                  </a:extLst>
                </p:cNvPr>
                <p:cNvSpPr/>
                <p:nvPr/>
              </p:nvSpPr>
              <p:spPr>
                <a:xfrm>
                  <a:off x="2332159" y="1122818"/>
                  <a:ext cx="8927124" cy="4686375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B716D399-1D0C-39A1-73EE-16592925F16E}"/>
                  </a:ext>
                </a:extLst>
              </p:cNvPr>
              <p:cNvGrpSpPr/>
              <p:nvPr/>
            </p:nvGrpSpPr>
            <p:grpSpPr>
              <a:xfrm>
                <a:off x="7489796" y="2887981"/>
                <a:ext cx="962840" cy="743942"/>
                <a:chOff x="6597525" y="4052453"/>
                <a:chExt cx="1113101" cy="860043"/>
              </a:xfrm>
            </p:grpSpPr>
            <p:sp>
              <p:nvSpPr>
                <p:cNvPr id="951" name="楕円 950">
                  <a:extLst>
                    <a:ext uri="{FF2B5EF4-FFF2-40B4-BE49-F238E27FC236}">
                      <a16:creationId xmlns:a16="http://schemas.microsoft.com/office/drawing/2014/main" id="{EB0C366C-C1EC-34A5-362F-D07B66D71B74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52" name="グループ化 951">
                  <a:extLst>
                    <a:ext uri="{FF2B5EF4-FFF2-40B4-BE49-F238E27FC236}">
                      <a16:creationId xmlns:a16="http://schemas.microsoft.com/office/drawing/2014/main" id="{721D1010-6592-7836-3859-1CDDAA2D6799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953" name="楕円 33">
                    <a:extLst>
                      <a:ext uri="{FF2B5EF4-FFF2-40B4-BE49-F238E27FC236}">
                        <a16:creationId xmlns:a16="http://schemas.microsoft.com/office/drawing/2014/main" id="{72401A5B-72BF-C0CC-583D-C6423B3365EE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54" name="グループ化 953">
                    <a:extLst>
                      <a:ext uri="{FF2B5EF4-FFF2-40B4-BE49-F238E27FC236}">
                        <a16:creationId xmlns:a16="http://schemas.microsoft.com/office/drawing/2014/main" id="{C02C08F6-34BF-3912-AA8B-9E864B2B389C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955" name="フリーフォーム: 図形 954">
                      <a:extLst>
                        <a:ext uri="{FF2B5EF4-FFF2-40B4-BE49-F238E27FC236}">
                          <a16:creationId xmlns:a16="http://schemas.microsoft.com/office/drawing/2014/main" id="{C442971A-AC62-3865-9FA1-B437FDF37F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6" name="フリーフォーム: 図形 955">
                      <a:extLst>
                        <a:ext uri="{FF2B5EF4-FFF2-40B4-BE49-F238E27FC236}">
                          <a16:creationId xmlns:a16="http://schemas.microsoft.com/office/drawing/2014/main" id="{C3F30A3E-F67D-F84D-AF7E-49F5D65182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F11E2D72-5208-5333-5446-C54811C16332}"/>
                  </a:ext>
                </a:extLst>
              </p:cNvPr>
              <p:cNvGrpSpPr/>
              <p:nvPr/>
            </p:nvGrpSpPr>
            <p:grpSpPr>
              <a:xfrm>
                <a:off x="8564216" y="2781301"/>
                <a:ext cx="962840" cy="743942"/>
                <a:chOff x="6597525" y="4052453"/>
                <a:chExt cx="1113101" cy="860043"/>
              </a:xfrm>
            </p:grpSpPr>
            <p:sp>
              <p:nvSpPr>
                <p:cNvPr id="945" name="楕円 944">
                  <a:extLst>
                    <a:ext uri="{FF2B5EF4-FFF2-40B4-BE49-F238E27FC236}">
                      <a16:creationId xmlns:a16="http://schemas.microsoft.com/office/drawing/2014/main" id="{6ECFAC0A-BF79-31F8-CAE9-FB8E5BA07402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46" name="グループ化 945">
                  <a:extLst>
                    <a:ext uri="{FF2B5EF4-FFF2-40B4-BE49-F238E27FC236}">
                      <a16:creationId xmlns:a16="http://schemas.microsoft.com/office/drawing/2014/main" id="{0AA81E08-6B13-0645-7AEF-D27AD3331D17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947" name="楕円 33">
                    <a:extLst>
                      <a:ext uri="{FF2B5EF4-FFF2-40B4-BE49-F238E27FC236}">
                        <a16:creationId xmlns:a16="http://schemas.microsoft.com/office/drawing/2014/main" id="{21126335-E69E-5493-5CD7-FCC6A56B19DE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48" name="グループ化 947">
                    <a:extLst>
                      <a:ext uri="{FF2B5EF4-FFF2-40B4-BE49-F238E27FC236}">
                        <a16:creationId xmlns:a16="http://schemas.microsoft.com/office/drawing/2014/main" id="{8AD1619F-D683-CA3A-FB02-B42EE1B11CC1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949" name="フリーフォーム: 図形 948">
                      <a:extLst>
                        <a:ext uri="{FF2B5EF4-FFF2-40B4-BE49-F238E27FC236}">
                          <a16:creationId xmlns:a16="http://schemas.microsoft.com/office/drawing/2014/main" id="{8ADC52F4-07C7-69EA-78F6-608DE8E0CE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0" name="フリーフォーム: 図形 949">
                      <a:extLst>
                        <a:ext uri="{FF2B5EF4-FFF2-40B4-BE49-F238E27FC236}">
                          <a16:creationId xmlns:a16="http://schemas.microsoft.com/office/drawing/2014/main" id="{E151B7F8-7A02-A45D-1E27-7FE6CFB487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47" name="グループ化 846">
                <a:extLst>
                  <a:ext uri="{FF2B5EF4-FFF2-40B4-BE49-F238E27FC236}">
                    <a16:creationId xmlns:a16="http://schemas.microsoft.com/office/drawing/2014/main" id="{C57E2B54-1967-2279-F5FB-0F388DCABBDC}"/>
                  </a:ext>
                </a:extLst>
              </p:cNvPr>
              <p:cNvGrpSpPr/>
              <p:nvPr/>
            </p:nvGrpSpPr>
            <p:grpSpPr>
              <a:xfrm>
                <a:off x="9638636" y="2887981"/>
                <a:ext cx="962840" cy="743942"/>
                <a:chOff x="6597525" y="4052453"/>
                <a:chExt cx="1113101" cy="860043"/>
              </a:xfrm>
            </p:grpSpPr>
            <p:sp>
              <p:nvSpPr>
                <p:cNvPr id="939" name="楕円 938">
                  <a:extLst>
                    <a:ext uri="{FF2B5EF4-FFF2-40B4-BE49-F238E27FC236}">
                      <a16:creationId xmlns:a16="http://schemas.microsoft.com/office/drawing/2014/main" id="{CF3097EA-300A-6EBE-10C6-308A26CDB0A3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40" name="グループ化 939">
                  <a:extLst>
                    <a:ext uri="{FF2B5EF4-FFF2-40B4-BE49-F238E27FC236}">
                      <a16:creationId xmlns:a16="http://schemas.microsoft.com/office/drawing/2014/main" id="{86439346-8D33-A34D-32BD-C00EFE0D1333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941" name="楕円 33">
                    <a:extLst>
                      <a:ext uri="{FF2B5EF4-FFF2-40B4-BE49-F238E27FC236}">
                        <a16:creationId xmlns:a16="http://schemas.microsoft.com/office/drawing/2014/main" id="{E2DBC764-303C-9DD9-1B7A-A37D6A22FA8B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42" name="グループ化 941">
                    <a:extLst>
                      <a:ext uri="{FF2B5EF4-FFF2-40B4-BE49-F238E27FC236}">
                        <a16:creationId xmlns:a16="http://schemas.microsoft.com/office/drawing/2014/main" id="{00B7D54C-6087-69EC-97B7-69D72D5BC63E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943" name="フリーフォーム: 図形 942">
                      <a:extLst>
                        <a:ext uri="{FF2B5EF4-FFF2-40B4-BE49-F238E27FC236}">
                          <a16:creationId xmlns:a16="http://schemas.microsoft.com/office/drawing/2014/main" id="{D8396784-6B1E-59C9-F848-DA49403DE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4" name="フリーフォーム: 図形 943">
                      <a:extLst>
                        <a:ext uri="{FF2B5EF4-FFF2-40B4-BE49-F238E27FC236}">
                          <a16:creationId xmlns:a16="http://schemas.microsoft.com/office/drawing/2014/main" id="{B58AD52E-D414-C738-8ECC-29D594732A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48" name="グループ化 847">
                <a:extLst>
                  <a:ext uri="{FF2B5EF4-FFF2-40B4-BE49-F238E27FC236}">
                    <a16:creationId xmlns:a16="http://schemas.microsoft.com/office/drawing/2014/main" id="{4AE872A0-3107-84B1-1A77-9B40A0D7D5E5}"/>
                  </a:ext>
                </a:extLst>
              </p:cNvPr>
              <p:cNvGrpSpPr/>
              <p:nvPr/>
            </p:nvGrpSpPr>
            <p:grpSpPr>
              <a:xfrm>
                <a:off x="7489796" y="3535681"/>
                <a:ext cx="962840" cy="743942"/>
                <a:chOff x="6597525" y="4052453"/>
                <a:chExt cx="1113101" cy="860043"/>
              </a:xfrm>
            </p:grpSpPr>
            <p:sp>
              <p:nvSpPr>
                <p:cNvPr id="933" name="楕円 932">
                  <a:extLst>
                    <a:ext uri="{FF2B5EF4-FFF2-40B4-BE49-F238E27FC236}">
                      <a16:creationId xmlns:a16="http://schemas.microsoft.com/office/drawing/2014/main" id="{6AC9BBD1-8397-4D92-4792-EDCD63B8391C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34" name="グループ化 933">
                  <a:extLst>
                    <a:ext uri="{FF2B5EF4-FFF2-40B4-BE49-F238E27FC236}">
                      <a16:creationId xmlns:a16="http://schemas.microsoft.com/office/drawing/2014/main" id="{4C224489-D0F8-F659-58DD-BEAA4ED40D33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935" name="楕円 33">
                    <a:extLst>
                      <a:ext uri="{FF2B5EF4-FFF2-40B4-BE49-F238E27FC236}">
                        <a16:creationId xmlns:a16="http://schemas.microsoft.com/office/drawing/2014/main" id="{E655424C-6E33-CBE7-052D-FA8640214CC2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36" name="グループ化 935">
                    <a:extLst>
                      <a:ext uri="{FF2B5EF4-FFF2-40B4-BE49-F238E27FC236}">
                        <a16:creationId xmlns:a16="http://schemas.microsoft.com/office/drawing/2014/main" id="{F1B41E63-DD65-6D9C-0FE5-CDBD1E947B79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937" name="フリーフォーム: 図形 936">
                      <a:extLst>
                        <a:ext uri="{FF2B5EF4-FFF2-40B4-BE49-F238E27FC236}">
                          <a16:creationId xmlns:a16="http://schemas.microsoft.com/office/drawing/2014/main" id="{9E49D7BE-A34D-79B1-E3B3-C33B527F93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8" name="フリーフォーム: 図形 937">
                      <a:extLst>
                        <a:ext uri="{FF2B5EF4-FFF2-40B4-BE49-F238E27FC236}">
                          <a16:creationId xmlns:a16="http://schemas.microsoft.com/office/drawing/2014/main" id="{A6224362-087A-94DF-D953-4FC8C38213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49" name="グループ化 848">
                <a:extLst>
                  <a:ext uri="{FF2B5EF4-FFF2-40B4-BE49-F238E27FC236}">
                    <a16:creationId xmlns:a16="http://schemas.microsoft.com/office/drawing/2014/main" id="{05ECAF06-6124-AD6F-040E-D13D47CE08DB}"/>
                  </a:ext>
                </a:extLst>
              </p:cNvPr>
              <p:cNvGrpSpPr/>
              <p:nvPr/>
            </p:nvGrpSpPr>
            <p:grpSpPr>
              <a:xfrm>
                <a:off x="8564216" y="3429000"/>
                <a:ext cx="962840" cy="743942"/>
                <a:chOff x="6597525" y="4052453"/>
                <a:chExt cx="1113101" cy="860043"/>
              </a:xfrm>
            </p:grpSpPr>
            <p:sp>
              <p:nvSpPr>
                <p:cNvPr id="927" name="楕円 926">
                  <a:extLst>
                    <a:ext uri="{FF2B5EF4-FFF2-40B4-BE49-F238E27FC236}">
                      <a16:creationId xmlns:a16="http://schemas.microsoft.com/office/drawing/2014/main" id="{9018FF52-95E3-DE06-56C1-D12C47AA7A19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28" name="グループ化 927">
                  <a:extLst>
                    <a:ext uri="{FF2B5EF4-FFF2-40B4-BE49-F238E27FC236}">
                      <a16:creationId xmlns:a16="http://schemas.microsoft.com/office/drawing/2014/main" id="{16670440-2101-2798-0B6D-DB4E0E70AB1D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929" name="楕円 33">
                    <a:extLst>
                      <a:ext uri="{FF2B5EF4-FFF2-40B4-BE49-F238E27FC236}">
                        <a16:creationId xmlns:a16="http://schemas.microsoft.com/office/drawing/2014/main" id="{E7F7D394-57DA-0741-D66C-41034CC3BCE9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30" name="グループ化 929">
                    <a:extLst>
                      <a:ext uri="{FF2B5EF4-FFF2-40B4-BE49-F238E27FC236}">
                        <a16:creationId xmlns:a16="http://schemas.microsoft.com/office/drawing/2014/main" id="{A4B9D990-077F-29F9-4AF1-C2BF27D3C509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931" name="フリーフォーム: 図形 930">
                      <a:extLst>
                        <a:ext uri="{FF2B5EF4-FFF2-40B4-BE49-F238E27FC236}">
                          <a16:creationId xmlns:a16="http://schemas.microsoft.com/office/drawing/2014/main" id="{5C6FADD8-A612-0165-741D-1F66B86210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2" name="フリーフォーム: 図形 931">
                      <a:extLst>
                        <a:ext uri="{FF2B5EF4-FFF2-40B4-BE49-F238E27FC236}">
                          <a16:creationId xmlns:a16="http://schemas.microsoft.com/office/drawing/2014/main" id="{245055A1-5892-2F78-2E8B-B899D2843D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50" name="グループ化 849">
                <a:extLst>
                  <a:ext uri="{FF2B5EF4-FFF2-40B4-BE49-F238E27FC236}">
                    <a16:creationId xmlns:a16="http://schemas.microsoft.com/office/drawing/2014/main" id="{BE931860-1359-18BA-7ED8-0B65854A2B4D}"/>
                  </a:ext>
                </a:extLst>
              </p:cNvPr>
              <p:cNvGrpSpPr/>
              <p:nvPr/>
            </p:nvGrpSpPr>
            <p:grpSpPr>
              <a:xfrm>
                <a:off x="9638636" y="3535681"/>
                <a:ext cx="962840" cy="743942"/>
                <a:chOff x="6597525" y="4052453"/>
                <a:chExt cx="1113101" cy="860043"/>
              </a:xfrm>
            </p:grpSpPr>
            <p:sp>
              <p:nvSpPr>
                <p:cNvPr id="921" name="楕円 920">
                  <a:extLst>
                    <a:ext uri="{FF2B5EF4-FFF2-40B4-BE49-F238E27FC236}">
                      <a16:creationId xmlns:a16="http://schemas.microsoft.com/office/drawing/2014/main" id="{CA4C5E1E-EBBF-7D1B-4ACA-1E86F6D7C7DC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22" name="グループ化 921">
                  <a:extLst>
                    <a:ext uri="{FF2B5EF4-FFF2-40B4-BE49-F238E27FC236}">
                      <a16:creationId xmlns:a16="http://schemas.microsoft.com/office/drawing/2014/main" id="{C86A9A7F-B03F-3F9A-8ECC-85D384E80AE0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923" name="楕円 33">
                    <a:extLst>
                      <a:ext uri="{FF2B5EF4-FFF2-40B4-BE49-F238E27FC236}">
                        <a16:creationId xmlns:a16="http://schemas.microsoft.com/office/drawing/2014/main" id="{B047CDDD-907D-A741-6DB2-1B4DB3544A3F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24" name="グループ化 923">
                    <a:extLst>
                      <a:ext uri="{FF2B5EF4-FFF2-40B4-BE49-F238E27FC236}">
                        <a16:creationId xmlns:a16="http://schemas.microsoft.com/office/drawing/2014/main" id="{70026D67-BD23-5F7A-E930-ED5DDAF39DCA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925" name="フリーフォーム: 図形 924">
                      <a:extLst>
                        <a:ext uri="{FF2B5EF4-FFF2-40B4-BE49-F238E27FC236}">
                          <a16:creationId xmlns:a16="http://schemas.microsoft.com/office/drawing/2014/main" id="{B20997C7-D7AE-0465-147D-CE6B9905C7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6" name="フリーフォーム: 図形 925">
                      <a:extLst>
                        <a:ext uri="{FF2B5EF4-FFF2-40B4-BE49-F238E27FC236}">
                          <a16:creationId xmlns:a16="http://schemas.microsoft.com/office/drawing/2014/main" id="{2F6E16AE-862F-4B44-B206-8E89BB24A5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51" name="グループ化 850">
                <a:extLst>
                  <a:ext uri="{FF2B5EF4-FFF2-40B4-BE49-F238E27FC236}">
                    <a16:creationId xmlns:a16="http://schemas.microsoft.com/office/drawing/2014/main" id="{B49AF1AC-6AE7-32DB-4194-32564F1E00A8}"/>
                  </a:ext>
                </a:extLst>
              </p:cNvPr>
              <p:cNvGrpSpPr/>
              <p:nvPr/>
            </p:nvGrpSpPr>
            <p:grpSpPr>
              <a:xfrm>
                <a:off x="7489796" y="4160521"/>
                <a:ext cx="962840" cy="743942"/>
                <a:chOff x="6597525" y="4052453"/>
                <a:chExt cx="1113101" cy="860043"/>
              </a:xfrm>
            </p:grpSpPr>
            <p:sp>
              <p:nvSpPr>
                <p:cNvPr id="915" name="楕円 914">
                  <a:extLst>
                    <a:ext uri="{FF2B5EF4-FFF2-40B4-BE49-F238E27FC236}">
                      <a16:creationId xmlns:a16="http://schemas.microsoft.com/office/drawing/2014/main" id="{019F8C08-4BA5-D7DB-7B97-0437310BE342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16" name="グループ化 915">
                  <a:extLst>
                    <a:ext uri="{FF2B5EF4-FFF2-40B4-BE49-F238E27FC236}">
                      <a16:creationId xmlns:a16="http://schemas.microsoft.com/office/drawing/2014/main" id="{8E68713F-7DB6-FE82-254E-59DC3B11FDDB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917" name="楕円 33">
                    <a:extLst>
                      <a:ext uri="{FF2B5EF4-FFF2-40B4-BE49-F238E27FC236}">
                        <a16:creationId xmlns:a16="http://schemas.microsoft.com/office/drawing/2014/main" id="{FA91C50A-B28D-2BD2-2F9F-47458426929C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18" name="グループ化 917">
                    <a:extLst>
                      <a:ext uri="{FF2B5EF4-FFF2-40B4-BE49-F238E27FC236}">
                        <a16:creationId xmlns:a16="http://schemas.microsoft.com/office/drawing/2014/main" id="{AC31A1A7-2581-523B-6A84-91F70502BA61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919" name="フリーフォーム: 図形 918">
                      <a:extLst>
                        <a:ext uri="{FF2B5EF4-FFF2-40B4-BE49-F238E27FC236}">
                          <a16:creationId xmlns:a16="http://schemas.microsoft.com/office/drawing/2014/main" id="{88699D5C-BAEC-E211-60D6-3EE84836E8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0" name="フリーフォーム: 図形 919">
                      <a:extLst>
                        <a:ext uri="{FF2B5EF4-FFF2-40B4-BE49-F238E27FC236}">
                          <a16:creationId xmlns:a16="http://schemas.microsoft.com/office/drawing/2014/main" id="{5A8FA4EB-2137-1BF1-A056-90C499F69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52" name="グループ化 851">
                <a:extLst>
                  <a:ext uri="{FF2B5EF4-FFF2-40B4-BE49-F238E27FC236}">
                    <a16:creationId xmlns:a16="http://schemas.microsoft.com/office/drawing/2014/main" id="{6027673B-A4DE-0B5B-185E-25E0FB61F666}"/>
                  </a:ext>
                </a:extLst>
              </p:cNvPr>
              <p:cNvGrpSpPr/>
              <p:nvPr/>
            </p:nvGrpSpPr>
            <p:grpSpPr>
              <a:xfrm>
                <a:off x="8564216" y="4160521"/>
                <a:ext cx="962840" cy="743942"/>
                <a:chOff x="6597525" y="4052453"/>
                <a:chExt cx="1113101" cy="860043"/>
              </a:xfrm>
            </p:grpSpPr>
            <p:sp>
              <p:nvSpPr>
                <p:cNvPr id="909" name="楕円 908">
                  <a:extLst>
                    <a:ext uri="{FF2B5EF4-FFF2-40B4-BE49-F238E27FC236}">
                      <a16:creationId xmlns:a16="http://schemas.microsoft.com/office/drawing/2014/main" id="{1D6C7B83-A44B-7860-1C67-966750FAA98A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10" name="グループ化 909">
                  <a:extLst>
                    <a:ext uri="{FF2B5EF4-FFF2-40B4-BE49-F238E27FC236}">
                      <a16:creationId xmlns:a16="http://schemas.microsoft.com/office/drawing/2014/main" id="{515D95D2-6A8D-064C-A6D8-0B9978C1A7C9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911" name="楕円 33">
                    <a:extLst>
                      <a:ext uri="{FF2B5EF4-FFF2-40B4-BE49-F238E27FC236}">
                        <a16:creationId xmlns:a16="http://schemas.microsoft.com/office/drawing/2014/main" id="{9368EB72-0B15-A64A-C84A-2F1F4C13125F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12" name="グループ化 911">
                    <a:extLst>
                      <a:ext uri="{FF2B5EF4-FFF2-40B4-BE49-F238E27FC236}">
                        <a16:creationId xmlns:a16="http://schemas.microsoft.com/office/drawing/2014/main" id="{D3A2ECA0-0E81-10EB-0E40-0CB37139D1F5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913" name="フリーフォーム: 図形 912">
                      <a:extLst>
                        <a:ext uri="{FF2B5EF4-FFF2-40B4-BE49-F238E27FC236}">
                          <a16:creationId xmlns:a16="http://schemas.microsoft.com/office/drawing/2014/main" id="{44CBD312-9399-5480-13B3-9924529315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4" name="フリーフォーム: 図形 913">
                      <a:extLst>
                        <a:ext uri="{FF2B5EF4-FFF2-40B4-BE49-F238E27FC236}">
                          <a16:creationId xmlns:a16="http://schemas.microsoft.com/office/drawing/2014/main" id="{7C72AAC5-387C-378A-3E58-84894543F6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53" name="グループ化 852">
                <a:extLst>
                  <a:ext uri="{FF2B5EF4-FFF2-40B4-BE49-F238E27FC236}">
                    <a16:creationId xmlns:a16="http://schemas.microsoft.com/office/drawing/2014/main" id="{CE44200C-0E8B-44F7-091F-AED036DA6338}"/>
                  </a:ext>
                </a:extLst>
              </p:cNvPr>
              <p:cNvGrpSpPr/>
              <p:nvPr/>
            </p:nvGrpSpPr>
            <p:grpSpPr>
              <a:xfrm>
                <a:off x="9638636" y="4160521"/>
                <a:ext cx="962840" cy="743942"/>
                <a:chOff x="6597525" y="4052453"/>
                <a:chExt cx="1113101" cy="860043"/>
              </a:xfrm>
            </p:grpSpPr>
            <p:sp>
              <p:nvSpPr>
                <p:cNvPr id="903" name="楕円 902">
                  <a:extLst>
                    <a:ext uri="{FF2B5EF4-FFF2-40B4-BE49-F238E27FC236}">
                      <a16:creationId xmlns:a16="http://schemas.microsoft.com/office/drawing/2014/main" id="{CE954B15-C1AD-FCE5-0C2F-7B23341C9A38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04" name="グループ化 903">
                  <a:extLst>
                    <a:ext uri="{FF2B5EF4-FFF2-40B4-BE49-F238E27FC236}">
                      <a16:creationId xmlns:a16="http://schemas.microsoft.com/office/drawing/2014/main" id="{85EB956F-1E81-A189-6680-0545FB543F49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905" name="楕円 33">
                    <a:extLst>
                      <a:ext uri="{FF2B5EF4-FFF2-40B4-BE49-F238E27FC236}">
                        <a16:creationId xmlns:a16="http://schemas.microsoft.com/office/drawing/2014/main" id="{359B60F3-7BF9-590F-AF12-F6ED43FC3527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06" name="グループ化 905">
                    <a:extLst>
                      <a:ext uri="{FF2B5EF4-FFF2-40B4-BE49-F238E27FC236}">
                        <a16:creationId xmlns:a16="http://schemas.microsoft.com/office/drawing/2014/main" id="{878699C6-1EFD-7346-B900-94558439CE2E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907" name="フリーフォーム: 図形 906">
                      <a:extLst>
                        <a:ext uri="{FF2B5EF4-FFF2-40B4-BE49-F238E27FC236}">
                          <a16:creationId xmlns:a16="http://schemas.microsoft.com/office/drawing/2014/main" id="{0E08174F-8F10-5B5F-8A97-911D187F3D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8" name="フリーフォーム: 図形 907">
                      <a:extLst>
                        <a:ext uri="{FF2B5EF4-FFF2-40B4-BE49-F238E27FC236}">
                          <a16:creationId xmlns:a16="http://schemas.microsoft.com/office/drawing/2014/main" id="{8F1F5AA8-2F4E-8831-FB2D-C0ECB580B4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54" name="グループ化 853">
                <a:extLst>
                  <a:ext uri="{FF2B5EF4-FFF2-40B4-BE49-F238E27FC236}">
                    <a16:creationId xmlns:a16="http://schemas.microsoft.com/office/drawing/2014/main" id="{4CA79BD2-1756-96A6-74EF-F1496B24915A}"/>
                  </a:ext>
                </a:extLst>
              </p:cNvPr>
              <p:cNvGrpSpPr/>
              <p:nvPr/>
            </p:nvGrpSpPr>
            <p:grpSpPr>
              <a:xfrm>
                <a:off x="7489796" y="4747261"/>
                <a:ext cx="962840" cy="743942"/>
                <a:chOff x="6597525" y="4052453"/>
                <a:chExt cx="1113101" cy="860043"/>
              </a:xfrm>
            </p:grpSpPr>
            <p:sp>
              <p:nvSpPr>
                <p:cNvPr id="897" name="楕円 896">
                  <a:extLst>
                    <a:ext uri="{FF2B5EF4-FFF2-40B4-BE49-F238E27FC236}">
                      <a16:creationId xmlns:a16="http://schemas.microsoft.com/office/drawing/2014/main" id="{DAA3ABC1-C77A-7E74-79E9-E289C6D6195E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98" name="グループ化 897">
                  <a:extLst>
                    <a:ext uri="{FF2B5EF4-FFF2-40B4-BE49-F238E27FC236}">
                      <a16:creationId xmlns:a16="http://schemas.microsoft.com/office/drawing/2014/main" id="{85001630-24A3-8E47-D996-820909EA882D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899" name="楕円 33">
                    <a:extLst>
                      <a:ext uri="{FF2B5EF4-FFF2-40B4-BE49-F238E27FC236}">
                        <a16:creationId xmlns:a16="http://schemas.microsoft.com/office/drawing/2014/main" id="{BA5B44E0-6F12-EC71-9432-610B7FD337CB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00" name="グループ化 899">
                    <a:extLst>
                      <a:ext uri="{FF2B5EF4-FFF2-40B4-BE49-F238E27FC236}">
                        <a16:creationId xmlns:a16="http://schemas.microsoft.com/office/drawing/2014/main" id="{410AA955-2791-3F3B-3E5C-4F31BF2A9D5C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901" name="フリーフォーム: 図形 900">
                      <a:extLst>
                        <a:ext uri="{FF2B5EF4-FFF2-40B4-BE49-F238E27FC236}">
                          <a16:creationId xmlns:a16="http://schemas.microsoft.com/office/drawing/2014/main" id="{98C0B6A2-3ED6-8DA4-F4D6-2F512CB4A3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2" name="フリーフォーム: 図形 901">
                      <a:extLst>
                        <a:ext uri="{FF2B5EF4-FFF2-40B4-BE49-F238E27FC236}">
                          <a16:creationId xmlns:a16="http://schemas.microsoft.com/office/drawing/2014/main" id="{00A90988-BE5F-28A1-CEC2-D25A8BCF4D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3DFA02D7-F8B3-DEEB-90EC-0FE92DC021E0}"/>
                  </a:ext>
                </a:extLst>
              </p:cNvPr>
              <p:cNvGrpSpPr/>
              <p:nvPr/>
            </p:nvGrpSpPr>
            <p:grpSpPr>
              <a:xfrm>
                <a:off x="8564216" y="4876801"/>
                <a:ext cx="962840" cy="743942"/>
                <a:chOff x="6597525" y="4052453"/>
                <a:chExt cx="1113101" cy="860043"/>
              </a:xfrm>
            </p:grpSpPr>
            <p:sp>
              <p:nvSpPr>
                <p:cNvPr id="891" name="楕円 890">
                  <a:extLst>
                    <a:ext uri="{FF2B5EF4-FFF2-40B4-BE49-F238E27FC236}">
                      <a16:creationId xmlns:a16="http://schemas.microsoft.com/office/drawing/2014/main" id="{EFD8B634-E570-D9FD-BD7E-35F70E5EBB3E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92" name="グループ化 891">
                  <a:extLst>
                    <a:ext uri="{FF2B5EF4-FFF2-40B4-BE49-F238E27FC236}">
                      <a16:creationId xmlns:a16="http://schemas.microsoft.com/office/drawing/2014/main" id="{5F2801F5-8387-587A-6978-DEB0EE6BD8A7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893" name="楕円 33">
                    <a:extLst>
                      <a:ext uri="{FF2B5EF4-FFF2-40B4-BE49-F238E27FC236}">
                        <a16:creationId xmlns:a16="http://schemas.microsoft.com/office/drawing/2014/main" id="{6BF244C2-9334-462A-A777-7EE5EC7C1C4F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94" name="グループ化 893">
                    <a:extLst>
                      <a:ext uri="{FF2B5EF4-FFF2-40B4-BE49-F238E27FC236}">
                        <a16:creationId xmlns:a16="http://schemas.microsoft.com/office/drawing/2014/main" id="{B479B454-2B68-B7C2-4655-DDB1562297A3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895" name="フリーフォーム: 図形 894">
                      <a:extLst>
                        <a:ext uri="{FF2B5EF4-FFF2-40B4-BE49-F238E27FC236}">
                          <a16:creationId xmlns:a16="http://schemas.microsoft.com/office/drawing/2014/main" id="{1CF7CDCA-3BDC-BC33-30DF-4CA64E96FD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6" name="フリーフォーム: 図形 895">
                      <a:extLst>
                        <a:ext uri="{FF2B5EF4-FFF2-40B4-BE49-F238E27FC236}">
                          <a16:creationId xmlns:a16="http://schemas.microsoft.com/office/drawing/2014/main" id="{B653DCF0-BECC-EBBA-FFD7-66F31E868C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E0DFFF71-59ED-FE7F-B39A-712509185292}"/>
                  </a:ext>
                </a:extLst>
              </p:cNvPr>
              <p:cNvGrpSpPr/>
              <p:nvPr/>
            </p:nvGrpSpPr>
            <p:grpSpPr>
              <a:xfrm>
                <a:off x="9638636" y="4747261"/>
                <a:ext cx="962840" cy="743942"/>
                <a:chOff x="6597525" y="4052453"/>
                <a:chExt cx="1113101" cy="860043"/>
              </a:xfrm>
            </p:grpSpPr>
            <p:sp>
              <p:nvSpPr>
                <p:cNvPr id="885" name="楕円 884">
                  <a:extLst>
                    <a:ext uri="{FF2B5EF4-FFF2-40B4-BE49-F238E27FC236}">
                      <a16:creationId xmlns:a16="http://schemas.microsoft.com/office/drawing/2014/main" id="{94F2C051-354E-E52B-BBAF-674804A3EE7E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86" name="グループ化 885">
                  <a:extLst>
                    <a:ext uri="{FF2B5EF4-FFF2-40B4-BE49-F238E27FC236}">
                      <a16:creationId xmlns:a16="http://schemas.microsoft.com/office/drawing/2014/main" id="{AAF48ABD-9165-2CFF-DB3F-AAECD4F91130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887" name="楕円 33">
                    <a:extLst>
                      <a:ext uri="{FF2B5EF4-FFF2-40B4-BE49-F238E27FC236}">
                        <a16:creationId xmlns:a16="http://schemas.microsoft.com/office/drawing/2014/main" id="{9D465B94-4ED8-C060-62CF-55B90765E650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88" name="グループ化 887">
                    <a:extLst>
                      <a:ext uri="{FF2B5EF4-FFF2-40B4-BE49-F238E27FC236}">
                        <a16:creationId xmlns:a16="http://schemas.microsoft.com/office/drawing/2014/main" id="{1FB4B962-41B7-68D0-BCE9-D4F3937F16A8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889" name="フリーフォーム: 図形 888">
                      <a:extLst>
                        <a:ext uri="{FF2B5EF4-FFF2-40B4-BE49-F238E27FC236}">
                          <a16:creationId xmlns:a16="http://schemas.microsoft.com/office/drawing/2014/main" id="{ABF33260-83BB-CD3F-A3B0-A0FA0C30A9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0" name="フリーフォーム: 図形 889">
                      <a:extLst>
                        <a:ext uri="{FF2B5EF4-FFF2-40B4-BE49-F238E27FC236}">
                          <a16:creationId xmlns:a16="http://schemas.microsoft.com/office/drawing/2014/main" id="{5AC6FBAE-5A6F-25D6-566C-D20DD21E2A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57" name="グループ化 856">
                <a:extLst>
                  <a:ext uri="{FF2B5EF4-FFF2-40B4-BE49-F238E27FC236}">
                    <a16:creationId xmlns:a16="http://schemas.microsoft.com/office/drawing/2014/main" id="{672AB408-5DE0-D393-02EB-FA4F8F426759}"/>
                  </a:ext>
                </a:extLst>
              </p:cNvPr>
              <p:cNvGrpSpPr/>
              <p:nvPr/>
            </p:nvGrpSpPr>
            <p:grpSpPr>
              <a:xfrm>
                <a:off x="6461096" y="3535681"/>
                <a:ext cx="962840" cy="743942"/>
                <a:chOff x="6597525" y="4052453"/>
                <a:chExt cx="1113101" cy="860043"/>
              </a:xfrm>
            </p:grpSpPr>
            <p:sp>
              <p:nvSpPr>
                <p:cNvPr id="879" name="楕円 878">
                  <a:extLst>
                    <a:ext uri="{FF2B5EF4-FFF2-40B4-BE49-F238E27FC236}">
                      <a16:creationId xmlns:a16="http://schemas.microsoft.com/office/drawing/2014/main" id="{59EEA103-D4F5-0033-3681-DA579BE6119B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80" name="グループ化 879">
                  <a:extLst>
                    <a:ext uri="{FF2B5EF4-FFF2-40B4-BE49-F238E27FC236}">
                      <a16:creationId xmlns:a16="http://schemas.microsoft.com/office/drawing/2014/main" id="{4521CFF2-9315-DA91-E376-B5F433691CD0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881" name="楕円 33">
                    <a:extLst>
                      <a:ext uri="{FF2B5EF4-FFF2-40B4-BE49-F238E27FC236}">
                        <a16:creationId xmlns:a16="http://schemas.microsoft.com/office/drawing/2014/main" id="{B75288A3-1862-C719-B317-0805F1108584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82" name="グループ化 881">
                    <a:extLst>
                      <a:ext uri="{FF2B5EF4-FFF2-40B4-BE49-F238E27FC236}">
                        <a16:creationId xmlns:a16="http://schemas.microsoft.com/office/drawing/2014/main" id="{AEE12459-90D7-696A-1431-B6BDA6648DF3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883" name="フリーフォーム: 図形 882">
                      <a:extLst>
                        <a:ext uri="{FF2B5EF4-FFF2-40B4-BE49-F238E27FC236}">
                          <a16:creationId xmlns:a16="http://schemas.microsoft.com/office/drawing/2014/main" id="{5D902A75-418A-9863-2DF7-D3690BF261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4" name="フリーフォーム: 図形 883">
                      <a:extLst>
                        <a:ext uri="{FF2B5EF4-FFF2-40B4-BE49-F238E27FC236}">
                          <a16:creationId xmlns:a16="http://schemas.microsoft.com/office/drawing/2014/main" id="{B22E379A-589D-8337-4DBD-3EBFE6F69F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58" name="グループ化 857">
                <a:extLst>
                  <a:ext uri="{FF2B5EF4-FFF2-40B4-BE49-F238E27FC236}">
                    <a16:creationId xmlns:a16="http://schemas.microsoft.com/office/drawing/2014/main" id="{21017D59-103C-F9E9-1D25-0E26E063A033}"/>
                  </a:ext>
                </a:extLst>
              </p:cNvPr>
              <p:cNvGrpSpPr/>
              <p:nvPr/>
            </p:nvGrpSpPr>
            <p:grpSpPr>
              <a:xfrm>
                <a:off x="6461096" y="4160521"/>
                <a:ext cx="962840" cy="743942"/>
                <a:chOff x="6597525" y="4052453"/>
                <a:chExt cx="1113101" cy="860043"/>
              </a:xfrm>
            </p:grpSpPr>
            <p:sp>
              <p:nvSpPr>
                <p:cNvPr id="873" name="楕円 872">
                  <a:extLst>
                    <a:ext uri="{FF2B5EF4-FFF2-40B4-BE49-F238E27FC236}">
                      <a16:creationId xmlns:a16="http://schemas.microsoft.com/office/drawing/2014/main" id="{F91583BD-0FD1-9844-7FB1-F7B7F3713EEE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74" name="グループ化 873">
                  <a:extLst>
                    <a:ext uri="{FF2B5EF4-FFF2-40B4-BE49-F238E27FC236}">
                      <a16:creationId xmlns:a16="http://schemas.microsoft.com/office/drawing/2014/main" id="{492DE60F-A0F6-5BBE-2E51-B3140D99DCB6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875" name="楕円 33">
                    <a:extLst>
                      <a:ext uri="{FF2B5EF4-FFF2-40B4-BE49-F238E27FC236}">
                        <a16:creationId xmlns:a16="http://schemas.microsoft.com/office/drawing/2014/main" id="{52C11C1E-963B-0A0C-05A9-369396617992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76" name="グループ化 875">
                    <a:extLst>
                      <a:ext uri="{FF2B5EF4-FFF2-40B4-BE49-F238E27FC236}">
                        <a16:creationId xmlns:a16="http://schemas.microsoft.com/office/drawing/2014/main" id="{493A1B2E-A79C-E357-F848-DB9F5FC2430D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877" name="フリーフォーム: 図形 876">
                      <a:extLst>
                        <a:ext uri="{FF2B5EF4-FFF2-40B4-BE49-F238E27FC236}">
                          <a16:creationId xmlns:a16="http://schemas.microsoft.com/office/drawing/2014/main" id="{5A7F0334-5A03-EC31-957B-7294FD49B6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8" name="フリーフォーム: 図形 877">
                      <a:extLst>
                        <a:ext uri="{FF2B5EF4-FFF2-40B4-BE49-F238E27FC236}">
                          <a16:creationId xmlns:a16="http://schemas.microsoft.com/office/drawing/2014/main" id="{3EF852F2-9714-08C5-20F2-6D76485768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E56E8038-8136-EE83-26E6-B596860461F9}"/>
                  </a:ext>
                </a:extLst>
              </p:cNvPr>
              <p:cNvGrpSpPr/>
              <p:nvPr/>
            </p:nvGrpSpPr>
            <p:grpSpPr>
              <a:xfrm>
                <a:off x="10682576" y="3535681"/>
                <a:ext cx="962840" cy="743942"/>
                <a:chOff x="6597525" y="4052453"/>
                <a:chExt cx="1113101" cy="860043"/>
              </a:xfrm>
            </p:grpSpPr>
            <p:sp>
              <p:nvSpPr>
                <p:cNvPr id="867" name="楕円 866">
                  <a:extLst>
                    <a:ext uri="{FF2B5EF4-FFF2-40B4-BE49-F238E27FC236}">
                      <a16:creationId xmlns:a16="http://schemas.microsoft.com/office/drawing/2014/main" id="{962E74FB-23DF-77D5-4002-FF5964DFCFA9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68" name="グループ化 867">
                  <a:extLst>
                    <a:ext uri="{FF2B5EF4-FFF2-40B4-BE49-F238E27FC236}">
                      <a16:creationId xmlns:a16="http://schemas.microsoft.com/office/drawing/2014/main" id="{171B2BF0-026C-F5D4-A9A2-3FA7ABC249C4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869" name="楕円 33">
                    <a:extLst>
                      <a:ext uri="{FF2B5EF4-FFF2-40B4-BE49-F238E27FC236}">
                        <a16:creationId xmlns:a16="http://schemas.microsoft.com/office/drawing/2014/main" id="{F46C48D0-9D10-B975-EC52-B0931AA815C5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70" name="グループ化 869">
                    <a:extLst>
                      <a:ext uri="{FF2B5EF4-FFF2-40B4-BE49-F238E27FC236}">
                        <a16:creationId xmlns:a16="http://schemas.microsoft.com/office/drawing/2014/main" id="{AA638FC7-941C-967C-D89D-C42931CFD16C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871" name="フリーフォーム: 図形 870">
                      <a:extLst>
                        <a:ext uri="{FF2B5EF4-FFF2-40B4-BE49-F238E27FC236}">
                          <a16:creationId xmlns:a16="http://schemas.microsoft.com/office/drawing/2014/main" id="{C40261B5-F722-F9D6-8848-102083040A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2" name="フリーフォーム: 図形 871">
                      <a:extLst>
                        <a:ext uri="{FF2B5EF4-FFF2-40B4-BE49-F238E27FC236}">
                          <a16:creationId xmlns:a16="http://schemas.microsoft.com/office/drawing/2014/main" id="{9EF553A2-9DFE-BAEB-AD99-6C7F5D466A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844C93A9-A618-DBD7-3129-4EE723E17381}"/>
                  </a:ext>
                </a:extLst>
              </p:cNvPr>
              <p:cNvGrpSpPr/>
              <p:nvPr/>
            </p:nvGrpSpPr>
            <p:grpSpPr>
              <a:xfrm>
                <a:off x="10682576" y="4160521"/>
                <a:ext cx="962840" cy="743942"/>
                <a:chOff x="6597525" y="4052453"/>
                <a:chExt cx="1113101" cy="860043"/>
              </a:xfrm>
            </p:grpSpPr>
            <p:sp>
              <p:nvSpPr>
                <p:cNvPr id="861" name="楕円 860">
                  <a:extLst>
                    <a:ext uri="{FF2B5EF4-FFF2-40B4-BE49-F238E27FC236}">
                      <a16:creationId xmlns:a16="http://schemas.microsoft.com/office/drawing/2014/main" id="{B0B4FF6E-1FDC-2067-C90A-AE2D74E94558}"/>
                    </a:ext>
                  </a:extLst>
                </p:cNvPr>
                <p:cNvSpPr/>
                <p:nvPr/>
              </p:nvSpPr>
              <p:spPr>
                <a:xfrm>
                  <a:off x="6597525" y="4351882"/>
                  <a:ext cx="1113101" cy="5606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62" name="グループ化 861">
                  <a:extLst>
                    <a:ext uri="{FF2B5EF4-FFF2-40B4-BE49-F238E27FC236}">
                      <a16:creationId xmlns:a16="http://schemas.microsoft.com/office/drawing/2014/main" id="{7D8E764C-6EC8-1BC4-E110-1108BB3EB6BA}"/>
                    </a:ext>
                  </a:extLst>
                </p:cNvPr>
                <p:cNvGrpSpPr/>
                <p:nvPr/>
              </p:nvGrpSpPr>
              <p:grpSpPr>
                <a:xfrm>
                  <a:off x="6604220" y="4052453"/>
                  <a:ext cx="1066032" cy="825413"/>
                  <a:chOff x="878633" y="3380341"/>
                  <a:chExt cx="1066032" cy="825413"/>
                </a:xfrm>
              </p:grpSpPr>
              <p:sp>
                <p:nvSpPr>
                  <p:cNvPr id="863" name="楕円 33">
                    <a:extLst>
                      <a:ext uri="{FF2B5EF4-FFF2-40B4-BE49-F238E27FC236}">
                        <a16:creationId xmlns:a16="http://schemas.microsoft.com/office/drawing/2014/main" id="{C1BA9D17-0638-1ABF-157F-3F43B06E4A2E}"/>
                      </a:ext>
                    </a:extLst>
                  </p:cNvPr>
                  <p:cNvSpPr/>
                  <p:nvPr/>
                </p:nvSpPr>
                <p:spPr>
                  <a:xfrm>
                    <a:off x="878633" y="3383280"/>
                    <a:ext cx="1066032" cy="822474"/>
                  </a:xfrm>
                  <a:custGeom>
                    <a:avLst/>
                    <a:gdLst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442589 h 885178"/>
                      <a:gd name="connsiteX1" fmla="*/ 905202 w 1810404"/>
                      <a:gd name="connsiteY1" fmla="*/ 0 h 885178"/>
                      <a:gd name="connsiteX2" fmla="*/ 1810404 w 1810404"/>
                      <a:gd name="connsiteY2" fmla="*/ 442589 h 885178"/>
                      <a:gd name="connsiteX3" fmla="*/ 905202 w 1810404"/>
                      <a:gd name="connsiteY3" fmla="*/ 885178 h 885178"/>
                      <a:gd name="connsiteX4" fmla="*/ 0 w 1810404"/>
                      <a:gd name="connsiteY4" fmla="*/ 442589 h 885178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  <a:gd name="connsiteX0" fmla="*/ 0 w 1810404"/>
                      <a:gd name="connsiteY0" fmla="*/ 785303 h 1227892"/>
                      <a:gd name="connsiteX1" fmla="*/ 894973 w 1810404"/>
                      <a:gd name="connsiteY1" fmla="*/ 0 h 1227892"/>
                      <a:gd name="connsiteX2" fmla="*/ 1810404 w 1810404"/>
                      <a:gd name="connsiteY2" fmla="*/ 785303 h 1227892"/>
                      <a:gd name="connsiteX3" fmla="*/ 905202 w 1810404"/>
                      <a:gd name="connsiteY3" fmla="*/ 1227892 h 1227892"/>
                      <a:gd name="connsiteX4" fmla="*/ 0 w 1810404"/>
                      <a:gd name="connsiteY4" fmla="*/ 785303 h 1227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10404" h="1227892">
                        <a:moveTo>
                          <a:pt x="0" y="785303"/>
                        </a:moveTo>
                        <a:cubicBezTo>
                          <a:pt x="0" y="540868"/>
                          <a:pt x="221155" y="0"/>
                          <a:pt x="894973" y="0"/>
                        </a:cubicBezTo>
                        <a:cubicBezTo>
                          <a:pt x="1568791" y="0"/>
                          <a:pt x="1810404" y="540868"/>
                          <a:pt x="1810404" y="785303"/>
                        </a:cubicBezTo>
                        <a:cubicBezTo>
                          <a:pt x="1810404" y="1029738"/>
                          <a:pt x="1405131" y="1227892"/>
                          <a:pt x="905202" y="1227892"/>
                        </a:cubicBezTo>
                        <a:cubicBezTo>
                          <a:pt x="405273" y="1227892"/>
                          <a:pt x="0" y="1029738"/>
                          <a:pt x="0" y="78530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40000"/>
                          <a:lumOff val="60000"/>
                        </a:srgbClr>
                      </a:gs>
                      <a:gs pos="57000">
                        <a:srgbClr val="FFC000">
                          <a:lumMod val="60000"/>
                          <a:lumOff val="40000"/>
                        </a:srgbClr>
                      </a:gs>
                      <a:gs pos="82000">
                        <a:srgbClr val="FF99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64" name="グループ化 863">
                    <a:extLst>
                      <a:ext uri="{FF2B5EF4-FFF2-40B4-BE49-F238E27FC236}">
                        <a16:creationId xmlns:a16="http://schemas.microsoft.com/office/drawing/2014/main" id="{9EBFA569-238E-3BBC-333A-9B7D4D97AC5B}"/>
                      </a:ext>
                    </a:extLst>
                  </p:cNvPr>
                  <p:cNvGrpSpPr/>
                  <p:nvPr/>
                </p:nvGrpSpPr>
                <p:grpSpPr>
                  <a:xfrm>
                    <a:off x="939010" y="3380341"/>
                    <a:ext cx="945277" cy="262074"/>
                    <a:chOff x="3810970" y="3057106"/>
                    <a:chExt cx="1365811" cy="378666"/>
                  </a:xfrm>
                </p:grpSpPr>
                <p:sp>
                  <p:nvSpPr>
                    <p:cNvPr id="865" name="フリーフォーム: 図形 864">
                      <a:extLst>
                        <a:ext uri="{FF2B5EF4-FFF2-40B4-BE49-F238E27FC236}">
                          <a16:creationId xmlns:a16="http://schemas.microsoft.com/office/drawing/2014/main" id="{EBEEAFAE-C5CD-6C3D-D5A7-22E7323839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970" y="3057106"/>
                      <a:ext cx="1365811" cy="378666"/>
                    </a:xfrm>
                    <a:custGeom>
                      <a:avLst/>
                      <a:gdLst>
                        <a:gd name="connsiteX0" fmla="*/ 8473 w 1403075"/>
                        <a:gd name="connsiteY0" fmla="*/ 381046 h 392351"/>
                        <a:gd name="connsiteX1" fmla="*/ 325180 w 1403075"/>
                        <a:gd name="connsiteY1" fmla="*/ 300083 h 392351"/>
                        <a:gd name="connsiteX2" fmla="*/ 510917 w 1403075"/>
                        <a:gd name="connsiteY2" fmla="*/ 388190 h 392351"/>
                        <a:gd name="connsiteX3" fmla="*/ 737136 w 1403075"/>
                        <a:gd name="connsiteY3" fmla="*/ 245315 h 392351"/>
                        <a:gd name="connsiteX4" fmla="*/ 996692 w 1403075"/>
                        <a:gd name="connsiteY4" fmla="*/ 381046 h 392351"/>
                        <a:gd name="connsiteX5" fmla="*/ 1115755 w 1403075"/>
                        <a:gd name="connsiteY5" fmla="*/ 245315 h 392351"/>
                        <a:gd name="connsiteX6" fmla="*/ 1391980 w 1403075"/>
                        <a:gd name="connsiteY6" fmla="*/ 340565 h 392351"/>
                        <a:gd name="connsiteX7" fmla="*/ 696655 w 1403075"/>
                        <a:gd name="connsiteY7" fmla="*/ 46 h 392351"/>
                        <a:gd name="connsiteX8" fmla="*/ 8473 w 1403075"/>
                        <a:gd name="connsiteY8" fmla="*/ 381046 h 392351"/>
                        <a:gd name="connsiteX0" fmla="*/ 9168 w 1372814"/>
                        <a:gd name="connsiteY0" fmla="*/ 385899 h 396937"/>
                        <a:gd name="connsiteX1" fmla="*/ 294919 w 1372814"/>
                        <a:gd name="connsiteY1" fmla="*/ 300173 h 396937"/>
                        <a:gd name="connsiteX2" fmla="*/ 480656 w 1372814"/>
                        <a:gd name="connsiteY2" fmla="*/ 388280 h 396937"/>
                        <a:gd name="connsiteX3" fmla="*/ 706875 w 1372814"/>
                        <a:gd name="connsiteY3" fmla="*/ 245405 h 396937"/>
                        <a:gd name="connsiteX4" fmla="*/ 966431 w 1372814"/>
                        <a:gd name="connsiteY4" fmla="*/ 381136 h 396937"/>
                        <a:gd name="connsiteX5" fmla="*/ 1085494 w 1372814"/>
                        <a:gd name="connsiteY5" fmla="*/ 245405 h 396937"/>
                        <a:gd name="connsiteX6" fmla="*/ 1361719 w 1372814"/>
                        <a:gd name="connsiteY6" fmla="*/ 340655 h 396937"/>
                        <a:gd name="connsiteX7" fmla="*/ 666394 w 1372814"/>
                        <a:gd name="connsiteY7" fmla="*/ 136 h 396937"/>
                        <a:gd name="connsiteX8" fmla="*/ 9168 w 1372814"/>
                        <a:gd name="connsiteY8" fmla="*/ 385899 h 396937"/>
                        <a:gd name="connsiteX0" fmla="*/ 8145 w 1371791"/>
                        <a:gd name="connsiteY0" fmla="*/ 385899 h 395382"/>
                        <a:gd name="connsiteX1" fmla="*/ 293896 w 1371791"/>
                        <a:gd name="connsiteY1" fmla="*/ 300173 h 395382"/>
                        <a:gd name="connsiteX2" fmla="*/ 479633 w 1371791"/>
                        <a:gd name="connsiteY2" fmla="*/ 388280 h 395382"/>
                        <a:gd name="connsiteX3" fmla="*/ 705852 w 1371791"/>
                        <a:gd name="connsiteY3" fmla="*/ 245405 h 395382"/>
                        <a:gd name="connsiteX4" fmla="*/ 965408 w 1371791"/>
                        <a:gd name="connsiteY4" fmla="*/ 381136 h 395382"/>
                        <a:gd name="connsiteX5" fmla="*/ 1084471 w 1371791"/>
                        <a:gd name="connsiteY5" fmla="*/ 245405 h 395382"/>
                        <a:gd name="connsiteX6" fmla="*/ 1360696 w 1371791"/>
                        <a:gd name="connsiteY6" fmla="*/ 340655 h 395382"/>
                        <a:gd name="connsiteX7" fmla="*/ 665371 w 1371791"/>
                        <a:gd name="connsiteY7" fmla="*/ 136 h 395382"/>
                        <a:gd name="connsiteX8" fmla="*/ 8145 w 1371791"/>
                        <a:gd name="connsiteY8" fmla="*/ 385899 h 395382"/>
                        <a:gd name="connsiteX0" fmla="*/ 8145 w 1365219"/>
                        <a:gd name="connsiteY0" fmla="*/ 385907 h 395390"/>
                        <a:gd name="connsiteX1" fmla="*/ 293896 w 1365219"/>
                        <a:gd name="connsiteY1" fmla="*/ 300181 h 395390"/>
                        <a:gd name="connsiteX2" fmla="*/ 479633 w 1365219"/>
                        <a:gd name="connsiteY2" fmla="*/ 388288 h 395390"/>
                        <a:gd name="connsiteX3" fmla="*/ 705852 w 1365219"/>
                        <a:gd name="connsiteY3" fmla="*/ 245413 h 395390"/>
                        <a:gd name="connsiteX4" fmla="*/ 965408 w 1365219"/>
                        <a:gd name="connsiteY4" fmla="*/ 381144 h 395390"/>
                        <a:gd name="connsiteX5" fmla="*/ 1084471 w 1365219"/>
                        <a:gd name="connsiteY5" fmla="*/ 245413 h 395390"/>
                        <a:gd name="connsiteX6" fmla="*/ 1360696 w 1365219"/>
                        <a:gd name="connsiteY6" fmla="*/ 340663 h 395390"/>
                        <a:gd name="connsiteX7" fmla="*/ 665371 w 1365219"/>
                        <a:gd name="connsiteY7" fmla="*/ 144 h 395390"/>
                        <a:gd name="connsiteX8" fmla="*/ 8145 w 1365219"/>
                        <a:gd name="connsiteY8" fmla="*/ 385907 h 395390"/>
                        <a:gd name="connsiteX0" fmla="*/ 13106 w 1372985"/>
                        <a:gd name="connsiteY0" fmla="*/ 385805 h 395288"/>
                        <a:gd name="connsiteX1" fmla="*/ 298857 w 1372985"/>
                        <a:gd name="connsiteY1" fmla="*/ 300079 h 395288"/>
                        <a:gd name="connsiteX2" fmla="*/ 484594 w 1372985"/>
                        <a:gd name="connsiteY2" fmla="*/ 388186 h 395288"/>
                        <a:gd name="connsiteX3" fmla="*/ 710813 w 1372985"/>
                        <a:gd name="connsiteY3" fmla="*/ 245311 h 395288"/>
                        <a:gd name="connsiteX4" fmla="*/ 970369 w 1372985"/>
                        <a:gd name="connsiteY4" fmla="*/ 381042 h 395288"/>
                        <a:gd name="connsiteX5" fmla="*/ 1089432 w 1372985"/>
                        <a:gd name="connsiteY5" fmla="*/ 245311 h 395288"/>
                        <a:gd name="connsiteX6" fmla="*/ 1365657 w 1372985"/>
                        <a:gd name="connsiteY6" fmla="*/ 340561 h 395288"/>
                        <a:gd name="connsiteX7" fmla="*/ 670332 w 1372985"/>
                        <a:gd name="connsiteY7" fmla="*/ 42 h 395288"/>
                        <a:gd name="connsiteX8" fmla="*/ 13106 w 1372985"/>
                        <a:gd name="connsiteY8" fmla="*/ 385805 h 395288"/>
                        <a:gd name="connsiteX0" fmla="*/ 13106 w 1368990"/>
                        <a:gd name="connsiteY0" fmla="*/ 385805 h 395288"/>
                        <a:gd name="connsiteX1" fmla="*/ 298857 w 1368990"/>
                        <a:gd name="connsiteY1" fmla="*/ 300079 h 395288"/>
                        <a:gd name="connsiteX2" fmla="*/ 484594 w 1368990"/>
                        <a:gd name="connsiteY2" fmla="*/ 388186 h 395288"/>
                        <a:gd name="connsiteX3" fmla="*/ 710813 w 1368990"/>
                        <a:gd name="connsiteY3" fmla="*/ 245311 h 395288"/>
                        <a:gd name="connsiteX4" fmla="*/ 970369 w 1368990"/>
                        <a:gd name="connsiteY4" fmla="*/ 381042 h 395288"/>
                        <a:gd name="connsiteX5" fmla="*/ 1089432 w 1368990"/>
                        <a:gd name="connsiteY5" fmla="*/ 245311 h 395288"/>
                        <a:gd name="connsiteX6" fmla="*/ 1365657 w 1368990"/>
                        <a:gd name="connsiteY6" fmla="*/ 340561 h 395288"/>
                        <a:gd name="connsiteX7" fmla="*/ 670332 w 1368990"/>
                        <a:gd name="connsiteY7" fmla="*/ 42 h 395288"/>
                        <a:gd name="connsiteX8" fmla="*/ 13106 w 1368990"/>
                        <a:gd name="connsiteY8" fmla="*/ 385805 h 395288"/>
                        <a:gd name="connsiteX0" fmla="*/ 8228 w 1398345"/>
                        <a:gd name="connsiteY0" fmla="*/ 385764 h 395247"/>
                        <a:gd name="connsiteX1" fmla="*/ 293979 w 1398345"/>
                        <a:gd name="connsiteY1" fmla="*/ 300038 h 395247"/>
                        <a:gd name="connsiteX2" fmla="*/ 479716 w 1398345"/>
                        <a:gd name="connsiteY2" fmla="*/ 388145 h 395247"/>
                        <a:gd name="connsiteX3" fmla="*/ 705935 w 1398345"/>
                        <a:gd name="connsiteY3" fmla="*/ 245270 h 395247"/>
                        <a:gd name="connsiteX4" fmla="*/ 965491 w 1398345"/>
                        <a:gd name="connsiteY4" fmla="*/ 381001 h 395247"/>
                        <a:gd name="connsiteX5" fmla="*/ 1084554 w 1398345"/>
                        <a:gd name="connsiteY5" fmla="*/ 245270 h 395247"/>
                        <a:gd name="connsiteX6" fmla="*/ 1396497 w 1398345"/>
                        <a:gd name="connsiteY6" fmla="*/ 383383 h 395247"/>
                        <a:gd name="connsiteX7" fmla="*/ 665454 w 1398345"/>
                        <a:gd name="connsiteY7" fmla="*/ 1 h 395247"/>
                        <a:gd name="connsiteX8" fmla="*/ 8228 w 1398345"/>
                        <a:gd name="connsiteY8" fmla="*/ 385764 h 395247"/>
                        <a:gd name="connsiteX0" fmla="*/ 8589 w 1370116"/>
                        <a:gd name="connsiteY0" fmla="*/ 388145 h 397512"/>
                        <a:gd name="connsiteX1" fmla="*/ 265765 w 1370116"/>
                        <a:gd name="connsiteY1" fmla="*/ 300038 h 397512"/>
                        <a:gd name="connsiteX2" fmla="*/ 451502 w 1370116"/>
                        <a:gd name="connsiteY2" fmla="*/ 388145 h 397512"/>
                        <a:gd name="connsiteX3" fmla="*/ 677721 w 1370116"/>
                        <a:gd name="connsiteY3" fmla="*/ 245270 h 397512"/>
                        <a:gd name="connsiteX4" fmla="*/ 937277 w 1370116"/>
                        <a:gd name="connsiteY4" fmla="*/ 381001 h 397512"/>
                        <a:gd name="connsiteX5" fmla="*/ 1056340 w 1370116"/>
                        <a:gd name="connsiteY5" fmla="*/ 245270 h 397512"/>
                        <a:gd name="connsiteX6" fmla="*/ 1368283 w 1370116"/>
                        <a:gd name="connsiteY6" fmla="*/ 383383 h 397512"/>
                        <a:gd name="connsiteX7" fmla="*/ 637240 w 1370116"/>
                        <a:gd name="connsiteY7" fmla="*/ 1 h 397512"/>
                        <a:gd name="connsiteX8" fmla="*/ 8589 w 1370116"/>
                        <a:gd name="connsiteY8" fmla="*/ 388145 h 397512"/>
                        <a:gd name="connsiteX0" fmla="*/ 12792 w 1375193"/>
                        <a:gd name="connsiteY0" fmla="*/ 388208 h 397575"/>
                        <a:gd name="connsiteX1" fmla="*/ 269968 w 1375193"/>
                        <a:gd name="connsiteY1" fmla="*/ 300101 h 397575"/>
                        <a:gd name="connsiteX2" fmla="*/ 455705 w 1375193"/>
                        <a:gd name="connsiteY2" fmla="*/ 388208 h 397575"/>
                        <a:gd name="connsiteX3" fmla="*/ 681924 w 1375193"/>
                        <a:gd name="connsiteY3" fmla="*/ 245333 h 397575"/>
                        <a:gd name="connsiteX4" fmla="*/ 941480 w 1375193"/>
                        <a:gd name="connsiteY4" fmla="*/ 381064 h 397575"/>
                        <a:gd name="connsiteX5" fmla="*/ 1060543 w 1375193"/>
                        <a:gd name="connsiteY5" fmla="*/ 245333 h 397575"/>
                        <a:gd name="connsiteX6" fmla="*/ 1372486 w 1375193"/>
                        <a:gd name="connsiteY6" fmla="*/ 383446 h 397575"/>
                        <a:gd name="connsiteX7" fmla="*/ 641443 w 1375193"/>
                        <a:gd name="connsiteY7" fmla="*/ 64 h 397575"/>
                        <a:gd name="connsiteX8" fmla="*/ 12792 w 1375193"/>
                        <a:gd name="connsiteY8" fmla="*/ 388208 h 397575"/>
                        <a:gd name="connsiteX0" fmla="*/ 8696 w 1371097"/>
                        <a:gd name="connsiteY0" fmla="*/ 388208 h 394475"/>
                        <a:gd name="connsiteX1" fmla="*/ 282541 w 1371097"/>
                        <a:gd name="connsiteY1" fmla="*/ 250095 h 394475"/>
                        <a:gd name="connsiteX2" fmla="*/ 451609 w 1371097"/>
                        <a:gd name="connsiteY2" fmla="*/ 388208 h 394475"/>
                        <a:gd name="connsiteX3" fmla="*/ 677828 w 1371097"/>
                        <a:gd name="connsiteY3" fmla="*/ 245333 h 394475"/>
                        <a:gd name="connsiteX4" fmla="*/ 937384 w 1371097"/>
                        <a:gd name="connsiteY4" fmla="*/ 381064 h 394475"/>
                        <a:gd name="connsiteX5" fmla="*/ 1056447 w 1371097"/>
                        <a:gd name="connsiteY5" fmla="*/ 245333 h 394475"/>
                        <a:gd name="connsiteX6" fmla="*/ 1368390 w 1371097"/>
                        <a:gd name="connsiteY6" fmla="*/ 383446 h 394475"/>
                        <a:gd name="connsiteX7" fmla="*/ 637347 w 1371097"/>
                        <a:gd name="connsiteY7" fmla="*/ 64 h 394475"/>
                        <a:gd name="connsiteX8" fmla="*/ 8696 w 1371097"/>
                        <a:gd name="connsiteY8" fmla="*/ 388208 h 394475"/>
                        <a:gd name="connsiteX0" fmla="*/ 6142 w 1368543"/>
                        <a:gd name="connsiteY0" fmla="*/ 388208 h 396992"/>
                        <a:gd name="connsiteX1" fmla="*/ 279987 w 1368543"/>
                        <a:gd name="connsiteY1" fmla="*/ 250095 h 396992"/>
                        <a:gd name="connsiteX2" fmla="*/ 449055 w 1368543"/>
                        <a:gd name="connsiteY2" fmla="*/ 388208 h 396992"/>
                        <a:gd name="connsiteX3" fmla="*/ 675274 w 1368543"/>
                        <a:gd name="connsiteY3" fmla="*/ 245333 h 396992"/>
                        <a:gd name="connsiteX4" fmla="*/ 934830 w 1368543"/>
                        <a:gd name="connsiteY4" fmla="*/ 381064 h 396992"/>
                        <a:gd name="connsiteX5" fmla="*/ 1053893 w 1368543"/>
                        <a:gd name="connsiteY5" fmla="*/ 245333 h 396992"/>
                        <a:gd name="connsiteX6" fmla="*/ 1365836 w 1368543"/>
                        <a:gd name="connsiteY6" fmla="*/ 383446 h 396992"/>
                        <a:gd name="connsiteX7" fmla="*/ 634793 w 1368543"/>
                        <a:gd name="connsiteY7" fmla="*/ 64 h 396992"/>
                        <a:gd name="connsiteX8" fmla="*/ 6142 w 1368543"/>
                        <a:gd name="connsiteY8" fmla="*/ 388208 h 396992"/>
                        <a:gd name="connsiteX0" fmla="*/ 3854 w 1339261"/>
                        <a:gd name="connsiteY0" fmla="*/ 388323 h 397107"/>
                        <a:gd name="connsiteX1" fmla="*/ 277699 w 1339261"/>
                        <a:gd name="connsiteY1" fmla="*/ 250210 h 397107"/>
                        <a:gd name="connsiteX2" fmla="*/ 446767 w 1339261"/>
                        <a:gd name="connsiteY2" fmla="*/ 388323 h 397107"/>
                        <a:gd name="connsiteX3" fmla="*/ 672986 w 1339261"/>
                        <a:gd name="connsiteY3" fmla="*/ 245448 h 397107"/>
                        <a:gd name="connsiteX4" fmla="*/ 932542 w 1339261"/>
                        <a:gd name="connsiteY4" fmla="*/ 381179 h 397107"/>
                        <a:gd name="connsiteX5" fmla="*/ 1051605 w 1339261"/>
                        <a:gd name="connsiteY5" fmla="*/ 245448 h 397107"/>
                        <a:gd name="connsiteX6" fmla="*/ 1337355 w 1339261"/>
                        <a:gd name="connsiteY6" fmla="*/ 335936 h 397107"/>
                        <a:gd name="connsiteX7" fmla="*/ 632505 w 1339261"/>
                        <a:gd name="connsiteY7" fmla="*/ 179 h 397107"/>
                        <a:gd name="connsiteX8" fmla="*/ 3854 w 1339261"/>
                        <a:gd name="connsiteY8" fmla="*/ 388323 h 397107"/>
                        <a:gd name="connsiteX0" fmla="*/ 6193 w 1342615"/>
                        <a:gd name="connsiteY0" fmla="*/ 388211 h 396995"/>
                        <a:gd name="connsiteX1" fmla="*/ 280038 w 1342615"/>
                        <a:gd name="connsiteY1" fmla="*/ 250098 h 396995"/>
                        <a:gd name="connsiteX2" fmla="*/ 449106 w 1342615"/>
                        <a:gd name="connsiteY2" fmla="*/ 388211 h 396995"/>
                        <a:gd name="connsiteX3" fmla="*/ 675325 w 1342615"/>
                        <a:gd name="connsiteY3" fmla="*/ 245336 h 396995"/>
                        <a:gd name="connsiteX4" fmla="*/ 934881 w 1342615"/>
                        <a:gd name="connsiteY4" fmla="*/ 381067 h 396995"/>
                        <a:gd name="connsiteX5" fmla="*/ 1053944 w 1342615"/>
                        <a:gd name="connsiteY5" fmla="*/ 245336 h 396995"/>
                        <a:gd name="connsiteX6" fmla="*/ 1339694 w 1342615"/>
                        <a:gd name="connsiteY6" fmla="*/ 335824 h 396995"/>
                        <a:gd name="connsiteX7" fmla="*/ 634844 w 1342615"/>
                        <a:gd name="connsiteY7" fmla="*/ 67 h 396995"/>
                        <a:gd name="connsiteX8" fmla="*/ 6193 w 1342615"/>
                        <a:gd name="connsiteY8" fmla="*/ 388211 h 396995"/>
                        <a:gd name="connsiteX0" fmla="*/ 6329 w 1342808"/>
                        <a:gd name="connsiteY0" fmla="*/ 388239 h 397023"/>
                        <a:gd name="connsiteX1" fmla="*/ 280174 w 1342808"/>
                        <a:gd name="connsiteY1" fmla="*/ 250126 h 397023"/>
                        <a:gd name="connsiteX2" fmla="*/ 449242 w 1342808"/>
                        <a:gd name="connsiteY2" fmla="*/ 388239 h 397023"/>
                        <a:gd name="connsiteX3" fmla="*/ 675461 w 1342808"/>
                        <a:gd name="connsiteY3" fmla="*/ 245364 h 397023"/>
                        <a:gd name="connsiteX4" fmla="*/ 935017 w 1342808"/>
                        <a:gd name="connsiteY4" fmla="*/ 381095 h 397023"/>
                        <a:gd name="connsiteX5" fmla="*/ 1054080 w 1342808"/>
                        <a:gd name="connsiteY5" fmla="*/ 245364 h 397023"/>
                        <a:gd name="connsiteX6" fmla="*/ 1339830 w 1342808"/>
                        <a:gd name="connsiteY6" fmla="*/ 335852 h 397023"/>
                        <a:gd name="connsiteX7" fmla="*/ 634980 w 1342808"/>
                        <a:gd name="connsiteY7" fmla="*/ 95 h 397023"/>
                        <a:gd name="connsiteX8" fmla="*/ 6329 w 1342808"/>
                        <a:gd name="connsiteY8" fmla="*/ 388239 h 397023"/>
                        <a:gd name="connsiteX0" fmla="*/ 6670 w 1343291"/>
                        <a:gd name="connsiteY0" fmla="*/ 388323 h 397107"/>
                        <a:gd name="connsiteX1" fmla="*/ 280515 w 1343291"/>
                        <a:gd name="connsiteY1" fmla="*/ 250210 h 397107"/>
                        <a:gd name="connsiteX2" fmla="*/ 449583 w 1343291"/>
                        <a:gd name="connsiteY2" fmla="*/ 388323 h 397107"/>
                        <a:gd name="connsiteX3" fmla="*/ 675802 w 1343291"/>
                        <a:gd name="connsiteY3" fmla="*/ 245448 h 397107"/>
                        <a:gd name="connsiteX4" fmla="*/ 935358 w 1343291"/>
                        <a:gd name="connsiteY4" fmla="*/ 381179 h 397107"/>
                        <a:gd name="connsiteX5" fmla="*/ 1054421 w 1343291"/>
                        <a:gd name="connsiteY5" fmla="*/ 245448 h 397107"/>
                        <a:gd name="connsiteX6" fmla="*/ 1340171 w 1343291"/>
                        <a:gd name="connsiteY6" fmla="*/ 335936 h 397107"/>
                        <a:gd name="connsiteX7" fmla="*/ 635321 w 1343291"/>
                        <a:gd name="connsiteY7" fmla="*/ 179 h 397107"/>
                        <a:gd name="connsiteX8" fmla="*/ 6670 w 1343291"/>
                        <a:gd name="connsiteY8" fmla="*/ 388323 h 397107"/>
                        <a:gd name="connsiteX0" fmla="*/ 6670 w 1343291"/>
                        <a:gd name="connsiteY0" fmla="*/ 388323 h 397258"/>
                        <a:gd name="connsiteX1" fmla="*/ 280515 w 1343291"/>
                        <a:gd name="connsiteY1" fmla="*/ 250210 h 397258"/>
                        <a:gd name="connsiteX2" fmla="*/ 449583 w 1343291"/>
                        <a:gd name="connsiteY2" fmla="*/ 364510 h 397258"/>
                        <a:gd name="connsiteX3" fmla="*/ 675802 w 1343291"/>
                        <a:gd name="connsiteY3" fmla="*/ 245448 h 397258"/>
                        <a:gd name="connsiteX4" fmla="*/ 935358 w 1343291"/>
                        <a:gd name="connsiteY4" fmla="*/ 381179 h 397258"/>
                        <a:gd name="connsiteX5" fmla="*/ 1054421 w 1343291"/>
                        <a:gd name="connsiteY5" fmla="*/ 245448 h 397258"/>
                        <a:gd name="connsiteX6" fmla="*/ 1340171 w 1343291"/>
                        <a:gd name="connsiteY6" fmla="*/ 335936 h 397258"/>
                        <a:gd name="connsiteX7" fmla="*/ 635321 w 1343291"/>
                        <a:gd name="connsiteY7" fmla="*/ 179 h 397258"/>
                        <a:gd name="connsiteX8" fmla="*/ 6670 w 1343291"/>
                        <a:gd name="connsiteY8" fmla="*/ 388323 h 397258"/>
                        <a:gd name="connsiteX0" fmla="*/ 9554 w 1346175"/>
                        <a:gd name="connsiteY0" fmla="*/ 388323 h 396905"/>
                        <a:gd name="connsiteX1" fmla="*/ 271493 w 1346175"/>
                        <a:gd name="connsiteY1" fmla="*/ 276404 h 396905"/>
                        <a:gd name="connsiteX2" fmla="*/ 452467 w 1346175"/>
                        <a:gd name="connsiteY2" fmla="*/ 364510 h 396905"/>
                        <a:gd name="connsiteX3" fmla="*/ 678686 w 1346175"/>
                        <a:gd name="connsiteY3" fmla="*/ 245448 h 396905"/>
                        <a:gd name="connsiteX4" fmla="*/ 938242 w 1346175"/>
                        <a:gd name="connsiteY4" fmla="*/ 381179 h 396905"/>
                        <a:gd name="connsiteX5" fmla="*/ 1057305 w 1346175"/>
                        <a:gd name="connsiteY5" fmla="*/ 245448 h 396905"/>
                        <a:gd name="connsiteX6" fmla="*/ 1343055 w 1346175"/>
                        <a:gd name="connsiteY6" fmla="*/ 335936 h 396905"/>
                        <a:gd name="connsiteX7" fmla="*/ 638205 w 1346175"/>
                        <a:gd name="connsiteY7" fmla="*/ 179 h 396905"/>
                        <a:gd name="connsiteX8" fmla="*/ 9554 w 1346175"/>
                        <a:gd name="connsiteY8" fmla="*/ 388323 h 396905"/>
                        <a:gd name="connsiteX0" fmla="*/ 9183 w 1358885"/>
                        <a:gd name="connsiteY0" fmla="*/ 378740 h 387709"/>
                        <a:gd name="connsiteX1" fmla="*/ 285409 w 1358885"/>
                        <a:gd name="connsiteY1" fmla="*/ 276346 h 387709"/>
                        <a:gd name="connsiteX2" fmla="*/ 466383 w 1358885"/>
                        <a:gd name="connsiteY2" fmla="*/ 364452 h 387709"/>
                        <a:gd name="connsiteX3" fmla="*/ 692602 w 1358885"/>
                        <a:gd name="connsiteY3" fmla="*/ 245390 h 387709"/>
                        <a:gd name="connsiteX4" fmla="*/ 952158 w 1358885"/>
                        <a:gd name="connsiteY4" fmla="*/ 381121 h 387709"/>
                        <a:gd name="connsiteX5" fmla="*/ 1071221 w 1358885"/>
                        <a:gd name="connsiteY5" fmla="*/ 245390 h 387709"/>
                        <a:gd name="connsiteX6" fmla="*/ 1356971 w 1358885"/>
                        <a:gd name="connsiteY6" fmla="*/ 335878 h 387709"/>
                        <a:gd name="connsiteX7" fmla="*/ 652121 w 1358885"/>
                        <a:gd name="connsiteY7" fmla="*/ 121 h 387709"/>
                        <a:gd name="connsiteX8" fmla="*/ 9183 w 1358885"/>
                        <a:gd name="connsiteY8" fmla="*/ 378740 h 387709"/>
                        <a:gd name="connsiteX0" fmla="*/ 8489 w 1358191"/>
                        <a:gd name="connsiteY0" fmla="*/ 378740 h 381439"/>
                        <a:gd name="connsiteX1" fmla="*/ 284715 w 1358191"/>
                        <a:gd name="connsiteY1" fmla="*/ 276346 h 381439"/>
                        <a:gd name="connsiteX2" fmla="*/ 465689 w 1358191"/>
                        <a:gd name="connsiteY2" fmla="*/ 364452 h 381439"/>
                        <a:gd name="connsiteX3" fmla="*/ 691908 w 1358191"/>
                        <a:gd name="connsiteY3" fmla="*/ 245390 h 381439"/>
                        <a:gd name="connsiteX4" fmla="*/ 951464 w 1358191"/>
                        <a:gd name="connsiteY4" fmla="*/ 381121 h 381439"/>
                        <a:gd name="connsiteX5" fmla="*/ 1070527 w 1358191"/>
                        <a:gd name="connsiteY5" fmla="*/ 245390 h 381439"/>
                        <a:gd name="connsiteX6" fmla="*/ 1356277 w 1358191"/>
                        <a:gd name="connsiteY6" fmla="*/ 335878 h 381439"/>
                        <a:gd name="connsiteX7" fmla="*/ 651427 w 1358191"/>
                        <a:gd name="connsiteY7" fmla="*/ 121 h 381439"/>
                        <a:gd name="connsiteX8" fmla="*/ 8489 w 1358191"/>
                        <a:gd name="connsiteY8" fmla="*/ 378740 h 381439"/>
                        <a:gd name="connsiteX0" fmla="*/ 11985 w 1362535"/>
                        <a:gd name="connsiteY0" fmla="*/ 378666 h 381365"/>
                        <a:gd name="connsiteX1" fmla="*/ 288211 w 1362535"/>
                        <a:gd name="connsiteY1" fmla="*/ 276272 h 381365"/>
                        <a:gd name="connsiteX2" fmla="*/ 469185 w 1362535"/>
                        <a:gd name="connsiteY2" fmla="*/ 364378 h 381365"/>
                        <a:gd name="connsiteX3" fmla="*/ 695404 w 1362535"/>
                        <a:gd name="connsiteY3" fmla="*/ 245316 h 381365"/>
                        <a:gd name="connsiteX4" fmla="*/ 954960 w 1362535"/>
                        <a:gd name="connsiteY4" fmla="*/ 381047 h 381365"/>
                        <a:gd name="connsiteX5" fmla="*/ 1074023 w 1362535"/>
                        <a:gd name="connsiteY5" fmla="*/ 245316 h 381365"/>
                        <a:gd name="connsiteX6" fmla="*/ 1359773 w 1362535"/>
                        <a:gd name="connsiteY6" fmla="*/ 335804 h 381365"/>
                        <a:gd name="connsiteX7" fmla="*/ 654923 w 1362535"/>
                        <a:gd name="connsiteY7" fmla="*/ 47 h 381365"/>
                        <a:gd name="connsiteX8" fmla="*/ 11985 w 1362535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55303 w 1362964"/>
                        <a:gd name="connsiteY4" fmla="*/ 381047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81365"/>
                        <a:gd name="connsiteX1" fmla="*/ 288554 w 1362964"/>
                        <a:gd name="connsiteY1" fmla="*/ 276272 h 381365"/>
                        <a:gd name="connsiteX2" fmla="*/ 469528 w 1362964"/>
                        <a:gd name="connsiteY2" fmla="*/ 364378 h 381365"/>
                        <a:gd name="connsiteX3" fmla="*/ 695747 w 1362964"/>
                        <a:gd name="connsiteY3" fmla="*/ 245316 h 381365"/>
                        <a:gd name="connsiteX4" fmla="*/ 924347 w 1362964"/>
                        <a:gd name="connsiteY4" fmla="*/ 333422 h 381365"/>
                        <a:gd name="connsiteX5" fmla="*/ 1074366 w 1362964"/>
                        <a:gd name="connsiteY5" fmla="*/ 245316 h 381365"/>
                        <a:gd name="connsiteX6" fmla="*/ 1360116 w 1362964"/>
                        <a:gd name="connsiteY6" fmla="*/ 335804 h 381365"/>
                        <a:gd name="connsiteX7" fmla="*/ 655266 w 1362964"/>
                        <a:gd name="connsiteY7" fmla="*/ 47 h 381365"/>
                        <a:gd name="connsiteX8" fmla="*/ 12328 w 1362964"/>
                        <a:gd name="connsiteY8" fmla="*/ 378666 h 381365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2964"/>
                        <a:gd name="connsiteY0" fmla="*/ 378666 h 378666"/>
                        <a:gd name="connsiteX1" fmla="*/ 288554 w 1362964"/>
                        <a:gd name="connsiteY1" fmla="*/ 276272 h 378666"/>
                        <a:gd name="connsiteX2" fmla="*/ 469528 w 1362964"/>
                        <a:gd name="connsiteY2" fmla="*/ 364378 h 378666"/>
                        <a:gd name="connsiteX3" fmla="*/ 695747 w 1362964"/>
                        <a:gd name="connsiteY3" fmla="*/ 245316 h 378666"/>
                        <a:gd name="connsiteX4" fmla="*/ 924347 w 1362964"/>
                        <a:gd name="connsiteY4" fmla="*/ 333422 h 378666"/>
                        <a:gd name="connsiteX5" fmla="*/ 1074366 w 1362964"/>
                        <a:gd name="connsiteY5" fmla="*/ 245316 h 378666"/>
                        <a:gd name="connsiteX6" fmla="*/ 1360116 w 1362964"/>
                        <a:gd name="connsiteY6" fmla="*/ 335804 h 378666"/>
                        <a:gd name="connsiteX7" fmla="*/ 655266 w 1362964"/>
                        <a:gd name="connsiteY7" fmla="*/ 47 h 378666"/>
                        <a:gd name="connsiteX8" fmla="*/ 12328 w 1362964"/>
                        <a:gd name="connsiteY8" fmla="*/ 378666 h 378666"/>
                        <a:gd name="connsiteX0" fmla="*/ 12328 w 1366052"/>
                        <a:gd name="connsiteY0" fmla="*/ 378666 h 378666"/>
                        <a:gd name="connsiteX1" fmla="*/ 288554 w 1366052"/>
                        <a:gd name="connsiteY1" fmla="*/ 276272 h 378666"/>
                        <a:gd name="connsiteX2" fmla="*/ 469528 w 1366052"/>
                        <a:gd name="connsiteY2" fmla="*/ 364378 h 378666"/>
                        <a:gd name="connsiteX3" fmla="*/ 695747 w 1366052"/>
                        <a:gd name="connsiteY3" fmla="*/ 245316 h 378666"/>
                        <a:gd name="connsiteX4" fmla="*/ 924347 w 1366052"/>
                        <a:gd name="connsiteY4" fmla="*/ 333422 h 378666"/>
                        <a:gd name="connsiteX5" fmla="*/ 1074366 w 1366052"/>
                        <a:gd name="connsiteY5" fmla="*/ 245316 h 378666"/>
                        <a:gd name="connsiteX6" fmla="*/ 1360116 w 1366052"/>
                        <a:gd name="connsiteY6" fmla="*/ 335804 h 378666"/>
                        <a:gd name="connsiteX7" fmla="*/ 655266 w 1366052"/>
                        <a:gd name="connsiteY7" fmla="*/ 47 h 378666"/>
                        <a:gd name="connsiteX8" fmla="*/ 12328 w 1366052"/>
                        <a:gd name="connsiteY8" fmla="*/ 378666 h 378666"/>
                        <a:gd name="connsiteX0" fmla="*/ 12328 w 1372109"/>
                        <a:gd name="connsiteY0" fmla="*/ 378666 h 378666"/>
                        <a:gd name="connsiteX1" fmla="*/ 288554 w 1372109"/>
                        <a:gd name="connsiteY1" fmla="*/ 276272 h 378666"/>
                        <a:gd name="connsiteX2" fmla="*/ 469528 w 1372109"/>
                        <a:gd name="connsiteY2" fmla="*/ 364378 h 378666"/>
                        <a:gd name="connsiteX3" fmla="*/ 695747 w 1372109"/>
                        <a:gd name="connsiteY3" fmla="*/ 245316 h 378666"/>
                        <a:gd name="connsiteX4" fmla="*/ 924347 w 1372109"/>
                        <a:gd name="connsiteY4" fmla="*/ 333422 h 378666"/>
                        <a:gd name="connsiteX5" fmla="*/ 1087066 w 1372109"/>
                        <a:gd name="connsiteY5" fmla="*/ 267541 h 378666"/>
                        <a:gd name="connsiteX6" fmla="*/ 1360116 w 1372109"/>
                        <a:gd name="connsiteY6" fmla="*/ 335804 h 378666"/>
                        <a:gd name="connsiteX7" fmla="*/ 655266 w 1372109"/>
                        <a:gd name="connsiteY7" fmla="*/ 47 h 378666"/>
                        <a:gd name="connsiteX8" fmla="*/ 12328 w 1372109"/>
                        <a:gd name="connsiteY8" fmla="*/ 378666 h 378666"/>
                        <a:gd name="connsiteX0" fmla="*/ 12328 w 1365811"/>
                        <a:gd name="connsiteY0" fmla="*/ 378666 h 378666"/>
                        <a:gd name="connsiteX1" fmla="*/ 288554 w 1365811"/>
                        <a:gd name="connsiteY1" fmla="*/ 276272 h 378666"/>
                        <a:gd name="connsiteX2" fmla="*/ 469528 w 1365811"/>
                        <a:gd name="connsiteY2" fmla="*/ 364378 h 378666"/>
                        <a:gd name="connsiteX3" fmla="*/ 695747 w 1365811"/>
                        <a:gd name="connsiteY3" fmla="*/ 245316 h 378666"/>
                        <a:gd name="connsiteX4" fmla="*/ 924347 w 1365811"/>
                        <a:gd name="connsiteY4" fmla="*/ 333422 h 378666"/>
                        <a:gd name="connsiteX5" fmla="*/ 1087066 w 1365811"/>
                        <a:gd name="connsiteY5" fmla="*/ 267541 h 378666"/>
                        <a:gd name="connsiteX6" fmla="*/ 1360116 w 1365811"/>
                        <a:gd name="connsiteY6" fmla="*/ 335804 h 378666"/>
                        <a:gd name="connsiteX7" fmla="*/ 655266 w 1365811"/>
                        <a:gd name="connsiteY7" fmla="*/ 47 h 378666"/>
                        <a:gd name="connsiteX8" fmla="*/ 12328 w 1365811"/>
                        <a:gd name="connsiteY8" fmla="*/ 378666 h 378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365811" h="378666">
                          <a:moveTo>
                            <a:pt x="12328" y="378666"/>
                          </a:moveTo>
                          <a:cubicBezTo>
                            <a:pt x="113133" y="360410"/>
                            <a:pt x="169492" y="278653"/>
                            <a:pt x="288554" y="276272"/>
                          </a:cubicBezTo>
                          <a:cubicBezTo>
                            <a:pt x="364754" y="273891"/>
                            <a:pt x="401663" y="369537"/>
                            <a:pt x="469528" y="364378"/>
                          </a:cubicBezTo>
                          <a:cubicBezTo>
                            <a:pt x="537393" y="359219"/>
                            <a:pt x="619944" y="250475"/>
                            <a:pt x="695747" y="245316"/>
                          </a:cubicBezTo>
                          <a:cubicBezTo>
                            <a:pt x="771550" y="240157"/>
                            <a:pt x="859127" y="329718"/>
                            <a:pt x="924347" y="333422"/>
                          </a:cubicBezTo>
                          <a:cubicBezTo>
                            <a:pt x="989567" y="337126"/>
                            <a:pt x="1014438" y="267144"/>
                            <a:pt x="1087066" y="267541"/>
                          </a:cubicBezTo>
                          <a:cubicBezTo>
                            <a:pt x="1159694" y="267938"/>
                            <a:pt x="1305083" y="396261"/>
                            <a:pt x="1360116" y="335804"/>
                          </a:cubicBezTo>
                          <a:cubicBezTo>
                            <a:pt x="1415149" y="275347"/>
                            <a:pt x="1063254" y="4809"/>
                            <a:pt x="655266" y="47"/>
                          </a:cubicBezTo>
                          <a:cubicBezTo>
                            <a:pt x="247278" y="-4715"/>
                            <a:pt x="-67046" y="356441"/>
                            <a:pt x="12328" y="378666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6" name="フリーフォーム: 図形 865">
                      <a:extLst>
                        <a:ext uri="{FF2B5EF4-FFF2-40B4-BE49-F238E27FC236}">
                          <a16:creationId xmlns:a16="http://schemas.microsoft.com/office/drawing/2014/main" id="{000022BB-4EE1-1D6A-9B80-59487C2BF3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58662" y="3117262"/>
                      <a:ext cx="887393" cy="213076"/>
                    </a:xfrm>
                    <a:custGeom>
                      <a:avLst/>
                      <a:gdLst>
                        <a:gd name="connsiteX0" fmla="*/ 681415 w 887393"/>
                        <a:gd name="connsiteY0" fmla="*/ 157429 h 213076"/>
                        <a:gd name="connsiteX1" fmla="*/ 711249 w 887393"/>
                        <a:gd name="connsiteY1" fmla="*/ 187396 h 213076"/>
                        <a:gd name="connsiteX2" fmla="*/ 666886 w 887393"/>
                        <a:gd name="connsiteY2" fmla="*/ 213076 h 213076"/>
                        <a:gd name="connsiteX3" fmla="*/ 637052 w 887393"/>
                        <a:gd name="connsiteY3" fmla="*/ 183110 h 213076"/>
                        <a:gd name="connsiteX4" fmla="*/ 198033 w 887393"/>
                        <a:gd name="connsiteY4" fmla="*/ 118189 h 213076"/>
                        <a:gd name="connsiteX5" fmla="*/ 242954 w 887393"/>
                        <a:gd name="connsiteY5" fmla="*/ 137965 h 213076"/>
                        <a:gd name="connsiteX6" fmla="*/ 210187 w 887393"/>
                        <a:gd name="connsiteY6" fmla="*/ 181242 h 213076"/>
                        <a:gd name="connsiteX7" fmla="*/ 165266 w 887393"/>
                        <a:gd name="connsiteY7" fmla="*/ 161466 h 213076"/>
                        <a:gd name="connsiteX8" fmla="*/ 76914 w 887393"/>
                        <a:gd name="connsiteY8" fmla="*/ 84685 h 213076"/>
                        <a:gd name="connsiteX9" fmla="*/ 101441 w 887393"/>
                        <a:gd name="connsiteY9" fmla="*/ 123257 h 213076"/>
                        <a:gd name="connsiteX10" fmla="*/ 24526 w 887393"/>
                        <a:gd name="connsiteY10" fmla="*/ 151694 h 213076"/>
                        <a:gd name="connsiteX11" fmla="*/ 0 w 887393"/>
                        <a:gd name="connsiteY11" fmla="*/ 113122 h 213076"/>
                        <a:gd name="connsiteX12" fmla="*/ 819422 w 887393"/>
                        <a:gd name="connsiteY12" fmla="*/ 81967 h 213076"/>
                        <a:gd name="connsiteX13" fmla="*/ 887393 w 887393"/>
                        <a:gd name="connsiteY13" fmla="*/ 106167 h 213076"/>
                        <a:gd name="connsiteX14" fmla="*/ 854490 w 887393"/>
                        <a:gd name="connsiteY14" fmla="*/ 159903 h 213076"/>
                        <a:gd name="connsiteX15" fmla="*/ 786518 w 887393"/>
                        <a:gd name="connsiteY15" fmla="*/ 135703 h 213076"/>
                        <a:gd name="connsiteX16" fmla="*/ 356425 w 887393"/>
                        <a:gd name="connsiteY16" fmla="*/ 64337 h 213076"/>
                        <a:gd name="connsiteX17" fmla="*/ 417701 w 887393"/>
                        <a:gd name="connsiteY17" fmla="*/ 82057 h 213076"/>
                        <a:gd name="connsiteX18" fmla="*/ 399308 w 887393"/>
                        <a:gd name="connsiteY18" fmla="*/ 119039 h 213076"/>
                        <a:gd name="connsiteX19" fmla="*/ 338033 w 887393"/>
                        <a:gd name="connsiteY19" fmla="*/ 101319 h 213076"/>
                        <a:gd name="connsiteX20" fmla="*/ 660666 w 887393"/>
                        <a:gd name="connsiteY20" fmla="*/ 40895 h 213076"/>
                        <a:gd name="connsiteX21" fmla="*/ 677352 w 887393"/>
                        <a:gd name="connsiteY21" fmla="*/ 83478 h 213076"/>
                        <a:gd name="connsiteX22" fmla="*/ 598355 w 887393"/>
                        <a:gd name="connsiteY22" fmla="*/ 101477 h 213076"/>
                        <a:gd name="connsiteX23" fmla="*/ 581669 w 887393"/>
                        <a:gd name="connsiteY23" fmla="*/ 58894 h 213076"/>
                        <a:gd name="connsiteX24" fmla="*/ 487001 w 887393"/>
                        <a:gd name="connsiteY24" fmla="*/ 24849 h 213076"/>
                        <a:gd name="connsiteX25" fmla="*/ 532170 w 887393"/>
                        <a:gd name="connsiteY25" fmla="*/ 57609 h 213076"/>
                        <a:gd name="connsiteX26" fmla="*/ 501788 w 887393"/>
                        <a:gd name="connsiteY26" fmla="*/ 81967 h 213076"/>
                        <a:gd name="connsiteX27" fmla="*/ 456619 w 887393"/>
                        <a:gd name="connsiteY27" fmla="*/ 49207 h 213076"/>
                        <a:gd name="connsiteX28" fmla="*/ 230915 w 887393"/>
                        <a:gd name="connsiteY28" fmla="*/ 0 h 213076"/>
                        <a:gd name="connsiteX29" fmla="*/ 305750 w 887393"/>
                        <a:gd name="connsiteY29" fmla="*/ 16144 h 213076"/>
                        <a:gd name="connsiteX30" fmla="*/ 285328 w 887393"/>
                        <a:gd name="connsiteY30" fmla="*/ 71186 h 213076"/>
                        <a:gd name="connsiteX31" fmla="*/ 210493 w 887393"/>
                        <a:gd name="connsiteY31" fmla="*/ 55042 h 2130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887393" h="213076">
                          <a:moveTo>
                            <a:pt x="681415" y="157429"/>
                          </a:moveTo>
                          <a:lnTo>
                            <a:pt x="711249" y="187396"/>
                          </a:lnTo>
                          <a:lnTo>
                            <a:pt x="666886" y="213076"/>
                          </a:lnTo>
                          <a:lnTo>
                            <a:pt x="637052" y="183110"/>
                          </a:lnTo>
                          <a:close/>
                          <a:moveTo>
                            <a:pt x="198033" y="118189"/>
                          </a:moveTo>
                          <a:lnTo>
                            <a:pt x="242954" y="137965"/>
                          </a:lnTo>
                          <a:lnTo>
                            <a:pt x="210187" y="181242"/>
                          </a:lnTo>
                          <a:lnTo>
                            <a:pt x="165266" y="161466"/>
                          </a:lnTo>
                          <a:close/>
                          <a:moveTo>
                            <a:pt x="76914" y="84685"/>
                          </a:moveTo>
                          <a:lnTo>
                            <a:pt x="101441" y="123257"/>
                          </a:lnTo>
                          <a:lnTo>
                            <a:pt x="24526" y="151694"/>
                          </a:lnTo>
                          <a:lnTo>
                            <a:pt x="0" y="113122"/>
                          </a:lnTo>
                          <a:close/>
                          <a:moveTo>
                            <a:pt x="819422" y="81967"/>
                          </a:moveTo>
                          <a:lnTo>
                            <a:pt x="887393" y="106167"/>
                          </a:lnTo>
                          <a:lnTo>
                            <a:pt x="854490" y="159903"/>
                          </a:lnTo>
                          <a:lnTo>
                            <a:pt x="786518" y="135703"/>
                          </a:lnTo>
                          <a:close/>
                          <a:moveTo>
                            <a:pt x="356425" y="64337"/>
                          </a:moveTo>
                          <a:lnTo>
                            <a:pt x="417701" y="82057"/>
                          </a:lnTo>
                          <a:lnTo>
                            <a:pt x="399308" y="119039"/>
                          </a:lnTo>
                          <a:lnTo>
                            <a:pt x="338033" y="101319"/>
                          </a:lnTo>
                          <a:close/>
                          <a:moveTo>
                            <a:pt x="660666" y="40895"/>
                          </a:moveTo>
                          <a:lnTo>
                            <a:pt x="677352" y="83478"/>
                          </a:lnTo>
                          <a:lnTo>
                            <a:pt x="598355" y="101477"/>
                          </a:lnTo>
                          <a:lnTo>
                            <a:pt x="581669" y="58894"/>
                          </a:lnTo>
                          <a:close/>
                          <a:moveTo>
                            <a:pt x="487001" y="24849"/>
                          </a:moveTo>
                          <a:lnTo>
                            <a:pt x="532170" y="57609"/>
                          </a:lnTo>
                          <a:lnTo>
                            <a:pt x="501788" y="81967"/>
                          </a:lnTo>
                          <a:lnTo>
                            <a:pt x="456619" y="49207"/>
                          </a:lnTo>
                          <a:close/>
                          <a:moveTo>
                            <a:pt x="230915" y="0"/>
                          </a:moveTo>
                          <a:lnTo>
                            <a:pt x="305750" y="16144"/>
                          </a:lnTo>
                          <a:lnTo>
                            <a:pt x="285328" y="71186"/>
                          </a:lnTo>
                          <a:lnTo>
                            <a:pt x="210493" y="55042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826" name="グループ化 825">
              <a:extLst>
                <a:ext uri="{FF2B5EF4-FFF2-40B4-BE49-F238E27FC236}">
                  <a16:creationId xmlns:a16="http://schemas.microsoft.com/office/drawing/2014/main" id="{3E6A1771-679F-CE3F-C737-0442CC92BE86}"/>
                </a:ext>
              </a:extLst>
            </p:cNvPr>
            <p:cNvGrpSpPr/>
            <p:nvPr/>
          </p:nvGrpSpPr>
          <p:grpSpPr>
            <a:xfrm>
              <a:off x="7184814" y="2117037"/>
              <a:ext cx="3889586" cy="1184963"/>
              <a:chOff x="-3746258" y="-1919912"/>
              <a:chExt cx="3784358" cy="143035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36" name="Freeform 37">
                <a:extLst>
                  <a:ext uri="{FF2B5EF4-FFF2-40B4-BE49-F238E27FC236}">
                    <a16:creationId xmlns:a16="http://schemas.microsoft.com/office/drawing/2014/main" id="{A7C9DECB-8913-F352-2EF2-04FB4865DDA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895358" y="-17167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7" name="Freeform 37">
                <a:extLst>
                  <a:ext uri="{FF2B5EF4-FFF2-40B4-BE49-F238E27FC236}">
                    <a16:creationId xmlns:a16="http://schemas.microsoft.com/office/drawing/2014/main" id="{CAC22A80-1948-C820-233F-F90DE5A2FC4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628658" y="-19199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8" name="Freeform 37">
                <a:extLst>
                  <a:ext uri="{FF2B5EF4-FFF2-40B4-BE49-F238E27FC236}">
                    <a16:creationId xmlns:a16="http://schemas.microsoft.com/office/drawing/2014/main" id="{FF7EDDF1-2ED9-F77E-DEE7-9A51E162018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482358" y="-16786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9" name="Freeform 37">
                <a:extLst>
                  <a:ext uri="{FF2B5EF4-FFF2-40B4-BE49-F238E27FC236}">
                    <a16:creationId xmlns:a16="http://schemas.microsoft.com/office/drawing/2014/main" id="{C804B602-DD2C-EDFA-A19F-A221362C686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15658" y="-18818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40" name="Freeform 37">
                <a:extLst>
                  <a:ext uri="{FF2B5EF4-FFF2-40B4-BE49-F238E27FC236}">
                    <a16:creationId xmlns:a16="http://schemas.microsoft.com/office/drawing/2014/main" id="{5A05EAD8-AC65-8797-CC8D-706EE4475C4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663458" y="-12954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41" name="Freeform 37">
                <a:extLst>
                  <a:ext uri="{FF2B5EF4-FFF2-40B4-BE49-F238E27FC236}">
                    <a16:creationId xmlns:a16="http://schemas.microsoft.com/office/drawing/2014/main" id="{E1B8E79B-24DC-4C6B-316E-D57F31F7601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396758" y="-14986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42" name="Freeform 37">
                <a:extLst>
                  <a:ext uri="{FF2B5EF4-FFF2-40B4-BE49-F238E27FC236}">
                    <a16:creationId xmlns:a16="http://schemas.microsoft.com/office/drawing/2014/main" id="{CE34C8EA-5F38-27F4-5806-CA3A77A521B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746258" y="-13970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43" name="Freeform 37">
                <a:extLst>
                  <a:ext uri="{FF2B5EF4-FFF2-40B4-BE49-F238E27FC236}">
                    <a16:creationId xmlns:a16="http://schemas.microsoft.com/office/drawing/2014/main" id="{C61401F8-A19C-DB9E-B9A2-1741D361CC2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479558" y="-16002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B95207AA-34CA-7435-6FD3-D43801CCAB82}"/>
                </a:ext>
              </a:extLst>
            </p:cNvPr>
            <p:cNvGrpSpPr/>
            <p:nvPr/>
          </p:nvGrpSpPr>
          <p:grpSpPr>
            <a:xfrm>
              <a:off x="6723268" y="3272737"/>
              <a:ext cx="3889586" cy="1184963"/>
              <a:chOff x="-3746258" y="-1919912"/>
              <a:chExt cx="3784358" cy="143035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828" name="Freeform 37">
                <a:extLst>
                  <a:ext uri="{FF2B5EF4-FFF2-40B4-BE49-F238E27FC236}">
                    <a16:creationId xmlns:a16="http://schemas.microsoft.com/office/drawing/2014/main" id="{43793755-2505-E89B-1799-ABCBD1FC7FB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895358" y="-17167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29" name="Freeform 37">
                <a:extLst>
                  <a:ext uri="{FF2B5EF4-FFF2-40B4-BE49-F238E27FC236}">
                    <a16:creationId xmlns:a16="http://schemas.microsoft.com/office/drawing/2014/main" id="{7B39C2AD-EDC9-04FF-5995-98F6C6BEC67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628658" y="-19199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0" name="Freeform 37">
                <a:extLst>
                  <a:ext uri="{FF2B5EF4-FFF2-40B4-BE49-F238E27FC236}">
                    <a16:creationId xmlns:a16="http://schemas.microsoft.com/office/drawing/2014/main" id="{702665F3-B56E-50AF-727D-1B3602E7DC6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482358" y="-16786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1" name="Freeform 37">
                <a:extLst>
                  <a:ext uri="{FF2B5EF4-FFF2-40B4-BE49-F238E27FC236}">
                    <a16:creationId xmlns:a16="http://schemas.microsoft.com/office/drawing/2014/main" id="{CEDE234D-D52C-B5E0-304E-293F2826544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15658" y="-18818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2" name="Freeform 37">
                <a:extLst>
                  <a:ext uri="{FF2B5EF4-FFF2-40B4-BE49-F238E27FC236}">
                    <a16:creationId xmlns:a16="http://schemas.microsoft.com/office/drawing/2014/main" id="{B5E05364-83BE-06B3-B75C-E01C9DAA750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663458" y="-12954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3" name="Freeform 37">
                <a:extLst>
                  <a:ext uri="{FF2B5EF4-FFF2-40B4-BE49-F238E27FC236}">
                    <a16:creationId xmlns:a16="http://schemas.microsoft.com/office/drawing/2014/main" id="{20CF01BD-0537-8282-B9BB-9BF3460517E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396758" y="-14986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4" name="Freeform 37">
                <a:extLst>
                  <a:ext uri="{FF2B5EF4-FFF2-40B4-BE49-F238E27FC236}">
                    <a16:creationId xmlns:a16="http://schemas.microsoft.com/office/drawing/2014/main" id="{85EE8172-69CB-FB91-9F9A-361F261D3A3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746258" y="-13970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5" name="Freeform 37">
                <a:extLst>
                  <a:ext uri="{FF2B5EF4-FFF2-40B4-BE49-F238E27FC236}">
                    <a16:creationId xmlns:a16="http://schemas.microsoft.com/office/drawing/2014/main" id="{EC09C7B6-A2D6-AC8C-EE07-20214C2E945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479558" y="-16002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grpFill/>
              <a:ln>
                <a:solidFill>
                  <a:sysClr val="window" lastClr="FFFFFF">
                    <a:lumMod val="65000"/>
                  </a:sysClr>
                </a:solidFill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189" name="グループ化 1188">
            <a:extLst>
              <a:ext uri="{FF2B5EF4-FFF2-40B4-BE49-F238E27FC236}">
                <a16:creationId xmlns:a16="http://schemas.microsoft.com/office/drawing/2014/main" id="{435BE70A-637A-48D5-72C7-DD13C50A1D3C}"/>
              </a:ext>
            </a:extLst>
          </p:cNvPr>
          <p:cNvGrpSpPr/>
          <p:nvPr/>
        </p:nvGrpSpPr>
        <p:grpSpPr>
          <a:xfrm>
            <a:off x="659252" y="4105741"/>
            <a:ext cx="2658410" cy="1936510"/>
            <a:chOff x="-4009667" y="-2006998"/>
            <a:chExt cx="5008414" cy="3648366"/>
          </a:xfrm>
        </p:grpSpPr>
        <p:sp>
          <p:nvSpPr>
            <p:cNvPr id="1190" name="楕円 1189">
              <a:extLst>
                <a:ext uri="{FF2B5EF4-FFF2-40B4-BE49-F238E27FC236}">
                  <a16:creationId xmlns:a16="http://schemas.microsoft.com/office/drawing/2014/main" id="{ADC00CA4-6638-C733-0FD5-AF16C194C04A}"/>
                </a:ext>
              </a:extLst>
            </p:cNvPr>
            <p:cNvSpPr/>
            <p:nvPr/>
          </p:nvSpPr>
          <p:spPr>
            <a:xfrm>
              <a:off x="-4009667" y="-455982"/>
              <a:ext cx="5008414" cy="1578800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1" name="フリーフォーム: 図形 1190">
              <a:extLst>
                <a:ext uri="{FF2B5EF4-FFF2-40B4-BE49-F238E27FC236}">
                  <a16:creationId xmlns:a16="http://schemas.microsoft.com/office/drawing/2014/main" id="{CB96072F-ECC1-82C4-4B40-F0496BEC152E}"/>
                </a:ext>
              </a:extLst>
            </p:cNvPr>
            <p:cNvSpPr/>
            <p:nvPr/>
          </p:nvSpPr>
          <p:spPr>
            <a:xfrm>
              <a:off x="-3523556" y="468487"/>
              <a:ext cx="4036195" cy="646815"/>
            </a:xfrm>
            <a:custGeom>
              <a:avLst/>
              <a:gdLst>
                <a:gd name="connsiteX0" fmla="*/ 2018097 w 4036195"/>
                <a:gd name="connsiteY0" fmla="*/ 0 h 646815"/>
                <a:gd name="connsiteX1" fmla="*/ 3950465 w 4036195"/>
                <a:gd name="connsiteY1" fmla="*/ 287268 h 646815"/>
                <a:gd name="connsiteX2" fmla="*/ 4036195 w 4036195"/>
                <a:gd name="connsiteY2" fmla="*/ 323408 h 646815"/>
                <a:gd name="connsiteX3" fmla="*/ 3950465 w 4036195"/>
                <a:gd name="connsiteY3" fmla="*/ 359547 h 646815"/>
                <a:gd name="connsiteX4" fmla="*/ 2018097 w 4036195"/>
                <a:gd name="connsiteY4" fmla="*/ 646815 h 646815"/>
                <a:gd name="connsiteX5" fmla="*/ 85729 w 4036195"/>
                <a:gd name="connsiteY5" fmla="*/ 359547 h 646815"/>
                <a:gd name="connsiteX6" fmla="*/ 0 w 4036195"/>
                <a:gd name="connsiteY6" fmla="*/ 323408 h 646815"/>
                <a:gd name="connsiteX7" fmla="*/ 85729 w 4036195"/>
                <a:gd name="connsiteY7" fmla="*/ 287268 h 646815"/>
                <a:gd name="connsiteX8" fmla="*/ 2018097 w 4036195"/>
                <a:gd name="connsiteY8" fmla="*/ 0 h 64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36195" h="646815">
                  <a:moveTo>
                    <a:pt x="2018097" y="0"/>
                  </a:moveTo>
                  <a:cubicBezTo>
                    <a:pt x="2796054" y="0"/>
                    <a:pt x="3491157" y="111826"/>
                    <a:pt x="3950465" y="287268"/>
                  </a:cubicBezTo>
                  <a:lnTo>
                    <a:pt x="4036195" y="323408"/>
                  </a:lnTo>
                  <a:lnTo>
                    <a:pt x="3950465" y="359547"/>
                  </a:lnTo>
                  <a:cubicBezTo>
                    <a:pt x="3491157" y="534989"/>
                    <a:pt x="2796054" y="646815"/>
                    <a:pt x="2018097" y="646815"/>
                  </a:cubicBezTo>
                  <a:cubicBezTo>
                    <a:pt x="1240140" y="646815"/>
                    <a:pt x="545038" y="534989"/>
                    <a:pt x="85729" y="359547"/>
                  </a:cubicBezTo>
                  <a:lnTo>
                    <a:pt x="0" y="323408"/>
                  </a:lnTo>
                  <a:lnTo>
                    <a:pt x="85729" y="287268"/>
                  </a:lnTo>
                  <a:cubicBezTo>
                    <a:pt x="545038" y="111826"/>
                    <a:pt x="1240140" y="0"/>
                    <a:pt x="2018097" y="0"/>
                  </a:cubicBezTo>
                  <a:close/>
                </a:path>
              </a:pathLst>
            </a:custGeom>
            <a:solidFill>
              <a:srgbClr val="FFC81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92" name="グループ化 1191">
              <a:extLst>
                <a:ext uri="{FF2B5EF4-FFF2-40B4-BE49-F238E27FC236}">
                  <a16:creationId xmlns:a16="http://schemas.microsoft.com/office/drawing/2014/main" id="{591333FE-35AB-B898-9F82-0BC88BF4F831}"/>
                </a:ext>
              </a:extLst>
            </p:cNvPr>
            <p:cNvGrpSpPr/>
            <p:nvPr/>
          </p:nvGrpSpPr>
          <p:grpSpPr>
            <a:xfrm>
              <a:off x="-2690531" y="-584200"/>
              <a:ext cx="1155534" cy="1161456"/>
              <a:chOff x="3653950" y="3057106"/>
              <a:chExt cx="1696818" cy="1705514"/>
            </a:xfrm>
          </p:grpSpPr>
          <p:sp>
            <p:nvSpPr>
              <p:cNvPr id="1233" name="楕円 1232">
                <a:extLst>
                  <a:ext uri="{FF2B5EF4-FFF2-40B4-BE49-F238E27FC236}">
                    <a16:creationId xmlns:a16="http://schemas.microsoft.com/office/drawing/2014/main" id="{8FF79A0C-272F-853F-5EEF-C3D62BF7B2BA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4" name="フリーフォーム: 図形 1233">
                <a:extLst>
                  <a:ext uri="{FF2B5EF4-FFF2-40B4-BE49-F238E27FC236}">
                    <a16:creationId xmlns:a16="http://schemas.microsoft.com/office/drawing/2014/main" id="{742B3B22-74E4-09BD-05B6-D88F81C2AC46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5" name="フリーフォーム: 図形 1234">
                <a:extLst>
                  <a:ext uri="{FF2B5EF4-FFF2-40B4-BE49-F238E27FC236}">
                    <a16:creationId xmlns:a16="http://schemas.microsoft.com/office/drawing/2014/main" id="{530CAE50-CF7C-4B0B-EBBF-A687E01C36F4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93" name="グループ化 1192">
              <a:extLst>
                <a:ext uri="{FF2B5EF4-FFF2-40B4-BE49-F238E27FC236}">
                  <a16:creationId xmlns:a16="http://schemas.microsoft.com/office/drawing/2014/main" id="{2895DB7D-122E-C822-2813-032AB673D4CE}"/>
                </a:ext>
              </a:extLst>
            </p:cNvPr>
            <p:cNvGrpSpPr/>
            <p:nvPr/>
          </p:nvGrpSpPr>
          <p:grpSpPr>
            <a:xfrm>
              <a:off x="-1527377" y="-584200"/>
              <a:ext cx="1155534" cy="1161456"/>
              <a:chOff x="3653950" y="3057106"/>
              <a:chExt cx="1696818" cy="1705514"/>
            </a:xfrm>
          </p:grpSpPr>
          <p:sp>
            <p:nvSpPr>
              <p:cNvPr id="1230" name="楕円 1229">
                <a:extLst>
                  <a:ext uri="{FF2B5EF4-FFF2-40B4-BE49-F238E27FC236}">
                    <a16:creationId xmlns:a16="http://schemas.microsoft.com/office/drawing/2014/main" id="{22FA62DC-268B-39D3-57BB-75A7A5B5342D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1" name="フリーフォーム: 図形 1230">
                <a:extLst>
                  <a:ext uri="{FF2B5EF4-FFF2-40B4-BE49-F238E27FC236}">
                    <a16:creationId xmlns:a16="http://schemas.microsoft.com/office/drawing/2014/main" id="{204ECDC0-6B6E-7B4C-5994-516D3224917A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2" name="フリーフォーム: 図形 1231">
                <a:extLst>
                  <a:ext uri="{FF2B5EF4-FFF2-40B4-BE49-F238E27FC236}">
                    <a16:creationId xmlns:a16="http://schemas.microsoft.com/office/drawing/2014/main" id="{66B7EDC8-FF1B-04C4-09E3-1AB406356F7A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94" name="グループ化 1193">
              <a:extLst>
                <a:ext uri="{FF2B5EF4-FFF2-40B4-BE49-F238E27FC236}">
                  <a16:creationId xmlns:a16="http://schemas.microsoft.com/office/drawing/2014/main" id="{D9606497-EB95-BFA0-579E-343C325D9721}"/>
                </a:ext>
              </a:extLst>
            </p:cNvPr>
            <p:cNvGrpSpPr/>
            <p:nvPr/>
          </p:nvGrpSpPr>
          <p:grpSpPr>
            <a:xfrm>
              <a:off x="-451639" y="-584200"/>
              <a:ext cx="1155534" cy="1161456"/>
              <a:chOff x="3653950" y="3057106"/>
              <a:chExt cx="1696818" cy="1705514"/>
            </a:xfrm>
          </p:grpSpPr>
          <p:sp>
            <p:nvSpPr>
              <p:cNvPr id="1227" name="楕円 1226">
                <a:extLst>
                  <a:ext uri="{FF2B5EF4-FFF2-40B4-BE49-F238E27FC236}">
                    <a16:creationId xmlns:a16="http://schemas.microsoft.com/office/drawing/2014/main" id="{718AE130-83B0-A7DF-60E6-F872228326DD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8" name="フリーフォーム: 図形 1227">
                <a:extLst>
                  <a:ext uri="{FF2B5EF4-FFF2-40B4-BE49-F238E27FC236}">
                    <a16:creationId xmlns:a16="http://schemas.microsoft.com/office/drawing/2014/main" id="{BABBFD12-93FB-FF8A-D1AB-B17C13BB7A4F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9" name="フリーフォーム: 図形 1228">
                <a:extLst>
                  <a:ext uri="{FF2B5EF4-FFF2-40B4-BE49-F238E27FC236}">
                    <a16:creationId xmlns:a16="http://schemas.microsoft.com/office/drawing/2014/main" id="{0AD2953E-8B83-9603-8D24-59CD16072762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95" name="グループ化 1194">
              <a:extLst>
                <a:ext uri="{FF2B5EF4-FFF2-40B4-BE49-F238E27FC236}">
                  <a16:creationId xmlns:a16="http://schemas.microsoft.com/office/drawing/2014/main" id="{2674F034-CCAB-811B-79AE-0571D2D55489}"/>
                </a:ext>
              </a:extLst>
            </p:cNvPr>
            <p:cNvGrpSpPr/>
            <p:nvPr/>
          </p:nvGrpSpPr>
          <p:grpSpPr>
            <a:xfrm>
              <a:off x="-2675291" y="-38100"/>
              <a:ext cx="1155534" cy="1161456"/>
              <a:chOff x="3653950" y="3057106"/>
              <a:chExt cx="1696818" cy="1705514"/>
            </a:xfrm>
          </p:grpSpPr>
          <p:sp>
            <p:nvSpPr>
              <p:cNvPr id="1224" name="楕円 1223">
                <a:extLst>
                  <a:ext uri="{FF2B5EF4-FFF2-40B4-BE49-F238E27FC236}">
                    <a16:creationId xmlns:a16="http://schemas.microsoft.com/office/drawing/2014/main" id="{FF15F484-7FF4-60F7-2094-690A3243F778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5" name="フリーフォーム: 図形 1224">
                <a:extLst>
                  <a:ext uri="{FF2B5EF4-FFF2-40B4-BE49-F238E27FC236}">
                    <a16:creationId xmlns:a16="http://schemas.microsoft.com/office/drawing/2014/main" id="{19C68534-F6E6-8534-A82E-FF9E98EA1A50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576119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12328 w 1365811"/>
                  <a:gd name="connsiteY0" fmla="*/ 378666 h 820129"/>
                  <a:gd name="connsiteX1" fmla="*/ 288554 w 1365811"/>
                  <a:gd name="connsiteY1" fmla="*/ 276272 h 820129"/>
                  <a:gd name="connsiteX2" fmla="*/ 453253 w 1365811"/>
                  <a:gd name="connsiteY2" fmla="*/ 820088 h 820129"/>
                  <a:gd name="connsiteX3" fmla="*/ 695747 w 1365811"/>
                  <a:gd name="connsiteY3" fmla="*/ 245316 h 820129"/>
                  <a:gd name="connsiteX4" fmla="*/ 924347 w 1365811"/>
                  <a:gd name="connsiteY4" fmla="*/ 333422 h 820129"/>
                  <a:gd name="connsiteX5" fmla="*/ 1087066 w 1365811"/>
                  <a:gd name="connsiteY5" fmla="*/ 267541 h 820129"/>
                  <a:gd name="connsiteX6" fmla="*/ 1360116 w 1365811"/>
                  <a:gd name="connsiteY6" fmla="*/ 335804 h 820129"/>
                  <a:gd name="connsiteX7" fmla="*/ 655266 w 1365811"/>
                  <a:gd name="connsiteY7" fmla="*/ 47 h 820129"/>
                  <a:gd name="connsiteX8" fmla="*/ 12328 w 1365811"/>
                  <a:gd name="connsiteY8" fmla="*/ 378666 h 820129"/>
                  <a:gd name="connsiteX0" fmla="*/ 12328 w 1365811"/>
                  <a:gd name="connsiteY0" fmla="*/ 378666 h 820268"/>
                  <a:gd name="connsiteX1" fmla="*/ 288554 w 1365811"/>
                  <a:gd name="connsiteY1" fmla="*/ 276272 h 820268"/>
                  <a:gd name="connsiteX2" fmla="*/ 453253 w 1365811"/>
                  <a:gd name="connsiteY2" fmla="*/ 820088 h 820268"/>
                  <a:gd name="connsiteX3" fmla="*/ 695747 w 1365811"/>
                  <a:gd name="connsiteY3" fmla="*/ 245316 h 820268"/>
                  <a:gd name="connsiteX4" fmla="*/ 924347 w 1365811"/>
                  <a:gd name="connsiteY4" fmla="*/ 333422 h 820268"/>
                  <a:gd name="connsiteX5" fmla="*/ 1087066 w 1365811"/>
                  <a:gd name="connsiteY5" fmla="*/ 267541 h 820268"/>
                  <a:gd name="connsiteX6" fmla="*/ 1360116 w 1365811"/>
                  <a:gd name="connsiteY6" fmla="*/ 335804 h 820268"/>
                  <a:gd name="connsiteX7" fmla="*/ 655266 w 1365811"/>
                  <a:gd name="connsiteY7" fmla="*/ 47 h 820268"/>
                  <a:gd name="connsiteX8" fmla="*/ 12328 w 1365811"/>
                  <a:gd name="connsiteY8" fmla="*/ 378666 h 820268"/>
                  <a:gd name="connsiteX0" fmla="*/ 12328 w 1365811"/>
                  <a:gd name="connsiteY0" fmla="*/ 378666 h 576256"/>
                  <a:gd name="connsiteX1" fmla="*/ 288554 w 1365811"/>
                  <a:gd name="connsiteY1" fmla="*/ 276272 h 576256"/>
                  <a:gd name="connsiteX2" fmla="*/ 510217 w 1365811"/>
                  <a:gd name="connsiteY2" fmla="*/ 575957 h 576256"/>
                  <a:gd name="connsiteX3" fmla="*/ 695747 w 1365811"/>
                  <a:gd name="connsiteY3" fmla="*/ 245316 h 576256"/>
                  <a:gd name="connsiteX4" fmla="*/ 924347 w 1365811"/>
                  <a:gd name="connsiteY4" fmla="*/ 333422 h 576256"/>
                  <a:gd name="connsiteX5" fmla="*/ 1087066 w 1365811"/>
                  <a:gd name="connsiteY5" fmla="*/ 267541 h 576256"/>
                  <a:gd name="connsiteX6" fmla="*/ 1360116 w 1365811"/>
                  <a:gd name="connsiteY6" fmla="*/ 335804 h 576256"/>
                  <a:gd name="connsiteX7" fmla="*/ 655266 w 1365811"/>
                  <a:gd name="connsiteY7" fmla="*/ 47 h 576256"/>
                  <a:gd name="connsiteX8" fmla="*/ 12328 w 1365811"/>
                  <a:gd name="connsiteY8" fmla="*/ 378666 h 576256"/>
                  <a:gd name="connsiteX0" fmla="*/ 12328 w 1365811"/>
                  <a:gd name="connsiteY0" fmla="*/ 378666 h 576119"/>
                  <a:gd name="connsiteX1" fmla="*/ 288554 w 1365811"/>
                  <a:gd name="connsiteY1" fmla="*/ 276272 h 576119"/>
                  <a:gd name="connsiteX2" fmla="*/ 510217 w 1365811"/>
                  <a:gd name="connsiteY2" fmla="*/ 575957 h 576119"/>
                  <a:gd name="connsiteX3" fmla="*/ 695747 w 1365811"/>
                  <a:gd name="connsiteY3" fmla="*/ 318555 h 576119"/>
                  <a:gd name="connsiteX4" fmla="*/ 924347 w 1365811"/>
                  <a:gd name="connsiteY4" fmla="*/ 333422 h 576119"/>
                  <a:gd name="connsiteX5" fmla="*/ 1087066 w 1365811"/>
                  <a:gd name="connsiteY5" fmla="*/ 267541 h 576119"/>
                  <a:gd name="connsiteX6" fmla="*/ 1360116 w 1365811"/>
                  <a:gd name="connsiteY6" fmla="*/ 335804 h 576119"/>
                  <a:gd name="connsiteX7" fmla="*/ 655266 w 1365811"/>
                  <a:gd name="connsiteY7" fmla="*/ 47 h 576119"/>
                  <a:gd name="connsiteX8" fmla="*/ 12328 w 1365811"/>
                  <a:gd name="connsiteY8" fmla="*/ 378666 h 57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576119">
                    <a:moveTo>
                      <a:pt x="12328" y="378666"/>
                    </a:moveTo>
                    <a:cubicBezTo>
                      <a:pt x="113133" y="360410"/>
                      <a:pt x="205573" y="243390"/>
                      <a:pt x="288554" y="276272"/>
                    </a:cubicBezTo>
                    <a:cubicBezTo>
                      <a:pt x="371535" y="309154"/>
                      <a:pt x="442352" y="568910"/>
                      <a:pt x="510217" y="575957"/>
                    </a:cubicBezTo>
                    <a:cubicBezTo>
                      <a:pt x="578082" y="583004"/>
                      <a:pt x="626725" y="358978"/>
                      <a:pt x="695747" y="318555"/>
                    </a:cubicBezTo>
                    <a:cubicBezTo>
                      <a:pt x="764769" y="278132"/>
                      <a:pt x="859127" y="341924"/>
                      <a:pt x="924347" y="333422"/>
                    </a:cubicBezTo>
                    <a:cubicBezTo>
                      <a:pt x="989567" y="324920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6" name="フリーフォーム: 図形 1225">
                <a:extLst>
                  <a:ext uri="{FF2B5EF4-FFF2-40B4-BE49-F238E27FC236}">
                    <a16:creationId xmlns:a16="http://schemas.microsoft.com/office/drawing/2014/main" id="{F0BF815F-1CED-A898-227E-B348CF7A21AE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96" name="グループ化 1195">
              <a:extLst>
                <a:ext uri="{FF2B5EF4-FFF2-40B4-BE49-F238E27FC236}">
                  <a16:creationId xmlns:a16="http://schemas.microsoft.com/office/drawing/2014/main" id="{4995E951-43AD-5076-4B71-E1952C6B0964}"/>
                </a:ext>
              </a:extLst>
            </p:cNvPr>
            <p:cNvGrpSpPr/>
            <p:nvPr/>
          </p:nvGrpSpPr>
          <p:grpSpPr>
            <a:xfrm>
              <a:off x="-1527377" y="-38100"/>
              <a:ext cx="1155534" cy="1161456"/>
              <a:chOff x="3653950" y="3057106"/>
              <a:chExt cx="1696818" cy="1705514"/>
            </a:xfrm>
          </p:grpSpPr>
          <p:sp>
            <p:nvSpPr>
              <p:cNvPr id="1221" name="楕円 1220">
                <a:extLst>
                  <a:ext uri="{FF2B5EF4-FFF2-40B4-BE49-F238E27FC236}">
                    <a16:creationId xmlns:a16="http://schemas.microsoft.com/office/drawing/2014/main" id="{228D433D-2BED-7298-9EA2-54682147A2AD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64091842-CBB9-863A-A5C3-14686F737A10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3" name="フリーフォーム: 図形 1222">
                <a:extLst>
                  <a:ext uri="{FF2B5EF4-FFF2-40B4-BE49-F238E27FC236}">
                    <a16:creationId xmlns:a16="http://schemas.microsoft.com/office/drawing/2014/main" id="{435C8036-66E7-0415-03B2-68E77C5BF89F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97" name="四角形: 上の 2 つの角を丸める 1196">
              <a:extLst>
                <a:ext uri="{FF2B5EF4-FFF2-40B4-BE49-F238E27FC236}">
                  <a16:creationId xmlns:a16="http://schemas.microsoft.com/office/drawing/2014/main" id="{689B6155-7097-3D59-2EE5-75BBBAECEAAF}"/>
                </a:ext>
              </a:extLst>
            </p:cNvPr>
            <p:cNvSpPr/>
            <p:nvPr/>
          </p:nvSpPr>
          <p:spPr>
            <a:xfrm rot="1953864">
              <a:off x="823679" y="-310386"/>
              <a:ext cx="85263" cy="81159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98" name="グループ化 1197">
              <a:extLst>
                <a:ext uri="{FF2B5EF4-FFF2-40B4-BE49-F238E27FC236}">
                  <a16:creationId xmlns:a16="http://schemas.microsoft.com/office/drawing/2014/main" id="{DB8190C9-572B-8615-E18F-77829FC3DBA2}"/>
                </a:ext>
              </a:extLst>
            </p:cNvPr>
            <p:cNvGrpSpPr/>
            <p:nvPr/>
          </p:nvGrpSpPr>
          <p:grpSpPr>
            <a:xfrm>
              <a:off x="-3795431" y="-584200"/>
              <a:ext cx="1155534" cy="1161456"/>
              <a:chOff x="3653950" y="3057106"/>
              <a:chExt cx="1696818" cy="1705514"/>
            </a:xfrm>
          </p:grpSpPr>
          <p:sp>
            <p:nvSpPr>
              <p:cNvPr id="1218" name="楕円 1217">
                <a:extLst>
                  <a:ext uri="{FF2B5EF4-FFF2-40B4-BE49-F238E27FC236}">
                    <a16:creationId xmlns:a16="http://schemas.microsoft.com/office/drawing/2014/main" id="{7384A833-0F17-42D3-A882-076D6BC18905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532920F7-8B6A-6BB9-EF95-1207C4C6D7AD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0536161E-6AE2-AFE1-D656-4D1F698500C8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99" name="グループ化 1198">
              <a:extLst>
                <a:ext uri="{FF2B5EF4-FFF2-40B4-BE49-F238E27FC236}">
                  <a16:creationId xmlns:a16="http://schemas.microsoft.com/office/drawing/2014/main" id="{7200CB12-85D9-DCD6-97B0-20B78EACB15C}"/>
                </a:ext>
              </a:extLst>
            </p:cNvPr>
            <p:cNvGrpSpPr/>
            <p:nvPr/>
          </p:nvGrpSpPr>
          <p:grpSpPr>
            <a:xfrm>
              <a:off x="-3780191" y="-38100"/>
              <a:ext cx="1155534" cy="1161456"/>
              <a:chOff x="3653950" y="3057106"/>
              <a:chExt cx="1696818" cy="1705514"/>
            </a:xfrm>
          </p:grpSpPr>
          <p:sp>
            <p:nvSpPr>
              <p:cNvPr id="1215" name="楕円 1214">
                <a:extLst>
                  <a:ext uri="{FF2B5EF4-FFF2-40B4-BE49-F238E27FC236}">
                    <a16:creationId xmlns:a16="http://schemas.microsoft.com/office/drawing/2014/main" id="{E86202E4-3A01-CDAA-F207-58A4685151E9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9626740E-2D67-A417-3A4B-77F83D31D553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576119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12328 w 1365811"/>
                  <a:gd name="connsiteY0" fmla="*/ 378666 h 820129"/>
                  <a:gd name="connsiteX1" fmla="*/ 288554 w 1365811"/>
                  <a:gd name="connsiteY1" fmla="*/ 276272 h 820129"/>
                  <a:gd name="connsiteX2" fmla="*/ 453253 w 1365811"/>
                  <a:gd name="connsiteY2" fmla="*/ 820088 h 820129"/>
                  <a:gd name="connsiteX3" fmla="*/ 695747 w 1365811"/>
                  <a:gd name="connsiteY3" fmla="*/ 245316 h 820129"/>
                  <a:gd name="connsiteX4" fmla="*/ 924347 w 1365811"/>
                  <a:gd name="connsiteY4" fmla="*/ 333422 h 820129"/>
                  <a:gd name="connsiteX5" fmla="*/ 1087066 w 1365811"/>
                  <a:gd name="connsiteY5" fmla="*/ 267541 h 820129"/>
                  <a:gd name="connsiteX6" fmla="*/ 1360116 w 1365811"/>
                  <a:gd name="connsiteY6" fmla="*/ 335804 h 820129"/>
                  <a:gd name="connsiteX7" fmla="*/ 655266 w 1365811"/>
                  <a:gd name="connsiteY7" fmla="*/ 47 h 820129"/>
                  <a:gd name="connsiteX8" fmla="*/ 12328 w 1365811"/>
                  <a:gd name="connsiteY8" fmla="*/ 378666 h 820129"/>
                  <a:gd name="connsiteX0" fmla="*/ 12328 w 1365811"/>
                  <a:gd name="connsiteY0" fmla="*/ 378666 h 820268"/>
                  <a:gd name="connsiteX1" fmla="*/ 288554 w 1365811"/>
                  <a:gd name="connsiteY1" fmla="*/ 276272 h 820268"/>
                  <a:gd name="connsiteX2" fmla="*/ 453253 w 1365811"/>
                  <a:gd name="connsiteY2" fmla="*/ 820088 h 820268"/>
                  <a:gd name="connsiteX3" fmla="*/ 695747 w 1365811"/>
                  <a:gd name="connsiteY3" fmla="*/ 245316 h 820268"/>
                  <a:gd name="connsiteX4" fmla="*/ 924347 w 1365811"/>
                  <a:gd name="connsiteY4" fmla="*/ 333422 h 820268"/>
                  <a:gd name="connsiteX5" fmla="*/ 1087066 w 1365811"/>
                  <a:gd name="connsiteY5" fmla="*/ 267541 h 820268"/>
                  <a:gd name="connsiteX6" fmla="*/ 1360116 w 1365811"/>
                  <a:gd name="connsiteY6" fmla="*/ 335804 h 820268"/>
                  <a:gd name="connsiteX7" fmla="*/ 655266 w 1365811"/>
                  <a:gd name="connsiteY7" fmla="*/ 47 h 820268"/>
                  <a:gd name="connsiteX8" fmla="*/ 12328 w 1365811"/>
                  <a:gd name="connsiteY8" fmla="*/ 378666 h 820268"/>
                  <a:gd name="connsiteX0" fmla="*/ 12328 w 1365811"/>
                  <a:gd name="connsiteY0" fmla="*/ 378666 h 576256"/>
                  <a:gd name="connsiteX1" fmla="*/ 288554 w 1365811"/>
                  <a:gd name="connsiteY1" fmla="*/ 276272 h 576256"/>
                  <a:gd name="connsiteX2" fmla="*/ 510217 w 1365811"/>
                  <a:gd name="connsiteY2" fmla="*/ 575957 h 576256"/>
                  <a:gd name="connsiteX3" fmla="*/ 695747 w 1365811"/>
                  <a:gd name="connsiteY3" fmla="*/ 245316 h 576256"/>
                  <a:gd name="connsiteX4" fmla="*/ 924347 w 1365811"/>
                  <a:gd name="connsiteY4" fmla="*/ 333422 h 576256"/>
                  <a:gd name="connsiteX5" fmla="*/ 1087066 w 1365811"/>
                  <a:gd name="connsiteY5" fmla="*/ 267541 h 576256"/>
                  <a:gd name="connsiteX6" fmla="*/ 1360116 w 1365811"/>
                  <a:gd name="connsiteY6" fmla="*/ 335804 h 576256"/>
                  <a:gd name="connsiteX7" fmla="*/ 655266 w 1365811"/>
                  <a:gd name="connsiteY7" fmla="*/ 47 h 576256"/>
                  <a:gd name="connsiteX8" fmla="*/ 12328 w 1365811"/>
                  <a:gd name="connsiteY8" fmla="*/ 378666 h 576256"/>
                  <a:gd name="connsiteX0" fmla="*/ 12328 w 1365811"/>
                  <a:gd name="connsiteY0" fmla="*/ 378666 h 576119"/>
                  <a:gd name="connsiteX1" fmla="*/ 288554 w 1365811"/>
                  <a:gd name="connsiteY1" fmla="*/ 276272 h 576119"/>
                  <a:gd name="connsiteX2" fmla="*/ 510217 w 1365811"/>
                  <a:gd name="connsiteY2" fmla="*/ 575957 h 576119"/>
                  <a:gd name="connsiteX3" fmla="*/ 695747 w 1365811"/>
                  <a:gd name="connsiteY3" fmla="*/ 318555 h 576119"/>
                  <a:gd name="connsiteX4" fmla="*/ 924347 w 1365811"/>
                  <a:gd name="connsiteY4" fmla="*/ 333422 h 576119"/>
                  <a:gd name="connsiteX5" fmla="*/ 1087066 w 1365811"/>
                  <a:gd name="connsiteY5" fmla="*/ 267541 h 576119"/>
                  <a:gd name="connsiteX6" fmla="*/ 1360116 w 1365811"/>
                  <a:gd name="connsiteY6" fmla="*/ 335804 h 576119"/>
                  <a:gd name="connsiteX7" fmla="*/ 655266 w 1365811"/>
                  <a:gd name="connsiteY7" fmla="*/ 47 h 576119"/>
                  <a:gd name="connsiteX8" fmla="*/ 12328 w 1365811"/>
                  <a:gd name="connsiteY8" fmla="*/ 378666 h 57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576119">
                    <a:moveTo>
                      <a:pt x="12328" y="378666"/>
                    </a:moveTo>
                    <a:cubicBezTo>
                      <a:pt x="113133" y="360410"/>
                      <a:pt x="205573" y="243390"/>
                      <a:pt x="288554" y="276272"/>
                    </a:cubicBezTo>
                    <a:cubicBezTo>
                      <a:pt x="371535" y="309154"/>
                      <a:pt x="442352" y="568910"/>
                      <a:pt x="510217" y="575957"/>
                    </a:cubicBezTo>
                    <a:cubicBezTo>
                      <a:pt x="578082" y="583004"/>
                      <a:pt x="626725" y="358978"/>
                      <a:pt x="695747" y="318555"/>
                    </a:cubicBezTo>
                    <a:cubicBezTo>
                      <a:pt x="764769" y="278132"/>
                      <a:pt x="859127" y="341924"/>
                      <a:pt x="924347" y="333422"/>
                    </a:cubicBezTo>
                    <a:cubicBezTo>
                      <a:pt x="989567" y="324920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5E230156-7614-6C0F-CEAD-6AA0E13BC536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00" name="グループ化 1199">
              <a:extLst>
                <a:ext uri="{FF2B5EF4-FFF2-40B4-BE49-F238E27FC236}">
                  <a16:creationId xmlns:a16="http://schemas.microsoft.com/office/drawing/2014/main" id="{E733345A-925E-35D3-4911-ABDFC2858002}"/>
                </a:ext>
              </a:extLst>
            </p:cNvPr>
            <p:cNvGrpSpPr/>
            <p:nvPr/>
          </p:nvGrpSpPr>
          <p:grpSpPr>
            <a:xfrm>
              <a:off x="-466879" y="-38100"/>
              <a:ext cx="1155534" cy="1161456"/>
              <a:chOff x="3653950" y="3057106"/>
              <a:chExt cx="1696818" cy="1705514"/>
            </a:xfrm>
          </p:grpSpPr>
          <p:sp>
            <p:nvSpPr>
              <p:cNvPr id="1212" name="楕円 1211">
                <a:extLst>
                  <a:ext uri="{FF2B5EF4-FFF2-40B4-BE49-F238E27FC236}">
                    <a16:creationId xmlns:a16="http://schemas.microsoft.com/office/drawing/2014/main" id="{9F38091D-56AB-F291-5652-31FB54F8A10D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3" name="フリーフォーム: 図形 1212">
                <a:extLst>
                  <a:ext uri="{FF2B5EF4-FFF2-40B4-BE49-F238E27FC236}">
                    <a16:creationId xmlns:a16="http://schemas.microsoft.com/office/drawing/2014/main" id="{84FF6367-25BE-CD08-6933-C018C6B110FD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D7C66AB2-8788-BC89-3530-4DB678B7079B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01" name="四角形: 上の 2 つの角を丸める 1200">
              <a:extLst>
                <a:ext uri="{FF2B5EF4-FFF2-40B4-BE49-F238E27FC236}">
                  <a16:creationId xmlns:a16="http://schemas.microsoft.com/office/drawing/2014/main" id="{B96F375C-70F3-998C-7798-1FF2AE658DFB}"/>
                </a:ext>
              </a:extLst>
            </p:cNvPr>
            <p:cNvSpPr/>
            <p:nvPr/>
          </p:nvSpPr>
          <p:spPr>
            <a:xfrm rot="1581008">
              <a:off x="774699" y="-406400"/>
              <a:ext cx="85263" cy="81159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2" name="フリーフォーム: 図形 1201">
              <a:extLst>
                <a:ext uri="{FF2B5EF4-FFF2-40B4-BE49-F238E27FC236}">
                  <a16:creationId xmlns:a16="http://schemas.microsoft.com/office/drawing/2014/main" id="{9C6C3184-EE8A-A0B8-6682-1E9819B0A084}"/>
                </a:ext>
              </a:extLst>
            </p:cNvPr>
            <p:cNvSpPr/>
            <p:nvPr/>
          </p:nvSpPr>
          <p:spPr>
            <a:xfrm>
              <a:off x="-3927783" y="525308"/>
              <a:ext cx="4844646" cy="1116060"/>
            </a:xfrm>
            <a:custGeom>
              <a:avLst/>
              <a:gdLst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82915 w 4844646"/>
                <a:gd name="connsiteY6" fmla="*/ 559461 h 1116060"/>
                <a:gd name="connsiteX7" fmla="*/ 267036 w 4844646"/>
                <a:gd name="connsiteY7" fmla="*/ 559461 h 1116060"/>
                <a:gd name="connsiteX8" fmla="*/ 0 w 4844646"/>
                <a:gd name="connsiteY8" fmla="*/ 0 h 1116060"/>
                <a:gd name="connsiteX9" fmla="*/ 9256 w 4844646"/>
                <a:gd name="connsiteY9" fmla="*/ 11527 h 1116060"/>
                <a:gd name="connsiteX10" fmla="*/ 2422323 w 4844646"/>
                <a:gd name="connsiteY10" fmla="*/ 580037 h 1116060"/>
                <a:gd name="connsiteX11" fmla="*/ 4835391 w 4844646"/>
                <a:gd name="connsiteY11" fmla="*/ 11527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67036 w 4844646"/>
                <a:gd name="connsiteY6" fmla="*/ 559461 h 1116060"/>
                <a:gd name="connsiteX7" fmla="*/ 0 w 4844646"/>
                <a:gd name="connsiteY7" fmla="*/ 0 h 1116060"/>
                <a:gd name="connsiteX8" fmla="*/ 9256 w 4844646"/>
                <a:gd name="connsiteY8" fmla="*/ 11527 h 1116060"/>
                <a:gd name="connsiteX9" fmla="*/ 2422323 w 4844646"/>
                <a:gd name="connsiteY9" fmla="*/ 580037 h 1116060"/>
                <a:gd name="connsiteX10" fmla="*/ 4835391 w 4844646"/>
                <a:gd name="connsiteY10" fmla="*/ 11527 h 1116060"/>
                <a:gd name="connsiteX11" fmla="*/ 4844646 w 4844646"/>
                <a:gd name="connsiteY11" fmla="*/ 0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0 w 4844646"/>
                <a:gd name="connsiteY6" fmla="*/ 0 h 1116060"/>
                <a:gd name="connsiteX7" fmla="*/ 9256 w 4844646"/>
                <a:gd name="connsiteY7" fmla="*/ 11527 h 1116060"/>
                <a:gd name="connsiteX8" fmla="*/ 2422323 w 4844646"/>
                <a:gd name="connsiteY8" fmla="*/ 580037 h 1116060"/>
                <a:gd name="connsiteX9" fmla="*/ 4835391 w 4844646"/>
                <a:gd name="connsiteY9" fmla="*/ 11527 h 1116060"/>
                <a:gd name="connsiteX10" fmla="*/ 4844646 w 4844646"/>
                <a:gd name="connsiteY10" fmla="*/ 0 h 1116060"/>
                <a:gd name="connsiteX0" fmla="*/ 4844646 w 4844646"/>
                <a:gd name="connsiteY0" fmla="*/ 0 h 1116060"/>
                <a:gd name="connsiteX1" fmla="*/ 4561731 w 4844646"/>
                <a:gd name="connsiteY1" fmla="*/ 559461 h 1116060"/>
                <a:gd name="connsiteX2" fmla="*/ 4559822 w 4844646"/>
                <a:gd name="connsiteY2" fmla="*/ 570158 h 1116060"/>
                <a:gd name="connsiteX3" fmla="*/ 2422323 w 4844646"/>
                <a:gd name="connsiteY3" fmla="*/ 1116060 h 1116060"/>
                <a:gd name="connsiteX4" fmla="*/ 284824 w 4844646"/>
                <a:gd name="connsiteY4" fmla="*/ 570158 h 1116060"/>
                <a:gd name="connsiteX5" fmla="*/ 0 w 4844646"/>
                <a:gd name="connsiteY5" fmla="*/ 0 h 1116060"/>
                <a:gd name="connsiteX6" fmla="*/ 9256 w 4844646"/>
                <a:gd name="connsiteY6" fmla="*/ 11527 h 1116060"/>
                <a:gd name="connsiteX7" fmla="*/ 2422323 w 4844646"/>
                <a:gd name="connsiteY7" fmla="*/ 580037 h 1116060"/>
                <a:gd name="connsiteX8" fmla="*/ 4835391 w 4844646"/>
                <a:gd name="connsiteY8" fmla="*/ 11527 h 1116060"/>
                <a:gd name="connsiteX9" fmla="*/ 4844646 w 4844646"/>
                <a:gd name="connsiteY9" fmla="*/ 0 h 1116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44646" h="1116060">
                  <a:moveTo>
                    <a:pt x="4844646" y="0"/>
                  </a:moveTo>
                  <a:lnTo>
                    <a:pt x="4561731" y="559461"/>
                  </a:lnTo>
                  <a:lnTo>
                    <a:pt x="4559822" y="570158"/>
                  </a:lnTo>
                  <a:cubicBezTo>
                    <a:pt x="4449793" y="876783"/>
                    <a:pt x="3534793" y="1116060"/>
                    <a:pt x="2422323" y="1116060"/>
                  </a:cubicBezTo>
                  <a:cubicBezTo>
                    <a:pt x="1309853" y="1116060"/>
                    <a:pt x="394853" y="876783"/>
                    <a:pt x="284824" y="570158"/>
                  </a:cubicBezTo>
                  <a:lnTo>
                    <a:pt x="0" y="0"/>
                  </a:lnTo>
                  <a:lnTo>
                    <a:pt x="9256" y="11527"/>
                  </a:lnTo>
                  <a:cubicBezTo>
                    <a:pt x="329160" y="340893"/>
                    <a:pt x="1288531" y="580037"/>
                    <a:pt x="2422323" y="580037"/>
                  </a:cubicBezTo>
                  <a:cubicBezTo>
                    <a:pt x="3556115" y="580037"/>
                    <a:pt x="4515486" y="340893"/>
                    <a:pt x="4835391" y="11527"/>
                  </a:cubicBezTo>
                  <a:lnTo>
                    <a:pt x="4844646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03" name="グループ化 1202">
              <a:extLst>
                <a:ext uri="{FF2B5EF4-FFF2-40B4-BE49-F238E27FC236}">
                  <a16:creationId xmlns:a16="http://schemas.microsoft.com/office/drawing/2014/main" id="{B2506D5E-AF16-AF39-05C9-6C3860B74559}"/>
                </a:ext>
              </a:extLst>
            </p:cNvPr>
            <p:cNvGrpSpPr/>
            <p:nvPr/>
          </p:nvGrpSpPr>
          <p:grpSpPr>
            <a:xfrm>
              <a:off x="-3412429" y="-2006998"/>
              <a:ext cx="3784358" cy="1430355"/>
              <a:chOff x="-3746258" y="-1919912"/>
              <a:chExt cx="3784358" cy="1430355"/>
            </a:xfrm>
          </p:grpSpPr>
          <p:sp>
            <p:nvSpPr>
              <p:cNvPr id="1204" name="Freeform 37">
                <a:extLst>
                  <a:ext uri="{FF2B5EF4-FFF2-40B4-BE49-F238E27FC236}">
                    <a16:creationId xmlns:a16="http://schemas.microsoft.com/office/drawing/2014/main" id="{4780DEFB-2D06-FABD-A051-EC159223904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895358" y="-17167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05" name="Freeform 37">
                <a:extLst>
                  <a:ext uri="{FF2B5EF4-FFF2-40B4-BE49-F238E27FC236}">
                    <a16:creationId xmlns:a16="http://schemas.microsoft.com/office/drawing/2014/main" id="{69D96277-33E5-6163-D888-A4F6C5E90F8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628658" y="-19199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06" name="Freeform 37">
                <a:extLst>
                  <a:ext uri="{FF2B5EF4-FFF2-40B4-BE49-F238E27FC236}">
                    <a16:creationId xmlns:a16="http://schemas.microsoft.com/office/drawing/2014/main" id="{84E60138-F625-C497-3989-BF69BBEDEB5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482358" y="-16786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07" name="Freeform 37">
                <a:extLst>
                  <a:ext uri="{FF2B5EF4-FFF2-40B4-BE49-F238E27FC236}">
                    <a16:creationId xmlns:a16="http://schemas.microsoft.com/office/drawing/2014/main" id="{7B53C48C-24D4-2714-0573-2B9A29ADE81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15658" y="-18818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08" name="Freeform 37">
                <a:extLst>
                  <a:ext uri="{FF2B5EF4-FFF2-40B4-BE49-F238E27FC236}">
                    <a16:creationId xmlns:a16="http://schemas.microsoft.com/office/drawing/2014/main" id="{4F4253FD-BA22-0AA1-3443-95C709BBC41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663458" y="-12954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09" name="Freeform 37">
                <a:extLst>
                  <a:ext uri="{FF2B5EF4-FFF2-40B4-BE49-F238E27FC236}">
                    <a16:creationId xmlns:a16="http://schemas.microsoft.com/office/drawing/2014/main" id="{6F0A49AB-920B-2A58-5C9D-08DCE841FFD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396758" y="-14986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10" name="Freeform 37">
                <a:extLst>
                  <a:ext uri="{FF2B5EF4-FFF2-40B4-BE49-F238E27FC236}">
                    <a16:creationId xmlns:a16="http://schemas.microsoft.com/office/drawing/2014/main" id="{F1B97D95-19D2-8E14-6303-96E5ECF690D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746258" y="-13970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11" name="Freeform 37">
                <a:extLst>
                  <a:ext uri="{FF2B5EF4-FFF2-40B4-BE49-F238E27FC236}">
                    <a16:creationId xmlns:a16="http://schemas.microsoft.com/office/drawing/2014/main" id="{C2B77CA5-05DA-60BB-29F5-D7C62A7453A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479558" y="-16002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236" name="グループ化 1235">
            <a:extLst>
              <a:ext uri="{FF2B5EF4-FFF2-40B4-BE49-F238E27FC236}">
                <a16:creationId xmlns:a16="http://schemas.microsoft.com/office/drawing/2014/main" id="{1DA9896D-3031-6782-D1A9-09E9D643B2B4}"/>
              </a:ext>
            </a:extLst>
          </p:cNvPr>
          <p:cNvGrpSpPr/>
          <p:nvPr/>
        </p:nvGrpSpPr>
        <p:grpSpPr>
          <a:xfrm>
            <a:off x="3738104" y="4035363"/>
            <a:ext cx="2474424" cy="1902880"/>
            <a:chOff x="1451333" y="-2210198"/>
            <a:chExt cx="5008414" cy="3851566"/>
          </a:xfrm>
        </p:grpSpPr>
        <p:sp>
          <p:nvSpPr>
            <p:cNvPr id="1237" name="楕円 1236">
              <a:extLst>
                <a:ext uri="{FF2B5EF4-FFF2-40B4-BE49-F238E27FC236}">
                  <a16:creationId xmlns:a16="http://schemas.microsoft.com/office/drawing/2014/main" id="{8D0AB894-B2F2-3212-234D-E4D6EDCCE8EC}"/>
                </a:ext>
              </a:extLst>
            </p:cNvPr>
            <p:cNvSpPr/>
            <p:nvPr/>
          </p:nvSpPr>
          <p:spPr>
            <a:xfrm>
              <a:off x="1451333" y="-455982"/>
              <a:ext cx="5008414" cy="1578800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8" name="フリーフォーム: 図形 1237">
              <a:extLst>
                <a:ext uri="{FF2B5EF4-FFF2-40B4-BE49-F238E27FC236}">
                  <a16:creationId xmlns:a16="http://schemas.microsoft.com/office/drawing/2014/main" id="{EE257D3D-9888-E633-A627-BE51887D0EDA}"/>
                </a:ext>
              </a:extLst>
            </p:cNvPr>
            <p:cNvSpPr/>
            <p:nvPr/>
          </p:nvSpPr>
          <p:spPr>
            <a:xfrm>
              <a:off x="1937444" y="468487"/>
              <a:ext cx="4036195" cy="646815"/>
            </a:xfrm>
            <a:custGeom>
              <a:avLst/>
              <a:gdLst>
                <a:gd name="connsiteX0" fmla="*/ 2018097 w 4036195"/>
                <a:gd name="connsiteY0" fmla="*/ 0 h 646815"/>
                <a:gd name="connsiteX1" fmla="*/ 3950465 w 4036195"/>
                <a:gd name="connsiteY1" fmla="*/ 287268 h 646815"/>
                <a:gd name="connsiteX2" fmla="*/ 4036195 w 4036195"/>
                <a:gd name="connsiteY2" fmla="*/ 323408 h 646815"/>
                <a:gd name="connsiteX3" fmla="*/ 3950465 w 4036195"/>
                <a:gd name="connsiteY3" fmla="*/ 359547 h 646815"/>
                <a:gd name="connsiteX4" fmla="*/ 2018097 w 4036195"/>
                <a:gd name="connsiteY4" fmla="*/ 646815 h 646815"/>
                <a:gd name="connsiteX5" fmla="*/ 85729 w 4036195"/>
                <a:gd name="connsiteY5" fmla="*/ 359547 h 646815"/>
                <a:gd name="connsiteX6" fmla="*/ 0 w 4036195"/>
                <a:gd name="connsiteY6" fmla="*/ 323408 h 646815"/>
                <a:gd name="connsiteX7" fmla="*/ 85729 w 4036195"/>
                <a:gd name="connsiteY7" fmla="*/ 287268 h 646815"/>
                <a:gd name="connsiteX8" fmla="*/ 2018097 w 4036195"/>
                <a:gd name="connsiteY8" fmla="*/ 0 h 64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36195" h="646815">
                  <a:moveTo>
                    <a:pt x="2018097" y="0"/>
                  </a:moveTo>
                  <a:cubicBezTo>
                    <a:pt x="2796054" y="0"/>
                    <a:pt x="3491157" y="111826"/>
                    <a:pt x="3950465" y="287268"/>
                  </a:cubicBezTo>
                  <a:lnTo>
                    <a:pt x="4036195" y="323408"/>
                  </a:lnTo>
                  <a:lnTo>
                    <a:pt x="3950465" y="359547"/>
                  </a:lnTo>
                  <a:cubicBezTo>
                    <a:pt x="3491157" y="534989"/>
                    <a:pt x="2796054" y="646815"/>
                    <a:pt x="2018097" y="646815"/>
                  </a:cubicBezTo>
                  <a:cubicBezTo>
                    <a:pt x="1240140" y="646815"/>
                    <a:pt x="545038" y="534989"/>
                    <a:pt x="85729" y="359547"/>
                  </a:cubicBezTo>
                  <a:lnTo>
                    <a:pt x="0" y="323408"/>
                  </a:lnTo>
                  <a:lnTo>
                    <a:pt x="85729" y="287268"/>
                  </a:lnTo>
                  <a:cubicBezTo>
                    <a:pt x="545038" y="111826"/>
                    <a:pt x="1240140" y="0"/>
                    <a:pt x="2018097" y="0"/>
                  </a:cubicBezTo>
                  <a:close/>
                </a:path>
              </a:pathLst>
            </a:custGeom>
            <a:solidFill>
              <a:srgbClr val="FFC81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39" name="グループ化 1238">
              <a:extLst>
                <a:ext uri="{FF2B5EF4-FFF2-40B4-BE49-F238E27FC236}">
                  <a16:creationId xmlns:a16="http://schemas.microsoft.com/office/drawing/2014/main" id="{972B48D6-72B7-2278-952D-7F2603705E01}"/>
                </a:ext>
              </a:extLst>
            </p:cNvPr>
            <p:cNvGrpSpPr/>
            <p:nvPr/>
          </p:nvGrpSpPr>
          <p:grpSpPr>
            <a:xfrm>
              <a:off x="1714392" y="-740711"/>
              <a:ext cx="1466960" cy="1474478"/>
              <a:chOff x="3653950" y="3057106"/>
              <a:chExt cx="1696818" cy="1705514"/>
            </a:xfrm>
          </p:grpSpPr>
          <p:sp>
            <p:nvSpPr>
              <p:cNvPr id="1272" name="楕円 1271">
                <a:extLst>
                  <a:ext uri="{FF2B5EF4-FFF2-40B4-BE49-F238E27FC236}">
                    <a16:creationId xmlns:a16="http://schemas.microsoft.com/office/drawing/2014/main" id="{9F5D43CA-4E69-5929-5979-8179F4279879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3" name="フリーフォーム: 図形 1272">
                <a:extLst>
                  <a:ext uri="{FF2B5EF4-FFF2-40B4-BE49-F238E27FC236}">
                    <a16:creationId xmlns:a16="http://schemas.microsoft.com/office/drawing/2014/main" id="{E5A90BD4-09D9-B530-1CD0-EE3C307C6C96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4" name="フリーフォーム: 図形 1273">
                <a:extLst>
                  <a:ext uri="{FF2B5EF4-FFF2-40B4-BE49-F238E27FC236}">
                    <a16:creationId xmlns:a16="http://schemas.microsoft.com/office/drawing/2014/main" id="{EF4983FE-432C-E759-CCC0-F855758CDC92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40" name="グループ化 1239">
              <a:extLst>
                <a:ext uri="{FF2B5EF4-FFF2-40B4-BE49-F238E27FC236}">
                  <a16:creationId xmlns:a16="http://schemas.microsoft.com/office/drawing/2014/main" id="{CFF90C84-B8B3-2139-9255-4B924ABC5F7C}"/>
                </a:ext>
              </a:extLst>
            </p:cNvPr>
            <p:cNvGrpSpPr/>
            <p:nvPr/>
          </p:nvGrpSpPr>
          <p:grpSpPr>
            <a:xfrm>
              <a:off x="3228232" y="-740711"/>
              <a:ext cx="1466960" cy="1474478"/>
              <a:chOff x="3653950" y="3057106"/>
              <a:chExt cx="1696818" cy="1705514"/>
            </a:xfrm>
          </p:grpSpPr>
          <p:sp>
            <p:nvSpPr>
              <p:cNvPr id="1269" name="楕円 1268">
                <a:extLst>
                  <a:ext uri="{FF2B5EF4-FFF2-40B4-BE49-F238E27FC236}">
                    <a16:creationId xmlns:a16="http://schemas.microsoft.com/office/drawing/2014/main" id="{B924E481-D9A6-3CB6-D696-638239C63823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0" name="フリーフォーム: 図形 1269">
                <a:extLst>
                  <a:ext uri="{FF2B5EF4-FFF2-40B4-BE49-F238E27FC236}">
                    <a16:creationId xmlns:a16="http://schemas.microsoft.com/office/drawing/2014/main" id="{54715470-406D-2BEE-0641-F1F832595666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1" name="フリーフォーム: 図形 1270">
                <a:extLst>
                  <a:ext uri="{FF2B5EF4-FFF2-40B4-BE49-F238E27FC236}">
                    <a16:creationId xmlns:a16="http://schemas.microsoft.com/office/drawing/2014/main" id="{0B850132-6E82-77C0-84EA-8B41B743FE70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41" name="グループ化 1240">
              <a:extLst>
                <a:ext uri="{FF2B5EF4-FFF2-40B4-BE49-F238E27FC236}">
                  <a16:creationId xmlns:a16="http://schemas.microsoft.com/office/drawing/2014/main" id="{AA805A23-786B-93A1-E273-E1A16BB67597}"/>
                </a:ext>
              </a:extLst>
            </p:cNvPr>
            <p:cNvGrpSpPr/>
            <p:nvPr/>
          </p:nvGrpSpPr>
          <p:grpSpPr>
            <a:xfrm>
              <a:off x="4736992" y="-740711"/>
              <a:ext cx="1466960" cy="1474478"/>
              <a:chOff x="3653950" y="3057106"/>
              <a:chExt cx="1696818" cy="1705514"/>
            </a:xfrm>
          </p:grpSpPr>
          <p:sp>
            <p:nvSpPr>
              <p:cNvPr id="1266" name="楕円 1265">
                <a:extLst>
                  <a:ext uri="{FF2B5EF4-FFF2-40B4-BE49-F238E27FC236}">
                    <a16:creationId xmlns:a16="http://schemas.microsoft.com/office/drawing/2014/main" id="{D4BC0F79-8060-3AEF-0C77-A8B5B3273DA6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7" name="フリーフォーム: 図形 1266">
                <a:extLst>
                  <a:ext uri="{FF2B5EF4-FFF2-40B4-BE49-F238E27FC236}">
                    <a16:creationId xmlns:a16="http://schemas.microsoft.com/office/drawing/2014/main" id="{8F7A9C6C-A619-140F-16D7-A0AEF26D2014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8" name="フリーフォーム: 図形 1267">
                <a:extLst>
                  <a:ext uri="{FF2B5EF4-FFF2-40B4-BE49-F238E27FC236}">
                    <a16:creationId xmlns:a16="http://schemas.microsoft.com/office/drawing/2014/main" id="{272C5639-10A0-9574-42C0-27700FFB59CD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42" name="グループ化 1241">
              <a:extLst>
                <a:ext uri="{FF2B5EF4-FFF2-40B4-BE49-F238E27FC236}">
                  <a16:creationId xmlns:a16="http://schemas.microsoft.com/office/drawing/2014/main" id="{D6BA3BAF-EB32-8FB6-4B2F-3AF145F1B188}"/>
                </a:ext>
              </a:extLst>
            </p:cNvPr>
            <p:cNvGrpSpPr/>
            <p:nvPr/>
          </p:nvGrpSpPr>
          <p:grpSpPr>
            <a:xfrm>
              <a:off x="1729632" y="-194611"/>
              <a:ext cx="1466960" cy="1474478"/>
              <a:chOff x="3653950" y="3057106"/>
              <a:chExt cx="1696818" cy="1705514"/>
            </a:xfrm>
          </p:grpSpPr>
          <p:sp>
            <p:nvSpPr>
              <p:cNvPr id="1263" name="楕円 1262">
                <a:extLst>
                  <a:ext uri="{FF2B5EF4-FFF2-40B4-BE49-F238E27FC236}">
                    <a16:creationId xmlns:a16="http://schemas.microsoft.com/office/drawing/2014/main" id="{8DE3BDAD-B489-7525-52D0-151D23687C29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4" name="フリーフォーム: 図形 1263">
                <a:extLst>
                  <a:ext uri="{FF2B5EF4-FFF2-40B4-BE49-F238E27FC236}">
                    <a16:creationId xmlns:a16="http://schemas.microsoft.com/office/drawing/2014/main" id="{5A54FC85-8A20-AB2C-FD86-95AF998BDD2E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576119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  <a:gd name="connsiteX0" fmla="*/ 12328 w 1365811"/>
                  <a:gd name="connsiteY0" fmla="*/ 378666 h 820129"/>
                  <a:gd name="connsiteX1" fmla="*/ 288554 w 1365811"/>
                  <a:gd name="connsiteY1" fmla="*/ 276272 h 820129"/>
                  <a:gd name="connsiteX2" fmla="*/ 453253 w 1365811"/>
                  <a:gd name="connsiteY2" fmla="*/ 820088 h 820129"/>
                  <a:gd name="connsiteX3" fmla="*/ 695747 w 1365811"/>
                  <a:gd name="connsiteY3" fmla="*/ 245316 h 820129"/>
                  <a:gd name="connsiteX4" fmla="*/ 924347 w 1365811"/>
                  <a:gd name="connsiteY4" fmla="*/ 333422 h 820129"/>
                  <a:gd name="connsiteX5" fmla="*/ 1087066 w 1365811"/>
                  <a:gd name="connsiteY5" fmla="*/ 267541 h 820129"/>
                  <a:gd name="connsiteX6" fmla="*/ 1360116 w 1365811"/>
                  <a:gd name="connsiteY6" fmla="*/ 335804 h 820129"/>
                  <a:gd name="connsiteX7" fmla="*/ 655266 w 1365811"/>
                  <a:gd name="connsiteY7" fmla="*/ 47 h 820129"/>
                  <a:gd name="connsiteX8" fmla="*/ 12328 w 1365811"/>
                  <a:gd name="connsiteY8" fmla="*/ 378666 h 820129"/>
                  <a:gd name="connsiteX0" fmla="*/ 12328 w 1365811"/>
                  <a:gd name="connsiteY0" fmla="*/ 378666 h 820268"/>
                  <a:gd name="connsiteX1" fmla="*/ 288554 w 1365811"/>
                  <a:gd name="connsiteY1" fmla="*/ 276272 h 820268"/>
                  <a:gd name="connsiteX2" fmla="*/ 453253 w 1365811"/>
                  <a:gd name="connsiteY2" fmla="*/ 820088 h 820268"/>
                  <a:gd name="connsiteX3" fmla="*/ 695747 w 1365811"/>
                  <a:gd name="connsiteY3" fmla="*/ 245316 h 820268"/>
                  <a:gd name="connsiteX4" fmla="*/ 924347 w 1365811"/>
                  <a:gd name="connsiteY4" fmla="*/ 333422 h 820268"/>
                  <a:gd name="connsiteX5" fmla="*/ 1087066 w 1365811"/>
                  <a:gd name="connsiteY5" fmla="*/ 267541 h 820268"/>
                  <a:gd name="connsiteX6" fmla="*/ 1360116 w 1365811"/>
                  <a:gd name="connsiteY6" fmla="*/ 335804 h 820268"/>
                  <a:gd name="connsiteX7" fmla="*/ 655266 w 1365811"/>
                  <a:gd name="connsiteY7" fmla="*/ 47 h 820268"/>
                  <a:gd name="connsiteX8" fmla="*/ 12328 w 1365811"/>
                  <a:gd name="connsiteY8" fmla="*/ 378666 h 820268"/>
                  <a:gd name="connsiteX0" fmla="*/ 12328 w 1365811"/>
                  <a:gd name="connsiteY0" fmla="*/ 378666 h 576256"/>
                  <a:gd name="connsiteX1" fmla="*/ 288554 w 1365811"/>
                  <a:gd name="connsiteY1" fmla="*/ 276272 h 576256"/>
                  <a:gd name="connsiteX2" fmla="*/ 510217 w 1365811"/>
                  <a:gd name="connsiteY2" fmla="*/ 575957 h 576256"/>
                  <a:gd name="connsiteX3" fmla="*/ 695747 w 1365811"/>
                  <a:gd name="connsiteY3" fmla="*/ 245316 h 576256"/>
                  <a:gd name="connsiteX4" fmla="*/ 924347 w 1365811"/>
                  <a:gd name="connsiteY4" fmla="*/ 333422 h 576256"/>
                  <a:gd name="connsiteX5" fmla="*/ 1087066 w 1365811"/>
                  <a:gd name="connsiteY5" fmla="*/ 267541 h 576256"/>
                  <a:gd name="connsiteX6" fmla="*/ 1360116 w 1365811"/>
                  <a:gd name="connsiteY6" fmla="*/ 335804 h 576256"/>
                  <a:gd name="connsiteX7" fmla="*/ 655266 w 1365811"/>
                  <a:gd name="connsiteY7" fmla="*/ 47 h 576256"/>
                  <a:gd name="connsiteX8" fmla="*/ 12328 w 1365811"/>
                  <a:gd name="connsiteY8" fmla="*/ 378666 h 576256"/>
                  <a:gd name="connsiteX0" fmla="*/ 12328 w 1365811"/>
                  <a:gd name="connsiteY0" fmla="*/ 378666 h 576119"/>
                  <a:gd name="connsiteX1" fmla="*/ 288554 w 1365811"/>
                  <a:gd name="connsiteY1" fmla="*/ 276272 h 576119"/>
                  <a:gd name="connsiteX2" fmla="*/ 510217 w 1365811"/>
                  <a:gd name="connsiteY2" fmla="*/ 575957 h 576119"/>
                  <a:gd name="connsiteX3" fmla="*/ 695747 w 1365811"/>
                  <a:gd name="connsiteY3" fmla="*/ 318555 h 576119"/>
                  <a:gd name="connsiteX4" fmla="*/ 924347 w 1365811"/>
                  <a:gd name="connsiteY4" fmla="*/ 333422 h 576119"/>
                  <a:gd name="connsiteX5" fmla="*/ 1087066 w 1365811"/>
                  <a:gd name="connsiteY5" fmla="*/ 267541 h 576119"/>
                  <a:gd name="connsiteX6" fmla="*/ 1360116 w 1365811"/>
                  <a:gd name="connsiteY6" fmla="*/ 335804 h 576119"/>
                  <a:gd name="connsiteX7" fmla="*/ 655266 w 1365811"/>
                  <a:gd name="connsiteY7" fmla="*/ 47 h 576119"/>
                  <a:gd name="connsiteX8" fmla="*/ 12328 w 1365811"/>
                  <a:gd name="connsiteY8" fmla="*/ 378666 h 57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576119">
                    <a:moveTo>
                      <a:pt x="12328" y="378666"/>
                    </a:moveTo>
                    <a:cubicBezTo>
                      <a:pt x="113133" y="360410"/>
                      <a:pt x="205573" y="243390"/>
                      <a:pt x="288554" y="276272"/>
                    </a:cubicBezTo>
                    <a:cubicBezTo>
                      <a:pt x="371535" y="309154"/>
                      <a:pt x="442352" y="568910"/>
                      <a:pt x="510217" y="575957"/>
                    </a:cubicBezTo>
                    <a:cubicBezTo>
                      <a:pt x="578082" y="583004"/>
                      <a:pt x="626725" y="358978"/>
                      <a:pt x="695747" y="318555"/>
                    </a:cubicBezTo>
                    <a:cubicBezTo>
                      <a:pt x="764769" y="278132"/>
                      <a:pt x="859127" y="341924"/>
                      <a:pt x="924347" y="333422"/>
                    </a:cubicBezTo>
                    <a:cubicBezTo>
                      <a:pt x="989567" y="324920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121BC29B-97A2-102A-7E84-EEBA0DA372E6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43" name="グループ化 1242">
              <a:extLst>
                <a:ext uri="{FF2B5EF4-FFF2-40B4-BE49-F238E27FC236}">
                  <a16:creationId xmlns:a16="http://schemas.microsoft.com/office/drawing/2014/main" id="{E28A33D2-4C19-195A-587C-A5B738F4432A}"/>
                </a:ext>
              </a:extLst>
            </p:cNvPr>
            <p:cNvGrpSpPr/>
            <p:nvPr/>
          </p:nvGrpSpPr>
          <p:grpSpPr>
            <a:xfrm>
              <a:off x="3228232" y="-194611"/>
              <a:ext cx="1466960" cy="1474478"/>
              <a:chOff x="3653950" y="3057106"/>
              <a:chExt cx="1696818" cy="1705514"/>
            </a:xfrm>
          </p:grpSpPr>
          <p:sp>
            <p:nvSpPr>
              <p:cNvPr id="1260" name="楕円 1259">
                <a:extLst>
                  <a:ext uri="{FF2B5EF4-FFF2-40B4-BE49-F238E27FC236}">
                    <a16:creationId xmlns:a16="http://schemas.microsoft.com/office/drawing/2014/main" id="{D130546F-21E4-AC91-E742-F24F51CADD44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EBA23910-262F-AEAA-C7D6-D60E851ECAC1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556FEEFB-3E46-77E9-41E5-1BA84F568324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44" name="四角形: 上の 2 つの角を丸める 1243">
              <a:extLst>
                <a:ext uri="{FF2B5EF4-FFF2-40B4-BE49-F238E27FC236}">
                  <a16:creationId xmlns:a16="http://schemas.microsoft.com/office/drawing/2014/main" id="{35177DF1-2207-6AA4-62F0-7D962B6B16CD}"/>
                </a:ext>
              </a:extLst>
            </p:cNvPr>
            <p:cNvSpPr/>
            <p:nvPr/>
          </p:nvSpPr>
          <p:spPr>
            <a:xfrm rot="1953864">
              <a:off x="6271928" y="-612107"/>
              <a:ext cx="98015" cy="111331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45" name="グループ化 1244">
              <a:extLst>
                <a:ext uri="{FF2B5EF4-FFF2-40B4-BE49-F238E27FC236}">
                  <a16:creationId xmlns:a16="http://schemas.microsoft.com/office/drawing/2014/main" id="{ECE14447-BD5F-D608-7B18-9A81899877DB}"/>
                </a:ext>
              </a:extLst>
            </p:cNvPr>
            <p:cNvGrpSpPr/>
            <p:nvPr/>
          </p:nvGrpSpPr>
          <p:grpSpPr>
            <a:xfrm>
              <a:off x="4721752" y="-194611"/>
              <a:ext cx="1466960" cy="1474478"/>
              <a:chOff x="3653950" y="3057106"/>
              <a:chExt cx="1696818" cy="1705514"/>
            </a:xfrm>
          </p:grpSpPr>
          <p:sp>
            <p:nvSpPr>
              <p:cNvPr id="1257" name="楕円 1256">
                <a:extLst>
                  <a:ext uri="{FF2B5EF4-FFF2-40B4-BE49-F238E27FC236}">
                    <a16:creationId xmlns:a16="http://schemas.microsoft.com/office/drawing/2014/main" id="{391F797A-697A-1113-D715-B2FC7A4B3494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8" name="フリーフォーム: 図形 1257">
                <a:extLst>
                  <a:ext uri="{FF2B5EF4-FFF2-40B4-BE49-F238E27FC236}">
                    <a16:creationId xmlns:a16="http://schemas.microsoft.com/office/drawing/2014/main" id="{C46D7C86-19DF-0A9E-CE18-63A19081D383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7CAEED2F-8C41-CBD7-F72C-C06711FFB866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46" name="フリーフォーム: 図形 1245">
              <a:extLst>
                <a:ext uri="{FF2B5EF4-FFF2-40B4-BE49-F238E27FC236}">
                  <a16:creationId xmlns:a16="http://schemas.microsoft.com/office/drawing/2014/main" id="{229B73C6-837E-6A4C-4EA3-02F1FAB505ED}"/>
                </a:ext>
              </a:extLst>
            </p:cNvPr>
            <p:cNvSpPr/>
            <p:nvPr/>
          </p:nvSpPr>
          <p:spPr>
            <a:xfrm>
              <a:off x="1533217" y="525308"/>
              <a:ext cx="4844646" cy="1116060"/>
            </a:xfrm>
            <a:custGeom>
              <a:avLst/>
              <a:gdLst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82915 w 4844646"/>
                <a:gd name="connsiteY6" fmla="*/ 559461 h 1116060"/>
                <a:gd name="connsiteX7" fmla="*/ 267036 w 4844646"/>
                <a:gd name="connsiteY7" fmla="*/ 559461 h 1116060"/>
                <a:gd name="connsiteX8" fmla="*/ 0 w 4844646"/>
                <a:gd name="connsiteY8" fmla="*/ 0 h 1116060"/>
                <a:gd name="connsiteX9" fmla="*/ 9256 w 4844646"/>
                <a:gd name="connsiteY9" fmla="*/ 11527 h 1116060"/>
                <a:gd name="connsiteX10" fmla="*/ 2422323 w 4844646"/>
                <a:gd name="connsiteY10" fmla="*/ 580037 h 1116060"/>
                <a:gd name="connsiteX11" fmla="*/ 4835391 w 4844646"/>
                <a:gd name="connsiteY11" fmla="*/ 11527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67036 w 4844646"/>
                <a:gd name="connsiteY6" fmla="*/ 559461 h 1116060"/>
                <a:gd name="connsiteX7" fmla="*/ 0 w 4844646"/>
                <a:gd name="connsiteY7" fmla="*/ 0 h 1116060"/>
                <a:gd name="connsiteX8" fmla="*/ 9256 w 4844646"/>
                <a:gd name="connsiteY8" fmla="*/ 11527 h 1116060"/>
                <a:gd name="connsiteX9" fmla="*/ 2422323 w 4844646"/>
                <a:gd name="connsiteY9" fmla="*/ 580037 h 1116060"/>
                <a:gd name="connsiteX10" fmla="*/ 4835391 w 4844646"/>
                <a:gd name="connsiteY10" fmla="*/ 11527 h 1116060"/>
                <a:gd name="connsiteX11" fmla="*/ 4844646 w 4844646"/>
                <a:gd name="connsiteY11" fmla="*/ 0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0 w 4844646"/>
                <a:gd name="connsiteY6" fmla="*/ 0 h 1116060"/>
                <a:gd name="connsiteX7" fmla="*/ 9256 w 4844646"/>
                <a:gd name="connsiteY7" fmla="*/ 11527 h 1116060"/>
                <a:gd name="connsiteX8" fmla="*/ 2422323 w 4844646"/>
                <a:gd name="connsiteY8" fmla="*/ 580037 h 1116060"/>
                <a:gd name="connsiteX9" fmla="*/ 4835391 w 4844646"/>
                <a:gd name="connsiteY9" fmla="*/ 11527 h 1116060"/>
                <a:gd name="connsiteX10" fmla="*/ 4844646 w 4844646"/>
                <a:gd name="connsiteY10" fmla="*/ 0 h 1116060"/>
                <a:gd name="connsiteX0" fmla="*/ 4844646 w 4844646"/>
                <a:gd name="connsiteY0" fmla="*/ 0 h 1116060"/>
                <a:gd name="connsiteX1" fmla="*/ 4561731 w 4844646"/>
                <a:gd name="connsiteY1" fmla="*/ 559461 h 1116060"/>
                <a:gd name="connsiteX2" fmla="*/ 4559822 w 4844646"/>
                <a:gd name="connsiteY2" fmla="*/ 570158 h 1116060"/>
                <a:gd name="connsiteX3" fmla="*/ 2422323 w 4844646"/>
                <a:gd name="connsiteY3" fmla="*/ 1116060 h 1116060"/>
                <a:gd name="connsiteX4" fmla="*/ 284824 w 4844646"/>
                <a:gd name="connsiteY4" fmla="*/ 570158 h 1116060"/>
                <a:gd name="connsiteX5" fmla="*/ 0 w 4844646"/>
                <a:gd name="connsiteY5" fmla="*/ 0 h 1116060"/>
                <a:gd name="connsiteX6" fmla="*/ 9256 w 4844646"/>
                <a:gd name="connsiteY6" fmla="*/ 11527 h 1116060"/>
                <a:gd name="connsiteX7" fmla="*/ 2422323 w 4844646"/>
                <a:gd name="connsiteY7" fmla="*/ 580037 h 1116060"/>
                <a:gd name="connsiteX8" fmla="*/ 4835391 w 4844646"/>
                <a:gd name="connsiteY8" fmla="*/ 11527 h 1116060"/>
                <a:gd name="connsiteX9" fmla="*/ 4844646 w 4844646"/>
                <a:gd name="connsiteY9" fmla="*/ 0 h 1116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44646" h="1116060">
                  <a:moveTo>
                    <a:pt x="4844646" y="0"/>
                  </a:moveTo>
                  <a:lnTo>
                    <a:pt x="4561731" y="559461"/>
                  </a:lnTo>
                  <a:lnTo>
                    <a:pt x="4559822" y="570158"/>
                  </a:lnTo>
                  <a:cubicBezTo>
                    <a:pt x="4449793" y="876783"/>
                    <a:pt x="3534793" y="1116060"/>
                    <a:pt x="2422323" y="1116060"/>
                  </a:cubicBezTo>
                  <a:cubicBezTo>
                    <a:pt x="1309853" y="1116060"/>
                    <a:pt x="394853" y="876783"/>
                    <a:pt x="284824" y="570158"/>
                  </a:cubicBezTo>
                  <a:lnTo>
                    <a:pt x="0" y="0"/>
                  </a:lnTo>
                  <a:lnTo>
                    <a:pt x="9256" y="11527"/>
                  </a:lnTo>
                  <a:cubicBezTo>
                    <a:pt x="329160" y="340893"/>
                    <a:pt x="1288531" y="580037"/>
                    <a:pt x="2422323" y="580037"/>
                  </a:cubicBezTo>
                  <a:cubicBezTo>
                    <a:pt x="3556115" y="580037"/>
                    <a:pt x="4515486" y="340893"/>
                    <a:pt x="4835391" y="11527"/>
                  </a:cubicBezTo>
                  <a:lnTo>
                    <a:pt x="4844646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7" name="四角形: 上の 2 つの角を丸める 1246">
              <a:extLst>
                <a:ext uri="{FF2B5EF4-FFF2-40B4-BE49-F238E27FC236}">
                  <a16:creationId xmlns:a16="http://schemas.microsoft.com/office/drawing/2014/main" id="{182567DF-A811-B932-1ADC-A979482BE7A1}"/>
                </a:ext>
              </a:extLst>
            </p:cNvPr>
            <p:cNvSpPr/>
            <p:nvPr/>
          </p:nvSpPr>
          <p:spPr>
            <a:xfrm rot="1581008">
              <a:off x="6215623" y="-743816"/>
              <a:ext cx="98015" cy="111331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48" name="グループ化 1247">
              <a:extLst>
                <a:ext uri="{FF2B5EF4-FFF2-40B4-BE49-F238E27FC236}">
                  <a16:creationId xmlns:a16="http://schemas.microsoft.com/office/drawing/2014/main" id="{6B9DD31F-C156-4CB1-CB32-A91A8F87CED5}"/>
                </a:ext>
              </a:extLst>
            </p:cNvPr>
            <p:cNvGrpSpPr/>
            <p:nvPr/>
          </p:nvGrpSpPr>
          <p:grpSpPr>
            <a:xfrm>
              <a:off x="2117514" y="-2210198"/>
              <a:ext cx="3784358" cy="1430355"/>
              <a:chOff x="-3746258" y="-1919912"/>
              <a:chExt cx="3784358" cy="1430355"/>
            </a:xfrm>
          </p:grpSpPr>
          <p:sp>
            <p:nvSpPr>
              <p:cNvPr id="1249" name="Freeform 37">
                <a:extLst>
                  <a:ext uri="{FF2B5EF4-FFF2-40B4-BE49-F238E27FC236}">
                    <a16:creationId xmlns:a16="http://schemas.microsoft.com/office/drawing/2014/main" id="{1F011D95-1210-E83E-D7EE-CD763C353C8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895358" y="-17167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50" name="Freeform 37">
                <a:extLst>
                  <a:ext uri="{FF2B5EF4-FFF2-40B4-BE49-F238E27FC236}">
                    <a16:creationId xmlns:a16="http://schemas.microsoft.com/office/drawing/2014/main" id="{FABFA279-5023-84BF-FB3B-0611CA7CAA7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628658" y="-19199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51" name="Freeform 37">
                <a:extLst>
                  <a:ext uri="{FF2B5EF4-FFF2-40B4-BE49-F238E27FC236}">
                    <a16:creationId xmlns:a16="http://schemas.microsoft.com/office/drawing/2014/main" id="{AA7339FF-867A-7B39-F0E8-13D22867049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482358" y="-16786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52" name="Freeform 37">
                <a:extLst>
                  <a:ext uri="{FF2B5EF4-FFF2-40B4-BE49-F238E27FC236}">
                    <a16:creationId xmlns:a16="http://schemas.microsoft.com/office/drawing/2014/main" id="{36CB4F84-44D3-18D9-B917-6198BC3F851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15658" y="-18818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53" name="Freeform 37">
                <a:extLst>
                  <a:ext uri="{FF2B5EF4-FFF2-40B4-BE49-F238E27FC236}">
                    <a16:creationId xmlns:a16="http://schemas.microsoft.com/office/drawing/2014/main" id="{2C5560AD-1A9F-61A0-8230-17D6347B0AA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663458" y="-12954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54" name="Freeform 37">
                <a:extLst>
                  <a:ext uri="{FF2B5EF4-FFF2-40B4-BE49-F238E27FC236}">
                    <a16:creationId xmlns:a16="http://schemas.microsoft.com/office/drawing/2014/main" id="{B731417A-2703-1E95-656D-8E97EA6C4C9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396758" y="-14986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55" name="Freeform 37">
                <a:extLst>
                  <a:ext uri="{FF2B5EF4-FFF2-40B4-BE49-F238E27FC236}">
                    <a16:creationId xmlns:a16="http://schemas.microsoft.com/office/drawing/2014/main" id="{31BBBA4C-18C1-DCFB-FEE3-6A2FC278C6C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746258" y="-13970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56" name="Freeform 37">
                <a:extLst>
                  <a:ext uri="{FF2B5EF4-FFF2-40B4-BE49-F238E27FC236}">
                    <a16:creationId xmlns:a16="http://schemas.microsoft.com/office/drawing/2014/main" id="{5E907524-888E-2FFE-03F2-6802287BC8C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479558" y="-1600200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275" name="グループ化 1274">
            <a:extLst>
              <a:ext uri="{FF2B5EF4-FFF2-40B4-BE49-F238E27FC236}">
                <a16:creationId xmlns:a16="http://schemas.microsoft.com/office/drawing/2014/main" id="{BC2C189F-7A34-204A-E59B-EF85B0F0F9E0}"/>
              </a:ext>
            </a:extLst>
          </p:cNvPr>
          <p:cNvGrpSpPr/>
          <p:nvPr/>
        </p:nvGrpSpPr>
        <p:grpSpPr>
          <a:xfrm>
            <a:off x="6781743" y="3832164"/>
            <a:ext cx="2250300" cy="2183732"/>
            <a:chOff x="6661860" y="-2862142"/>
            <a:chExt cx="4239535" cy="4114128"/>
          </a:xfrm>
        </p:grpSpPr>
        <p:sp>
          <p:nvSpPr>
            <p:cNvPr id="1276" name="楕円 1275">
              <a:extLst>
                <a:ext uri="{FF2B5EF4-FFF2-40B4-BE49-F238E27FC236}">
                  <a16:creationId xmlns:a16="http://schemas.microsoft.com/office/drawing/2014/main" id="{31468638-BC50-D4CB-EE65-4430E401EFC1}"/>
                </a:ext>
              </a:extLst>
            </p:cNvPr>
            <p:cNvSpPr/>
            <p:nvPr/>
          </p:nvSpPr>
          <p:spPr>
            <a:xfrm>
              <a:off x="6661860" y="-845364"/>
              <a:ext cx="4239535" cy="1578800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7" name="フリーフォーム: 図形 1276">
              <a:extLst>
                <a:ext uri="{FF2B5EF4-FFF2-40B4-BE49-F238E27FC236}">
                  <a16:creationId xmlns:a16="http://schemas.microsoft.com/office/drawing/2014/main" id="{ADB38AED-34FE-5757-5976-82C3EA2A9150}"/>
                </a:ext>
              </a:extLst>
            </p:cNvPr>
            <p:cNvSpPr/>
            <p:nvPr/>
          </p:nvSpPr>
          <p:spPr>
            <a:xfrm>
              <a:off x="7073344" y="79105"/>
              <a:ext cx="3416569" cy="646815"/>
            </a:xfrm>
            <a:custGeom>
              <a:avLst/>
              <a:gdLst>
                <a:gd name="connsiteX0" fmla="*/ 2018097 w 4036195"/>
                <a:gd name="connsiteY0" fmla="*/ 0 h 646815"/>
                <a:gd name="connsiteX1" fmla="*/ 3950465 w 4036195"/>
                <a:gd name="connsiteY1" fmla="*/ 287268 h 646815"/>
                <a:gd name="connsiteX2" fmla="*/ 4036195 w 4036195"/>
                <a:gd name="connsiteY2" fmla="*/ 323408 h 646815"/>
                <a:gd name="connsiteX3" fmla="*/ 3950465 w 4036195"/>
                <a:gd name="connsiteY3" fmla="*/ 359547 h 646815"/>
                <a:gd name="connsiteX4" fmla="*/ 2018097 w 4036195"/>
                <a:gd name="connsiteY4" fmla="*/ 646815 h 646815"/>
                <a:gd name="connsiteX5" fmla="*/ 85729 w 4036195"/>
                <a:gd name="connsiteY5" fmla="*/ 359547 h 646815"/>
                <a:gd name="connsiteX6" fmla="*/ 0 w 4036195"/>
                <a:gd name="connsiteY6" fmla="*/ 323408 h 646815"/>
                <a:gd name="connsiteX7" fmla="*/ 85729 w 4036195"/>
                <a:gd name="connsiteY7" fmla="*/ 287268 h 646815"/>
                <a:gd name="connsiteX8" fmla="*/ 2018097 w 4036195"/>
                <a:gd name="connsiteY8" fmla="*/ 0 h 64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36195" h="646815">
                  <a:moveTo>
                    <a:pt x="2018097" y="0"/>
                  </a:moveTo>
                  <a:cubicBezTo>
                    <a:pt x="2796054" y="0"/>
                    <a:pt x="3491157" y="111826"/>
                    <a:pt x="3950465" y="287268"/>
                  </a:cubicBezTo>
                  <a:lnTo>
                    <a:pt x="4036195" y="323408"/>
                  </a:lnTo>
                  <a:lnTo>
                    <a:pt x="3950465" y="359547"/>
                  </a:lnTo>
                  <a:cubicBezTo>
                    <a:pt x="3491157" y="534989"/>
                    <a:pt x="2796054" y="646815"/>
                    <a:pt x="2018097" y="646815"/>
                  </a:cubicBezTo>
                  <a:cubicBezTo>
                    <a:pt x="1240140" y="646815"/>
                    <a:pt x="545038" y="534989"/>
                    <a:pt x="85729" y="359547"/>
                  </a:cubicBezTo>
                  <a:lnTo>
                    <a:pt x="0" y="323408"/>
                  </a:lnTo>
                  <a:lnTo>
                    <a:pt x="85729" y="287268"/>
                  </a:lnTo>
                  <a:cubicBezTo>
                    <a:pt x="545038" y="111826"/>
                    <a:pt x="1240140" y="0"/>
                    <a:pt x="2018097" y="0"/>
                  </a:cubicBezTo>
                  <a:close/>
                </a:path>
              </a:pathLst>
            </a:custGeom>
            <a:solidFill>
              <a:srgbClr val="FFC81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78" name="グループ化 1277">
              <a:extLst>
                <a:ext uri="{FF2B5EF4-FFF2-40B4-BE49-F238E27FC236}">
                  <a16:creationId xmlns:a16="http://schemas.microsoft.com/office/drawing/2014/main" id="{B75ADF8B-FAE4-4160-49FD-1EEAD65766FA}"/>
                </a:ext>
              </a:extLst>
            </p:cNvPr>
            <p:cNvGrpSpPr/>
            <p:nvPr/>
          </p:nvGrpSpPr>
          <p:grpSpPr>
            <a:xfrm>
              <a:off x="7669881" y="-1130093"/>
              <a:ext cx="1466960" cy="1474478"/>
              <a:chOff x="3653950" y="3057106"/>
              <a:chExt cx="1696818" cy="1705514"/>
            </a:xfrm>
          </p:grpSpPr>
          <p:sp>
            <p:nvSpPr>
              <p:cNvPr id="1301" name="楕円 1300">
                <a:extLst>
                  <a:ext uri="{FF2B5EF4-FFF2-40B4-BE49-F238E27FC236}">
                    <a16:creationId xmlns:a16="http://schemas.microsoft.com/office/drawing/2014/main" id="{83999FDC-A4D4-7C11-5953-28259FEE6CCF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2" name="フリーフォーム: 図形 1301">
                <a:extLst>
                  <a:ext uri="{FF2B5EF4-FFF2-40B4-BE49-F238E27FC236}">
                    <a16:creationId xmlns:a16="http://schemas.microsoft.com/office/drawing/2014/main" id="{9E996CB4-9E80-45EA-5CA2-11A9BAB52EF4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3" name="フリーフォーム: 図形 1302">
                <a:extLst>
                  <a:ext uri="{FF2B5EF4-FFF2-40B4-BE49-F238E27FC236}">
                    <a16:creationId xmlns:a16="http://schemas.microsoft.com/office/drawing/2014/main" id="{8456EE49-32B8-F26F-82BF-681689B8AAA1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79" name="グループ化 1278">
              <a:extLst>
                <a:ext uri="{FF2B5EF4-FFF2-40B4-BE49-F238E27FC236}">
                  <a16:creationId xmlns:a16="http://schemas.microsoft.com/office/drawing/2014/main" id="{74EE7301-767B-A3C8-993F-BC430E0B0A0B}"/>
                </a:ext>
              </a:extLst>
            </p:cNvPr>
            <p:cNvGrpSpPr/>
            <p:nvPr/>
          </p:nvGrpSpPr>
          <p:grpSpPr>
            <a:xfrm>
              <a:off x="9178641" y="-1130093"/>
              <a:ext cx="1466960" cy="1474478"/>
              <a:chOff x="3653950" y="3057106"/>
              <a:chExt cx="1696818" cy="1705514"/>
            </a:xfrm>
          </p:grpSpPr>
          <p:sp>
            <p:nvSpPr>
              <p:cNvPr id="1298" name="楕円 1297">
                <a:extLst>
                  <a:ext uri="{FF2B5EF4-FFF2-40B4-BE49-F238E27FC236}">
                    <a16:creationId xmlns:a16="http://schemas.microsoft.com/office/drawing/2014/main" id="{86F02152-37D5-EF0E-947B-73A7D96A7593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9" name="フリーフォーム: 図形 1298">
                <a:extLst>
                  <a:ext uri="{FF2B5EF4-FFF2-40B4-BE49-F238E27FC236}">
                    <a16:creationId xmlns:a16="http://schemas.microsoft.com/office/drawing/2014/main" id="{27F6D028-A362-28CC-F8E6-059DD79BE92A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0" name="フリーフォーム: 図形 1299">
                <a:extLst>
                  <a:ext uri="{FF2B5EF4-FFF2-40B4-BE49-F238E27FC236}">
                    <a16:creationId xmlns:a16="http://schemas.microsoft.com/office/drawing/2014/main" id="{C27D90A0-9E92-8A58-4654-743F79C02B02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80" name="グループ化 1279">
              <a:extLst>
                <a:ext uri="{FF2B5EF4-FFF2-40B4-BE49-F238E27FC236}">
                  <a16:creationId xmlns:a16="http://schemas.microsoft.com/office/drawing/2014/main" id="{58F435F8-A879-1209-ABA9-73C1F3305C5D}"/>
                </a:ext>
              </a:extLst>
            </p:cNvPr>
            <p:cNvGrpSpPr/>
            <p:nvPr/>
          </p:nvGrpSpPr>
          <p:grpSpPr>
            <a:xfrm>
              <a:off x="7203680" y="-583993"/>
              <a:ext cx="1466960" cy="1474478"/>
              <a:chOff x="3653950" y="3057106"/>
              <a:chExt cx="1696818" cy="1705514"/>
            </a:xfrm>
          </p:grpSpPr>
          <p:sp>
            <p:nvSpPr>
              <p:cNvPr id="1295" name="楕円 1294">
                <a:extLst>
                  <a:ext uri="{FF2B5EF4-FFF2-40B4-BE49-F238E27FC236}">
                    <a16:creationId xmlns:a16="http://schemas.microsoft.com/office/drawing/2014/main" id="{4937176E-3137-CEE7-ED0C-A0E18AF1D7DF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6" name="フリーフォーム: 図形 1295">
                <a:extLst>
                  <a:ext uri="{FF2B5EF4-FFF2-40B4-BE49-F238E27FC236}">
                    <a16:creationId xmlns:a16="http://schemas.microsoft.com/office/drawing/2014/main" id="{2733F1E6-ACB4-8EAD-76E6-87BCC9B8AD78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7" name="フリーフォーム: 図形 1296">
                <a:extLst>
                  <a:ext uri="{FF2B5EF4-FFF2-40B4-BE49-F238E27FC236}">
                    <a16:creationId xmlns:a16="http://schemas.microsoft.com/office/drawing/2014/main" id="{C2E56996-59C6-4E8C-6A7B-FBEE565322F4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81" name="四角形: 上の 2 つの角を丸める 1280">
              <a:extLst>
                <a:ext uri="{FF2B5EF4-FFF2-40B4-BE49-F238E27FC236}">
                  <a16:creationId xmlns:a16="http://schemas.microsoft.com/office/drawing/2014/main" id="{A3B1ED92-ECA5-F0EB-8FC0-3FF261682DFF}"/>
                </a:ext>
              </a:extLst>
            </p:cNvPr>
            <p:cNvSpPr/>
            <p:nvPr/>
          </p:nvSpPr>
          <p:spPr>
            <a:xfrm rot="1953864">
              <a:off x="10247203" y="-1001489"/>
              <a:ext cx="98015" cy="111331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82" name="グループ化 1281">
              <a:extLst>
                <a:ext uri="{FF2B5EF4-FFF2-40B4-BE49-F238E27FC236}">
                  <a16:creationId xmlns:a16="http://schemas.microsoft.com/office/drawing/2014/main" id="{1C348FA4-940C-539C-87B0-9AE9584E9A53}"/>
                </a:ext>
              </a:extLst>
            </p:cNvPr>
            <p:cNvGrpSpPr/>
            <p:nvPr/>
          </p:nvGrpSpPr>
          <p:grpSpPr>
            <a:xfrm>
              <a:off x="8718552" y="-583993"/>
              <a:ext cx="1466960" cy="1474478"/>
              <a:chOff x="3653950" y="3057106"/>
              <a:chExt cx="1696818" cy="1705514"/>
            </a:xfrm>
          </p:grpSpPr>
          <p:sp>
            <p:nvSpPr>
              <p:cNvPr id="1292" name="楕円 1291">
                <a:extLst>
                  <a:ext uri="{FF2B5EF4-FFF2-40B4-BE49-F238E27FC236}">
                    <a16:creationId xmlns:a16="http://schemas.microsoft.com/office/drawing/2014/main" id="{8431EBE9-DBC8-4CDC-4B4A-E4E9CA2190AE}"/>
                  </a:ext>
                </a:extLst>
              </p:cNvPr>
              <p:cNvSpPr/>
              <p:nvPr/>
            </p:nvSpPr>
            <p:spPr>
              <a:xfrm>
                <a:off x="3653950" y="3065802"/>
                <a:ext cx="1696818" cy="16968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7000">
                    <a:srgbClr val="FFC000">
                      <a:lumMod val="60000"/>
                      <a:lumOff val="40000"/>
                    </a:srgbClr>
                  </a:gs>
                  <a:gs pos="82000">
                    <a:srgbClr val="FF99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3" name="フリーフォーム: 図形 1292">
                <a:extLst>
                  <a:ext uri="{FF2B5EF4-FFF2-40B4-BE49-F238E27FC236}">
                    <a16:creationId xmlns:a16="http://schemas.microsoft.com/office/drawing/2014/main" id="{4D2344D0-C371-006D-D36E-224BFF719B8B}"/>
                  </a:ext>
                </a:extLst>
              </p:cNvPr>
              <p:cNvSpPr/>
              <p:nvPr/>
            </p:nvSpPr>
            <p:spPr>
              <a:xfrm>
                <a:off x="3810970" y="3057106"/>
                <a:ext cx="1365811" cy="378666"/>
              </a:xfrm>
              <a:custGeom>
                <a:avLst/>
                <a:gdLst>
                  <a:gd name="connsiteX0" fmla="*/ 8473 w 1403075"/>
                  <a:gd name="connsiteY0" fmla="*/ 381046 h 392351"/>
                  <a:gd name="connsiteX1" fmla="*/ 325180 w 1403075"/>
                  <a:gd name="connsiteY1" fmla="*/ 300083 h 392351"/>
                  <a:gd name="connsiteX2" fmla="*/ 510917 w 1403075"/>
                  <a:gd name="connsiteY2" fmla="*/ 388190 h 392351"/>
                  <a:gd name="connsiteX3" fmla="*/ 737136 w 1403075"/>
                  <a:gd name="connsiteY3" fmla="*/ 245315 h 392351"/>
                  <a:gd name="connsiteX4" fmla="*/ 996692 w 1403075"/>
                  <a:gd name="connsiteY4" fmla="*/ 381046 h 392351"/>
                  <a:gd name="connsiteX5" fmla="*/ 1115755 w 1403075"/>
                  <a:gd name="connsiteY5" fmla="*/ 245315 h 392351"/>
                  <a:gd name="connsiteX6" fmla="*/ 1391980 w 1403075"/>
                  <a:gd name="connsiteY6" fmla="*/ 340565 h 392351"/>
                  <a:gd name="connsiteX7" fmla="*/ 696655 w 1403075"/>
                  <a:gd name="connsiteY7" fmla="*/ 46 h 392351"/>
                  <a:gd name="connsiteX8" fmla="*/ 8473 w 1403075"/>
                  <a:gd name="connsiteY8" fmla="*/ 381046 h 392351"/>
                  <a:gd name="connsiteX0" fmla="*/ 9168 w 1372814"/>
                  <a:gd name="connsiteY0" fmla="*/ 385899 h 396937"/>
                  <a:gd name="connsiteX1" fmla="*/ 294919 w 1372814"/>
                  <a:gd name="connsiteY1" fmla="*/ 300173 h 396937"/>
                  <a:gd name="connsiteX2" fmla="*/ 480656 w 1372814"/>
                  <a:gd name="connsiteY2" fmla="*/ 388280 h 396937"/>
                  <a:gd name="connsiteX3" fmla="*/ 706875 w 1372814"/>
                  <a:gd name="connsiteY3" fmla="*/ 245405 h 396937"/>
                  <a:gd name="connsiteX4" fmla="*/ 966431 w 1372814"/>
                  <a:gd name="connsiteY4" fmla="*/ 381136 h 396937"/>
                  <a:gd name="connsiteX5" fmla="*/ 1085494 w 1372814"/>
                  <a:gd name="connsiteY5" fmla="*/ 245405 h 396937"/>
                  <a:gd name="connsiteX6" fmla="*/ 1361719 w 1372814"/>
                  <a:gd name="connsiteY6" fmla="*/ 340655 h 396937"/>
                  <a:gd name="connsiteX7" fmla="*/ 666394 w 1372814"/>
                  <a:gd name="connsiteY7" fmla="*/ 136 h 396937"/>
                  <a:gd name="connsiteX8" fmla="*/ 9168 w 1372814"/>
                  <a:gd name="connsiteY8" fmla="*/ 385899 h 396937"/>
                  <a:gd name="connsiteX0" fmla="*/ 8145 w 1371791"/>
                  <a:gd name="connsiteY0" fmla="*/ 385899 h 395382"/>
                  <a:gd name="connsiteX1" fmla="*/ 293896 w 1371791"/>
                  <a:gd name="connsiteY1" fmla="*/ 300173 h 395382"/>
                  <a:gd name="connsiteX2" fmla="*/ 479633 w 1371791"/>
                  <a:gd name="connsiteY2" fmla="*/ 388280 h 395382"/>
                  <a:gd name="connsiteX3" fmla="*/ 705852 w 1371791"/>
                  <a:gd name="connsiteY3" fmla="*/ 245405 h 395382"/>
                  <a:gd name="connsiteX4" fmla="*/ 965408 w 1371791"/>
                  <a:gd name="connsiteY4" fmla="*/ 381136 h 395382"/>
                  <a:gd name="connsiteX5" fmla="*/ 1084471 w 1371791"/>
                  <a:gd name="connsiteY5" fmla="*/ 245405 h 395382"/>
                  <a:gd name="connsiteX6" fmla="*/ 1360696 w 1371791"/>
                  <a:gd name="connsiteY6" fmla="*/ 340655 h 395382"/>
                  <a:gd name="connsiteX7" fmla="*/ 665371 w 1371791"/>
                  <a:gd name="connsiteY7" fmla="*/ 136 h 395382"/>
                  <a:gd name="connsiteX8" fmla="*/ 8145 w 1371791"/>
                  <a:gd name="connsiteY8" fmla="*/ 385899 h 395382"/>
                  <a:gd name="connsiteX0" fmla="*/ 8145 w 1365219"/>
                  <a:gd name="connsiteY0" fmla="*/ 385907 h 395390"/>
                  <a:gd name="connsiteX1" fmla="*/ 293896 w 1365219"/>
                  <a:gd name="connsiteY1" fmla="*/ 300181 h 395390"/>
                  <a:gd name="connsiteX2" fmla="*/ 479633 w 1365219"/>
                  <a:gd name="connsiteY2" fmla="*/ 388288 h 395390"/>
                  <a:gd name="connsiteX3" fmla="*/ 705852 w 1365219"/>
                  <a:gd name="connsiteY3" fmla="*/ 245413 h 395390"/>
                  <a:gd name="connsiteX4" fmla="*/ 965408 w 1365219"/>
                  <a:gd name="connsiteY4" fmla="*/ 381144 h 395390"/>
                  <a:gd name="connsiteX5" fmla="*/ 1084471 w 1365219"/>
                  <a:gd name="connsiteY5" fmla="*/ 245413 h 395390"/>
                  <a:gd name="connsiteX6" fmla="*/ 1360696 w 1365219"/>
                  <a:gd name="connsiteY6" fmla="*/ 340663 h 395390"/>
                  <a:gd name="connsiteX7" fmla="*/ 665371 w 1365219"/>
                  <a:gd name="connsiteY7" fmla="*/ 144 h 395390"/>
                  <a:gd name="connsiteX8" fmla="*/ 8145 w 1365219"/>
                  <a:gd name="connsiteY8" fmla="*/ 385907 h 395390"/>
                  <a:gd name="connsiteX0" fmla="*/ 13106 w 1372985"/>
                  <a:gd name="connsiteY0" fmla="*/ 385805 h 395288"/>
                  <a:gd name="connsiteX1" fmla="*/ 298857 w 1372985"/>
                  <a:gd name="connsiteY1" fmla="*/ 300079 h 395288"/>
                  <a:gd name="connsiteX2" fmla="*/ 484594 w 1372985"/>
                  <a:gd name="connsiteY2" fmla="*/ 388186 h 395288"/>
                  <a:gd name="connsiteX3" fmla="*/ 710813 w 1372985"/>
                  <a:gd name="connsiteY3" fmla="*/ 245311 h 395288"/>
                  <a:gd name="connsiteX4" fmla="*/ 970369 w 1372985"/>
                  <a:gd name="connsiteY4" fmla="*/ 381042 h 395288"/>
                  <a:gd name="connsiteX5" fmla="*/ 1089432 w 1372985"/>
                  <a:gd name="connsiteY5" fmla="*/ 245311 h 395288"/>
                  <a:gd name="connsiteX6" fmla="*/ 1365657 w 1372985"/>
                  <a:gd name="connsiteY6" fmla="*/ 340561 h 395288"/>
                  <a:gd name="connsiteX7" fmla="*/ 670332 w 1372985"/>
                  <a:gd name="connsiteY7" fmla="*/ 42 h 395288"/>
                  <a:gd name="connsiteX8" fmla="*/ 13106 w 1372985"/>
                  <a:gd name="connsiteY8" fmla="*/ 385805 h 395288"/>
                  <a:gd name="connsiteX0" fmla="*/ 13106 w 1368990"/>
                  <a:gd name="connsiteY0" fmla="*/ 385805 h 395288"/>
                  <a:gd name="connsiteX1" fmla="*/ 298857 w 1368990"/>
                  <a:gd name="connsiteY1" fmla="*/ 300079 h 395288"/>
                  <a:gd name="connsiteX2" fmla="*/ 484594 w 1368990"/>
                  <a:gd name="connsiteY2" fmla="*/ 388186 h 395288"/>
                  <a:gd name="connsiteX3" fmla="*/ 710813 w 1368990"/>
                  <a:gd name="connsiteY3" fmla="*/ 245311 h 395288"/>
                  <a:gd name="connsiteX4" fmla="*/ 970369 w 1368990"/>
                  <a:gd name="connsiteY4" fmla="*/ 381042 h 395288"/>
                  <a:gd name="connsiteX5" fmla="*/ 1089432 w 1368990"/>
                  <a:gd name="connsiteY5" fmla="*/ 245311 h 395288"/>
                  <a:gd name="connsiteX6" fmla="*/ 1365657 w 1368990"/>
                  <a:gd name="connsiteY6" fmla="*/ 340561 h 395288"/>
                  <a:gd name="connsiteX7" fmla="*/ 670332 w 1368990"/>
                  <a:gd name="connsiteY7" fmla="*/ 42 h 395288"/>
                  <a:gd name="connsiteX8" fmla="*/ 13106 w 1368990"/>
                  <a:gd name="connsiteY8" fmla="*/ 385805 h 395288"/>
                  <a:gd name="connsiteX0" fmla="*/ 8228 w 1398345"/>
                  <a:gd name="connsiteY0" fmla="*/ 385764 h 395247"/>
                  <a:gd name="connsiteX1" fmla="*/ 293979 w 1398345"/>
                  <a:gd name="connsiteY1" fmla="*/ 300038 h 395247"/>
                  <a:gd name="connsiteX2" fmla="*/ 479716 w 1398345"/>
                  <a:gd name="connsiteY2" fmla="*/ 388145 h 395247"/>
                  <a:gd name="connsiteX3" fmla="*/ 705935 w 1398345"/>
                  <a:gd name="connsiteY3" fmla="*/ 245270 h 395247"/>
                  <a:gd name="connsiteX4" fmla="*/ 965491 w 1398345"/>
                  <a:gd name="connsiteY4" fmla="*/ 381001 h 395247"/>
                  <a:gd name="connsiteX5" fmla="*/ 1084554 w 1398345"/>
                  <a:gd name="connsiteY5" fmla="*/ 245270 h 395247"/>
                  <a:gd name="connsiteX6" fmla="*/ 1396497 w 1398345"/>
                  <a:gd name="connsiteY6" fmla="*/ 383383 h 395247"/>
                  <a:gd name="connsiteX7" fmla="*/ 665454 w 1398345"/>
                  <a:gd name="connsiteY7" fmla="*/ 1 h 395247"/>
                  <a:gd name="connsiteX8" fmla="*/ 8228 w 1398345"/>
                  <a:gd name="connsiteY8" fmla="*/ 385764 h 395247"/>
                  <a:gd name="connsiteX0" fmla="*/ 8589 w 1370116"/>
                  <a:gd name="connsiteY0" fmla="*/ 388145 h 397512"/>
                  <a:gd name="connsiteX1" fmla="*/ 265765 w 1370116"/>
                  <a:gd name="connsiteY1" fmla="*/ 300038 h 397512"/>
                  <a:gd name="connsiteX2" fmla="*/ 451502 w 1370116"/>
                  <a:gd name="connsiteY2" fmla="*/ 388145 h 397512"/>
                  <a:gd name="connsiteX3" fmla="*/ 677721 w 1370116"/>
                  <a:gd name="connsiteY3" fmla="*/ 245270 h 397512"/>
                  <a:gd name="connsiteX4" fmla="*/ 937277 w 1370116"/>
                  <a:gd name="connsiteY4" fmla="*/ 381001 h 397512"/>
                  <a:gd name="connsiteX5" fmla="*/ 1056340 w 1370116"/>
                  <a:gd name="connsiteY5" fmla="*/ 245270 h 397512"/>
                  <a:gd name="connsiteX6" fmla="*/ 1368283 w 1370116"/>
                  <a:gd name="connsiteY6" fmla="*/ 383383 h 397512"/>
                  <a:gd name="connsiteX7" fmla="*/ 637240 w 1370116"/>
                  <a:gd name="connsiteY7" fmla="*/ 1 h 397512"/>
                  <a:gd name="connsiteX8" fmla="*/ 8589 w 1370116"/>
                  <a:gd name="connsiteY8" fmla="*/ 388145 h 397512"/>
                  <a:gd name="connsiteX0" fmla="*/ 12792 w 1375193"/>
                  <a:gd name="connsiteY0" fmla="*/ 388208 h 397575"/>
                  <a:gd name="connsiteX1" fmla="*/ 269968 w 1375193"/>
                  <a:gd name="connsiteY1" fmla="*/ 300101 h 397575"/>
                  <a:gd name="connsiteX2" fmla="*/ 455705 w 1375193"/>
                  <a:gd name="connsiteY2" fmla="*/ 388208 h 397575"/>
                  <a:gd name="connsiteX3" fmla="*/ 681924 w 1375193"/>
                  <a:gd name="connsiteY3" fmla="*/ 245333 h 397575"/>
                  <a:gd name="connsiteX4" fmla="*/ 941480 w 1375193"/>
                  <a:gd name="connsiteY4" fmla="*/ 381064 h 397575"/>
                  <a:gd name="connsiteX5" fmla="*/ 1060543 w 1375193"/>
                  <a:gd name="connsiteY5" fmla="*/ 245333 h 397575"/>
                  <a:gd name="connsiteX6" fmla="*/ 1372486 w 1375193"/>
                  <a:gd name="connsiteY6" fmla="*/ 383446 h 397575"/>
                  <a:gd name="connsiteX7" fmla="*/ 641443 w 1375193"/>
                  <a:gd name="connsiteY7" fmla="*/ 64 h 397575"/>
                  <a:gd name="connsiteX8" fmla="*/ 12792 w 1375193"/>
                  <a:gd name="connsiteY8" fmla="*/ 388208 h 397575"/>
                  <a:gd name="connsiteX0" fmla="*/ 8696 w 1371097"/>
                  <a:gd name="connsiteY0" fmla="*/ 388208 h 394475"/>
                  <a:gd name="connsiteX1" fmla="*/ 282541 w 1371097"/>
                  <a:gd name="connsiteY1" fmla="*/ 250095 h 394475"/>
                  <a:gd name="connsiteX2" fmla="*/ 451609 w 1371097"/>
                  <a:gd name="connsiteY2" fmla="*/ 388208 h 394475"/>
                  <a:gd name="connsiteX3" fmla="*/ 677828 w 1371097"/>
                  <a:gd name="connsiteY3" fmla="*/ 245333 h 394475"/>
                  <a:gd name="connsiteX4" fmla="*/ 937384 w 1371097"/>
                  <a:gd name="connsiteY4" fmla="*/ 381064 h 394475"/>
                  <a:gd name="connsiteX5" fmla="*/ 1056447 w 1371097"/>
                  <a:gd name="connsiteY5" fmla="*/ 245333 h 394475"/>
                  <a:gd name="connsiteX6" fmla="*/ 1368390 w 1371097"/>
                  <a:gd name="connsiteY6" fmla="*/ 383446 h 394475"/>
                  <a:gd name="connsiteX7" fmla="*/ 637347 w 1371097"/>
                  <a:gd name="connsiteY7" fmla="*/ 64 h 394475"/>
                  <a:gd name="connsiteX8" fmla="*/ 8696 w 1371097"/>
                  <a:gd name="connsiteY8" fmla="*/ 388208 h 394475"/>
                  <a:gd name="connsiteX0" fmla="*/ 6142 w 1368543"/>
                  <a:gd name="connsiteY0" fmla="*/ 388208 h 396992"/>
                  <a:gd name="connsiteX1" fmla="*/ 279987 w 1368543"/>
                  <a:gd name="connsiteY1" fmla="*/ 250095 h 396992"/>
                  <a:gd name="connsiteX2" fmla="*/ 449055 w 1368543"/>
                  <a:gd name="connsiteY2" fmla="*/ 388208 h 396992"/>
                  <a:gd name="connsiteX3" fmla="*/ 675274 w 1368543"/>
                  <a:gd name="connsiteY3" fmla="*/ 245333 h 396992"/>
                  <a:gd name="connsiteX4" fmla="*/ 934830 w 1368543"/>
                  <a:gd name="connsiteY4" fmla="*/ 381064 h 396992"/>
                  <a:gd name="connsiteX5" fmla="*/ 1053893 w 1368543"/>
                  <a:gd name="connsiteY5" fmla="*/ 245333 h 396992"/>
                  <a:gd name="connsiteX6" fmla="*/ 1365836 w 1368543"/>
                  <a:gd name="connsiteY6" fmla="*/ 383446 h 396992"/>
                  <a:gd name="connsiteX7" fmla="*/ 634793 w 1368543"/>
                  <a:gd name="connsiteY7" fmla="*/ 64 h 396992"/>
                  <a:gd name="connsiteX8" fmla="*/ 6142 w 1368543"/>
                  <a:gd name="connsiteY8" fmla="*/ 388208 h 396992"/>
                  <a:gd name="connsiteX0" fmla="*/ 3854 w 1339261"/>
                  <a:gd name="connsiteY0" fmla="*/ 388323 h 397107"/>
                  <a:gd name="connsiteX1" fmla="*/ 277699 w 1339261"/>
                  <a:gd name="connsiteY1" fmla="*/ 250210 h 397107"/>
                  <a:gd name="connsiteX2" fmla="*/ 446767 w 1339261"/>
                  <a:gd name="connsiteY2" fmla="*/ 388323 h 397107"/>
                  <a:gd name="connsiteX3" fmla="*/ 672986 w 1339261"/>
                  <a:gd name="connsiteY3" fmla="*/ 245448 h 397107"/>
                  <a:gd name="connsiteX4" fmla="*/ 932542 w 1339261"/>
                  <a:gd name="connsiteY4" fmla="*/ 381179 h 397107"/>
                  <a:gd name="connsiteX5" fmla="*/ 1051605 w 1339261"/>
                  <a:gd name="connsiteY5" fmla="*/ 245448 h 397107"/>
                  <a:gd name="connsiteX6" fmla="*/ 1337355 w 1339261"/>
                  <a:gd name="connsiteY6" fmla="*/ 335936 h 397107"/>
                  <a:gd name="connsiteX7" fmla="*/ 632505 w 1339261"/>
                  <a:gd name="connsiteY7" fmla="*/ 179 h 397107"/>
                  <a:gd name="connsiteX8" fmla="*/ 3854 w 1339261"/>
                  <a:gd name="connsiteY8" fmla="*/ 388323 h 397107"/>
                  <a:gd name="connsiteX0" fmla="*/ 6193 w 1342615"/>
                  <a:gd name="connsiteY0" fmla="*/ 388211 h 396995"/>
                  <a:gd name="connsiteX1" fmla="*/ 280038 w 1342615"/>
                  <a:gd name="connsiteY1" fmla="*/ 250098 h 396995"/>
                  <a:gd name="connsiteX2" fmla="*/ 449106 w 1342615"/>
                  <a:gd name="connsiteY2" fmla="*/ 388211 h 396995"/>
                  <a:gd name="connsiteX3" fmla="*/ 675325 w 1342615"/>
                  <a:gd name="connsiteY3" fmla="*/ 245336 h 396995"/>
                  <a:gd name="connsiteX4" fmla="*/ 934881 w 1342615"/>
                  <a:gd name="connsiteY4" fmla="*/ 381067 h 396995"/>
                  <a:gd name="connsiteX5" fmla="*/ 1053944 w 1342615"/>
                  <a:gd name="connsiteY5" fmla="*/ 245336 h 396995"/>
                  <a:gd name="connsiteX6" fmla="*/ 1339694 w 1342615"/>
                  <a:gd name="connsiteY6" fmla="*/ 335824 h 396995"/>
                  <a:gd name="connsiteX7" fmla="*/ 634844 w 1342615"/>
                  <a:gd name="connsiteY7" fmla="*/ 67 h 396995"/>
                  <a:gd name="connsiteX8" fmla="*/ 6193 w 1342615"/>
                  <a:gd name="connsiteY8" fmla="*/ 388211 h 396995"/>
                  <a:gd name="connsiteX0" fmla="*/ 6329 w 1342808"/>
                  <a:gd name="connsiteY0" fmla="*/ 388239 h 397023"/>
                  <a:gd name="connsiteX1" fmla="*/ 280174 w 1342808"/>
                  <a:gd name="connsiteY1" fmla="*/ 250126 h 397023"/>
                  <a:gd name="connsiteX2" fmla="*/ 449242 w 1342808"/>
                  <a:gd name="connsiteY2" fmla="*/ 388239 h 397023"/>
                  <a:gd name="connsiteX3" fmla="*/ 675461 w 1342808"/>
                  <a:gd name="connsiteY3" fmla="*/ 245364 h 397023"/>
                  <a:gd name="connsiteX4" fmla="*/ 935017 w 1342808"/>
                  <a:gd name="connsiteY4" fmla="*/ 381095 h 397023"/>
                  <a:gd name="connsiteX5" fmla="*/ 1054080 w 1342808"/>
                  <a:gd name="connsiteY5" fmla="*/ 245364 h 397023"/>
                  <a:gd name="connsiteX6" fmla="*/ 1339830 w 1342808"/>
                  <a:gd name="connsiteY6" fmla="*/ 335852 h 397023"/>
                  <a:gd name="connsiteX7" fmla="*/ 634980 w 1342808"/>
                  <a:gd name="connsiteY7" fmla="*/ 95 h 397023"/>
                  <a:gd name="connsiteX8" fmla="*/ 6329 w 1342808"/>
                  <a:gd name="connsiteY8" fmla="*/ 388239 h 397023"/>
                  <a:gd name="connsiteX0" fmla="*/ 6670 w 1343291"/>
                  <a:gd name="connsiteY0" fmla="*/ 388323 h 397107"/>
                  <a:gd name="connsiteX1" fmla="*/ 280515 w 1343291"/>
                  <a:gd name="connsiteY1" fmla="*/ 250210 h 397107"/>
                  <a:gd name="connsiteX2" fmla="*/ 449583 w 1343291"/>
                  <a:gd name="connsiteY2" fmla="*/ 388323 h 397107"/>
                  <a:gd name="connsiteX3" fmla="*/ 675802 w 1343291"/>
                  <a:gd name="connsiteY3" fmla="*/ 245448 h 397107"/>
                  <a:gd name="connsiteX4" fmla="*/ 935358 w 1343291"/>
                  <a:gd name="connsiteY4" fmla="*/ 381179 h 397107"/>
                  <a:gd name="connsiteX5" fmla="*/ 1054421 w 1343291"/>
                  <a:gd name="connsiteY5" fmla="*/ 245448 h 397107"/>
                  <a:gd name="connsiteX6" fmla="*/ 1340171 w 1343291"/>
                  <a:gd name="connsiteY6" fmla="*/ 335936 h 397107"/>
                  <a:gd name="connsiteX7" fmla="*/ 635321 w 1343291"/>
                  <a:gd name="connsiteY7" fmla="*/ 179 h 397107"/>
                  <a:gd name="connsiteX8" fmla="*/ 6670 w 1343291"/>
                  <a:gd name="connsiteY8" fmla="*/ 388323 h 397107"/>
                  <a:gd name="connsiteX0" fmla="*/ 6670 w 1343291"/>
                  <a:gd name="connsiteY0" fmla="*/ 388323 h 397258"/>
                  <a:gd name="connsiteX1" fmla="*/ 280515 w 1343291"/>
                  <a:gd name="connsiteY1" fmla="*/ 250210 h 397258"/>
                  <a:gd name="connsiteX2" fmla="*/ 449583 w 1343291"/>
                  <a:gd name="connsiteY2" fmla="*/ 364510 h 397258"/>
                  <a:gd name="connsiteX3" fmla="*/ 675802 w 1343291"/>
                  <a:gd name="connsiteY3" fmla="*/ 245448 h 397258"/>
                  <a:gd name="connsiteX4" fmla="*/ 935358 w 1343291"/>
                  <a:gd name="connsiteY4" fmla="*/ 381179 h 397258"/>
                  <a:gd name="connsiteX5" fmla="*/ 1054421 w 1343291"/>
                  <a:gd name="connsiteY5" fmla="*/ 245448 h 397258"/>
                  <a:gd name="connsiteX6" fmla="*/ 1340171 w 1343291"/>
                  <a:gd name="connsiteY6" fmla="*/ 335936 h 397258"/>
                  <a:gd name="connsiteX7" fmla="*/ 635321 w 1343291"/>
                  <a:gd name="connsiteY7" fmla="*/ 179 h 397258"/>
                  <a:gd name="connsiteX8" fmla="*/ 6670 w 1343291"/>
                  <a:gd name="connsiteY8" fmla="*/ 388323 h 397258"/>
                  <a:gd name="connsiteX0" fmla="*/ 9554 w 1346175"/>
                  <a:gd name="connsiteY0" fmla="*/ 388323 h 396905"/>
                  <a:gd name="connsiteX1" fmla="*/ 271493 w 1346175"/>
                  <a:gd name="connsiteY1" fmla="*/ 276404 h 396905"/>
                  <a:gd name="connsiteX2" fmla="*/ 452467 w 1346175"/>
                  <a:gd name="connsiteY2" fmla="*/ 364510 h 396905"/>
                  <a:gd name="connsiteX3" fmla="*/ 678686 w 1346175"/>
                  <a:gd name="connsiteY3" fmla="*/ 245448 h 396905"/>
                  <a:gd name="connsiteX4" fmla="*/ 938242 w 1346175"/>
                  <a:gd name="connsiteY4" fmla="*/ 381179 h 396905"/>
                  <a:gd name="connsiteX5" fmla="*/ 1057305 w 1346175"/>
                  <a:gd name="connsiteY5" fmla="*/ 245448 h 396905"/>
                  <a:gd name="connsiteX6" fmla="*/ 1343055 w 1346175"/>
                  <a:gd name="connsiteY6" fmla="*/ 335936 h 396905"/>
                  <a:gd name="connsiteX7" fmla="*/ 638205 w 1346175"/>
                  <a:gd name="connsiteY7" fmla="*/ 179 h 396905"/>
                  <a:gd name="connsiteX8" fmla="*/ 9554 w 1346175"/>
                  <a:gd name="connsiteY8" fmla="*/ 388323 h 396905"/>
                  <a:gd name="connsiteX0" fmla="*/ 9183 w 1358885"/>
                  <a:gd name="connsiteY0" fmla="*/ 378740 h 387709"/>
                  <a:gd name="connsiteX1" fmla="*/ 285409 w 1358885"/>
                  <a:gd name="connsiteY1" fmla="*/ 276346 h 387709"/>
                  <a:gd name="connsiteX2" fmla="*/ 466383 w 1358885"/>
                  <a:gd name="connsiteY2" fmla="*/ 364452 h 387709"/>
                  <a:gd name="connsiteX3" fmla="*/ 692602 w 1358885"/>
                  <a:gd name="connsiteY3" fmla="*/ 245390 h 387709"/>
                  <a:gd name="connsiteX4" fmla="*/ 952158 w 1358885"/>
                  <a:gd name="connsiteY4" fmla="*/ 381121 h 387709"/>
                  <a:gd name="connsiteX5" fmla="*/ 1071221 w 1358885"/>
                  <a:gd name="connsiteY5" fmla="*/ 245390 h 387709"/>
                  <a:gd name="connsiteX6" fmla="*/ 1356971 w 1358885"/>
                  <a:gd name="connsiteY6" fmla="*/ 335878 h 387709"/>
                  <a:gd name="connsiteX7" fmla="*/ 652121 w 1358885"/>
                  <a:gd name="connsiteY7" fmla="*/ 121 h 387709"/>
                  <a:gd name="connsiteX8" fmla="*/ 9183 w 1358885"/>
                  <a:gd name="connsiteY8" fmla="*/ 378740 h 387709"/>
                  <a:gd name="connsiteX0" fmla="*/ 8489 w 1358191"/>
                  <a:gd name="connsiteY0" fmla="*/ 378740 h 381439"/>
                  <a:gd name="connsiteX1" fmla="*/ 284715 w 1358191"/>
                  <a:gd name="connsiteY1" fmla="*/ 276346 h 381439"/>
                  <a:gd name="connsiteX2" fmla="*/ 465689 w 1358191"/>
                  <a:gd name="connsiteY2" fmla="*/ 364452 h 381439"/>
                  <a:gd name="connsiteX3" fmla="*/ 691908 w 1358191"/>
                  <a:gd name="connsiteY3" fmla="*/ 245390 h 381439"/>
                  <a:gd name="connsiteX4" fmla="*/ 951464 w 1358191"/>
                  <a:gd name="connsiteY4" fmla="*/ 381121 h 381439"/>
                  <a:gd name="connsiteX5" fmla="*/ 1070527 w 1358191"/>
                  <a:gd name="connsiteY5" fmla="*/ 245390 h 381439"/>
                  <a:gd name="connsiteX6" fmla="*/ 1356277 w 1358191"/>
                  <a:gd name="connsiteY6" fmla="*/ 335878 h 381439"/>
                  <a:gd name="connsiteX7" fmla="*/ 651427 w 1358191"/>
                  <a:gd name="connsiteY7" fmla="*/ 121 h 381439"/>
                  <a:gd name="connsiteX8" fmla="*/ 8489 w 1358191"/>
                  <a:gd name="connsiteY8" fmla="*/ 378740 h 381439"/>
                  <a:gd name="connsiteX0" fmla="*/ 11985 w 1362535"/>
                  <a:gd name="connsiteY0" fmla="*/ 378666 h 381365"/>
                  <a:gd name="connsiteX1" fmla="*/ 288211 w 1362535"/>
                  <a:gd name="connsiteY1" fmla="*/ 276272 h 381365"/>
                  <a:gd name="connsiteX2" fmla="*/ 469185 w 1362535"/>
                  <a:gd name="connsiteY2" fmla="*/ 364378 h 381365"/>
                  <a:gd name="connsiteX3" fmla="*/ 695404 w 1362535"/>
                  <a:gd name="connsiteY3" fmla="*/ 245316 h 381365"/>
                  <a:gd name="connsiteX4" fmla="*/ 954960 w 1362535"/>
                  <a:gd name="connsiteY4" fmla="*/ 381047 h 381365"/>
                  <a:gd name="connsiteX5" fmla="*/ 1074023 w 1362535"/>
                  <a:gd name="connsiteY5" fmla="*/ 245316 h 381365"/>
                  <a:gd name="connsiteX6" fmla="*/ 1359773 w 1362535"/>
                  <a:gd name="connsiteY6" fmla="*/ 335804 h 381365"/>
                  <a:gd name="connsiteX7" fmla="*/ 654923 w 1362535"/>
                  <a:gd name="connsiteY7" fmla="*/ 47 h 381365"/>
                  <a:gd name="connsiteX8" fmla="*/ 11985 w 1362535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55303 w 1362964"/>
                  <a:gd name="connsiteY4" fmla="*/ 381047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81365"/>
                  <a:gd name="connsiteX1" fmla="*/ 288554 w 1362964"/>
                  <a:gd name="connsiteY1" fmla="*/ 276272 h 381365"/>
                  <a:gd name="connsiteX2" fmla="*/ 469528 w 1362964"/>
                  <a:gd name="connsiteY2" fmla="*/ 364378 h 381365"/>
                  <a:gd name="connsiteX3" fmla="*/ 695747 w 1362964"/>
                  <a:gd name="connsiteY3" fmla="*/ 245316 h 381365"/>
                  <a:gd name="connsiteX4" fmla="*/ 924347 w 1362964"/>
                  <a:gd name="connsiteY4" fmla="*/ 333422 h 381365"/>
                  <a:gd name="connsiteX5" fmla="*/ 1074366 w 1362964"/>
                  <a:gd name="connsiteY5" fmla="*/ 245316 h 381365"/>
                  <a:gd name="connsiteX6" fmla="*/ 1360116 w 1362964"/>
                  <a:gd name="connsiteY6" fmla="*/ 335804 h 381365"/>
                  <a:gd name="connsiteX7" fmla="*/ 655266 w 1362964"/>
                  <a:gd name="connsiteY7" fmla="*/ 47 h 381365"/>
                  <a:gd name="connsiteX8" fmla="*/ 12328 w 1362964"/>
                  <a:gd name="connsiteY8" fmla="*/ 378666 h 381365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2964"/>
                  <a:gd name="connsiteY0" fmla="*/ 378666 h 378666"/>
                  <a:gd name="connsiteX1" fmla="*/ 288554 w 1362964"/>
                  <a:gd name="connsiteY1" fmla="*/ 276272 h 378666"/>
                  <a:gd name="connsiteX2" fmla="*/ 469528 w 1362964"/>
                  <a:gd name="connsiteY2" fmla="*/ 364378 h 378666"/>
                  <a:gd name="connsiteX3" fmla="*/ 695747 w 1362964"/>
                  <a:gd name="connsiteY3" fmla="*/ 245316 h 378666"/>
                  <a:gd name="connsiteX4" fmla="*/ 924347 w 1362964"/>
                  <a:gd name="connsiteY4" fmla="*/ 333422 h 378666"/>
                  <a:gd name="connsiteX5" fmla="*/ 1074366 w 1362964"/>
                  <a:gd name="connsiteY5" fmla="*/ 245316 h 378666"/>
                  <a:gd name="connsiteX6" fmla="*/ 1360116 w 1362964"/>
                  <a:gd name="connsiteY6" fmla="*/ 335804 h 378666"/>
                  <a:gd name="connsiteX7" fmla="*/ 655266 w 1362964"/>
                  <a:gd name="connsiteY7" fmla="*/ 47 h 378666"/>
                  <a:gd name="connsiteX8" fmla="*/ 12328 w 1362964"/>
                  <a:gd name="connsiteY8" fmla="*/ 378666 h 378666"/>
                  <a:gd name="connsiteX0" fmla="*/ 12328 w 1366052"/>
                  <a:gd name="connsiteY0" fmla="*/ 378666 h 378666"/>
                  <a:gd name="connsiteX1" fmla="*/ 288554 w 1366052"/>
                  <a:gd name="connsiteY1" fmla="*/ 276272 h 378666"/>
                  <a:gd name="connsiteX2" fmla="*/ 469528 w 1366052"/>
                  <a:gd name="connsiteY2" fmla="*/ 364378 h 378666"/>
                  <a:gd name="connsiteX3" fmla="*/ 695747 w 1366052"/>
                  <a:gd name="connsiteY3" fmla="*/ 245316 h 378666"/>
                  <a:gd name="connsiteX4" fmla="*/ 924347 w 1366052"/>
                  <a:gd name="connsiteY4" fmla="*/ 333422 h 378666"/>
                  <a:gd name="connsiteX5" fmla="*/ 1074366 w 1366052"/>
                  <a:gd name="connsiteY5" fmla="*/ 245316 h 378666"/>
                  <a:gd name="connsiteX6" fmla="*/ 1360116 w 1366052"/>
                  <a:gd name="connsiteY6" fmla="*/ 335804 h 378666"/>
                  <a:gd name="connsiteX7" fmla="*/ 655266 w 1366052"/>
                  <a:gd name="connsiteY7" fmla="*/ 47 h 378666"/>
                  <a:gd name="connsiteX8" fmla="*/ 12328 w 1366052"/>
                  <a:gd name="connsiteY8" fmla="*/ 378666 h 378666"/>
                  <a:gd name="connsiteX0" fmla="*/ 12328 w 1372109"/>
                  <a:gd name="connsiteY0" fmla="*/ 378666 h 378666"/>
                  <a:gd name="connsiteX1" fmla="*/ 288554 w 1372109"/>
                  <a:gd name="connsiteY1" fmla="*/ 276272 h 378666"/>
                  <a:gd name="connsiteX2" fmla="*/ 469528 w 1372109"/>
                  <a:gd name="connsiteY2" fmla="*/ 364378 h 378666"/>
                  <a:gd name="connsiteX3" fmla="*/ 695747 w 1372109"/>
                  <a:gd name="connsiteY3" fmla="*/ 245316 h 378666"/>
                  <a:gd name="connsiteX4" fmla="*/ 924347 w 1372109"/>
                  <a:gd name="connsiteY4" fmla="*/ 333422 h 378666"/>
                  <a:gd name="connsiteX5" fmla="*/ 1087066 w 1372109"/>
                  <a:gd name="connsiteY5" fmla="*/ 267541 h 378666"/>
                  <a:gd name="connsiteX6" fmla="*/ 1360116 w 1372109"/>
                  <a:gd name="connsiteY6" fmla="*/ 335804 h 378666"/>
                  <a:gd name="connsiteX7" fmla="*/ 655266 w 1372109"/>
                  <a:gd name="connsiteY7" fmla="*/ 47 h 378666"/>
                  <a:gd name="connsiteX8" fmla="*/ 12328 w 1372109"/>
                  <a:gd name="connsiteY8" fmla="*/ 378666 h 378666"/>
                  <a:gd name="connsiteX0" fmla="*/ 12328 w 1365811"/>
                  <a:gd name="connsiteY0" fmla="*/ 378666 h 378666"/>
                  <a:gd name="connsiteX1" fmla="*/ 288554 w 1365811"/>
                  <a:gd name="connsiteY1" fmla="*/ 276272 h 378666"/>
                  <a:gd name="connsiteX2" fmla="*/ 469528 w 1365811"/>
                  <a:gd name="connsiteY2" fmla="*/ 364378 h 378666"/>
                  <a:gd name="connsiteX3" fmla="*/ 695747 w 1365811"/>
                  <a:gd name="connsiteY3" fmla="*/ 245316 h 378666"/>
                  <a:gd name="connsiteX4" fmla="*/ 924347 w 1365811"/>
                  <a:gd name="connsiteY4" fmla="*/ 333422 h 378666"/>
                  <a:gd name="connsiteX5" fmla="*/ 1087066 w 1365811"/>
                  <a:gd name="connsiteY5" fmla="*/ 267541 h 378666"/>
                  <a:gd name="connsiteX6" fmla="*/ 1360116 w 1365811"/>
                  <a:gd name="connsiteY6" fmla="*/ 335804 h 378666"/>
                  <a:gd name="connsiteX7" fmla="*/ 655266 w 1365811"/>
                  <a:gd name="connsiteY7" fmla="*/ 47 h 378666"/>
                  <a:gd name="connsiteX8" fmla="*/ 12328 w 1365811"/>
                  <a:gd name="connsiteY8" fmla="*/ 378666 h 37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65811" h="378666">
                    <a:moveTo>
                      <a:pt x="12328" y="378666"/>
                    </a:moveTo>
                    <a:cubicBezTo>
                      <a:pt x="113133" y="360410"/>
                      <a:pt x="169492" y="278653"/>
                      <a:pt x="288554" y="276272"/>
                    </a:cubicBezTo>
                    <a:cubicBezTo>
                      <a:pt x="364754" y="273891"/>
                      <a:pt x="401663" y="369537"/>
                      <a:pt x="469528" y="364378"/>
                    </a:cubicBezTo>
                    <a:cubicBezTo>
                      <a:pt x="537393" y="359219"/>
                      <a:pt x="619944" y="250475"/>
                      <a:pt x="695747" y="245316"/>
                    </a:cubicBezTo>
                    <a:cubicBezTo>
                      <a:pt x="771550" y="240157"/>
                      <a:pt x="859127" y="329718"/>
                      <a:pt x="924347" y="333422"/>
                    </a:cubicBezTo>
                    <a:cubicBezTo>
                      <a:pt x="989567" y="337126"/>
                      <a:pt x="1014438" y="267144"/>
                      <a:pt x="1087066" y="267541"/>
                    </a:cubicBezTo>
                    <a:cubicBezTo>
                      <a:pt x="1159694" y="267938"/>
                      <a:pt x="1305083" y="396261"/>
                      <a:pt x="1360116" y="335804"/>
                    </a:cubicBezTo>
                    <a:cubicBezTo>
                      <a:pt x="1415149" y="275347"/>
                      <a:pt x="1063254" y="4809"/>
                      <a:pt x="655266" y="47"/>
                    </a:cubicBezTo>
                    <a:cubicBezTo>
                      <a:pt x="247278" y="-4715"/>
                      <a:pt x="-67046" y="356441"/>
                      <a:pt x="12328" y="37866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4" name="フリーフォーム: 図形 1293">
                <a:extLst>
                  <a:ext uri="{FF2B5EF4-FFF2-40B4-BE49-F238E27FC236}">
                    <a16:creationId xmlns:a16="http://schemas.microsoft.com/office/drawing/2014/main" id="{9456B3B8-784C-7BB0-172E-E7714D254AEA}"/>
                  </a:ext>
                </a:extLst>
              </p:cNvPr>
              <p:cNvSpPr/>
              <p:nvPr/>
            </p:nvSpPr>
            <p:spPr>
              <a:xfrm>
                <a:off x="4058662" y="3117262"/>
                <a:ext cx="887393" cy="213076"/>
              </a:xfrm>
              <a:custGeom>
                <a:avLst/>
                <a:gdLst>
                  <a:gd name="connsiteX0" fmla="*/ 681415 w 887393"/>
                  <a:gd name="connsiteY0" fmla="*/ 157429 h 213076"/>
                  <a:gd name="connsiteX1" fmla="*/ 711249 w 887393"/>
                  <a:gd name="connsiteY1" fmla="*/ 187396 h 213076"/>
                  <a:gd name="connsiteX2" fmla="*/ 666886 w 887393"/>
                  <a:gd name="connsiteY2" fmla="*/ 213076 h 213076"/>
                  <a:gd name="connsiteX3" fmla="*/ 637052 w 887393"/>
                  <a:gd name="connsiteY3" fmla="*/ 183110 h 213076"/>
                  <a:gd name="connsiteX4" fmla="*/ 198033 w 887393"/>
                  <a:gd name="connsiteY4" fmla="*/ 118189 h 213076"/>
                  <a:gd name="connsiteX5" fmla="*/ 242954 w 887393"/>
                  <a:gd name="connsiteY5" fmla="*/ 137965 h 213076"/>
                  <a:gd name="connsiteX6" fmla="*/ 210187 w 887393"/>
                  <a:gd name="connsiteY6" fmla="*/ 181242 h 213076"/>
                  <a:gd name="connsiteX7" fmla="*/ 165266 w 887393"/>
                  <a:gd name="connsiteY7" fmla="*/ 161466 h 213076"/>
                  <a:gd name="connsiteX8" fmla="*/ 76914 w 887393"/>
                  <a:gd name="connsiteY8" fmla="*/ 84685 h 213076"/>
                  <a:gd name="connsiteX9" fmla="*/ 101441 w 887393"/>
                  <a:gd name="connsiteY9" fmla="*/ 123257 h 213076"/>
                  <a:gd name="connsiteX10" fmla="*/ 24526 w 887393"/>
                  <a:gd name="connsiteY10" fmla="*/ 151694 h 213076"/>
                  <a:gd name="connsiteX11" fmla="*/ 0 w 887393"/>
                  <a:gd name="connsiteY11" fmla="*/ 113122 h 213076"/>
                  <a:gd name="connsiteX12" fmla="*/ 819422 w 887393"/>
                  <a:gd name="connsiteY12" fmla="*/ 81967 h 213076"/>
                  <a:gd name="connsiteX13" fmla="*/ 887393 w 887393"/>
                  <a:gd name="connsiteY13" fmla="*/ 106167 h 213076"/>
                  <a:gd name="connsiteX14" fmla="*/ 854490 w 887393"/>
                  <a:gd name="connsiteY14" fmla="*/ 159903 h 213076"/>
                  <a:gd name="connsiteX15" fmla="*/ 786518 w 887393"/>
                  <a:gd name="connsiteY15" fmla="*/ 135703 h 213076"/>
                  <a:gd name="connsiteX16" fmla="*/ 356425 w 887393"/>
                  <a:gd name="connsiteY16" fmla="*/ 64337 h 213076"/>
                  <a:gd name="connsiteX17" fmla="*/ 417701 w 887393"/>
                  <a:gd name="connsiteY17" fmla="*/ 82057 h 213076"/>
                  <a:gd name="connsiteX18" fmla="*/ 399308 w 887393"/>
                  <a:gd name="connsiteY18" fmla="*/ 119039 h 213076"/>
                  <a:gd name="connsiteX19" fmla="*/ 338033 w 887393"/>
                  <a:gd name="connsiteY19" fmla="*/ 101319 h 213076"/>
                  <a:gd name="connsiteX20" fmla="*/ 660666 w 887393"/>
                  <a:gd name="connsiteY20" fmla="*/ 40895 h 213076"/>
                  <a:gd name="connsiteX21" fmla="*/ 677352 w 887393"/>
                  <a:gd name="connsiteY21" fmla="*/ 83478 h 213076"/>
                  <a:gd name="connsiteX22" fmla="*/ 598355 w 887393"/>
                  <a:gd name="connsiteY22" fmla="*/ 101477 h 213076"/>
                  <a:gd name="connsiteX23" fmla="*/ 581669 w 887393"/>
                  <a:gd name="connsiteY23" fmla="*/ 58894 h 213076"/>
                  <a:gd name="connsiteX24" fmla="*/ 487001 w 887393"/>
                  <a:gd name="connsiteY24" fmla="*/ 24849 h 213076"/>
                  <a:gd name="connsiteX25" fmla="*/ 532170 w 887393"/>
                  <a:gd name="connsiteY25" fmla="*/ 57609 h 213076"/>
                  <a:gd name="connsiteX26" fmla="*/ 501788 w 887393"/>
                  <a:gd name="connsiteY26" fmla="*/ 81967 h 213076"/>
                  <a:gd name="connsiteX27" fmla="*/ 456619 w 887393"/>
                  <a:gd name="connsiteY27" fmla="*/ 49207 h 213076"/>
                  <a:gd name="connsiteX28" fmla="*/ 230915 w 887393"/>
                  <a:gd name="connsiteY28" fmla="*/ 0 h 213076"/>
                  <a:gd name="connsiteX29" fmla="*/ 305750 w 887393"/>
                  <a:gd name="connsiteY29" fmla="*/ 16144 h 213076"/>
                  <a:gd name="connsiteX30" fmla="*/ 285328 w 887393"/>
                  <a:gd name="connsiteY30" fmla="*/ 71186 h 213076"/>
                  <a:gd name="connsiteX31" fmla="*/ 210493 w 887393"/>
                  <a:gd name="connsiteY31" fmla="*/ 55042 h 21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87393" h="213076">
                    <a:moveTo>
                      <a:pt x="681415" y="157429"/>
                    </a:moveTo>
                    <a:lnTo>
                      <a:pt x="711249" y="187396"/>
                    </a:lnTo>
                    <a:lnTo>
                      <a:pt x="666886" y="213076"/>
                    </a:lnTo>
                    <a:lnTo>
                      <a:pt x="637052" y="183110"/>
                    </a:lnTo>
                    <a:close/>
                    <a:moveTo>
                      <a:pt x="198033" y="118189"/>
                    </a:moveTo>
                    <a:lnTo>
                      <a:pt x="242954" y="137965"/>
                    </a:lnTo>
                    <a:lnTo>
                      <a:pt x="210187" y="181242"/>
                    </a:lnTo>
                    <a:lnTo>
                      <a:pt x="165266" y="161466"/>
                    </a:lnTo>
                    <a:close/>
                    <a:moveTo>
                      <a:pt x="76914" y="84685"/>
                    </a:moveTo>
                    <a:lnTo>
                      <a:pt x="101441" y="123257"/>
                    </a:lnTo>
                    <a:lnTo>
                      <a:pt x="24526" y="151694"/>
                    </a:lnTo>
                    <a:lnTo>
                      <a:pt x="0" y="113122"/>
                    </a:lnTo>
                    <a:close/>
                    <a:moveTo>
                      <a:pt x="819422" y="81967"/>
                    </a:moveTo>
                    <a:lnTo>
                      <a:pt x="887393" y="106167"/>
                    </a:lnTo>
                    <a:lnTo>
                      <a:pt x="854490" y="159903"/>
                    </a:lnTo>
                    <a:lnTo>
                      <a:pt x="786518" y="135703"/>
                    </a:lnTo>
                    <a:close/>
                    <a:moveTo>
                      <a:pt x="356425" y="64337"/>
                    </a:moveTo>
                    <a:lnTo>
                      <a:pt x="417701" y="82057"/>
                    </a:lnTo>
                    <a:lnTo>
                      <a:pt x="399308" y="119039"/>
                    </a:lnTo>
                    <a:lnTo>
                      <a:pt x="338033" y="101319"/>
                    </a:lnTo>
                    <a:close/>
                    <a:moveTo>
                      <a:pt x="660666" y="40895"/>
                    </a:moveTo>
                    <a:lnTo>
                      <a:pt x="677352" y="83478"/>
                    </a:lnTo>
                    <a:lnTo>
                      <a:pt x="598355" y="101477"/>
                    </a:lnTo>
                    <a:lnTo>
                      <a:pt x="581669" y="58894"/>
                    </a:lnTo>
                    <a:close/>
                    <a:moveTo>
                      <a:pt x="487001" y="24849"/>
                    </a:moveTo>
                    <a:lnTo>
                      <a:pt x="532170" y="57609"/>
                    </a:lnTo>
                    <a:lnTo>
                      <a:pt x="501788" y="81967"/>
                    </a:lnTo>
                    <a:lnTo>
                      <a:pt x="456619" y="49207"/>
                    </a:lnTo>
                    <a:close/>
                    <a:moveTo>
                      <a:pt x="230915" y="0"/>
                    </a:moveTo>
                    <a:lnTo>
                      <a:pt x="305750" y="16144"/>
                    </a:lnTo>
                    <a:lnTo>
                      <a:pt x="285328" y="71186"/>
                    </a:lnTo>
                    <a:lnTo>
                      <a:pt x="210493" y="55042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83" name="フリーフォーム: 図形 1282">
              <a:extLst>
                <a:ext uri="{FF2B5EF4-FFF2-40B4-BE49-F238E27FC236}">
                  <a16:creationId xmlns:a16="http://schemas.microsoft.com/office/drawing/2014/main" id="{8E89D47C-B722-C338-E3D5-3C9CF40079E5}"/>
                </a:ext>
              </a:extLst>
            </p:cNvPr>
            <p:cNvSpPr/>
            <p:nvPr/>
          </p:nvSpPr>
          <p:spPr>
            <a:xfrm>
              <a:off x="6731173" y="135926"/>
              <a:ext cx="4100908" cy="1116060"/>
            </a:xfrm>
            <a:custGeom>
              <a:avLst/>
              <a:gdLst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82915 w 4844646"/>
                <a:gd name="connsiteY6" fmla="*/ 559461 h 1116060"/>
                <a:gd name="connsiteX7" fmla="*/ 267036 w 4844646"/>
                <a:gd name="connsiteY7" fmla="*/ 559461 h 1116060"/>
                <a:gd name="connsiteX8" fmla="*/ 0 w 4844646"/>
                <a:gd name="connsiteY8" fmla="*/ 0 h 1116060"/>
                <a:gd name="connsiteX9" fmla="*/ 9256 w 4844646"/>
                <a:gd name="connsiteY9" fmla="*/ 11527 h 1116060"/>
                <a:gd name="connsiteX10" fmla="*/ 2422323 w 4844646"/>
                <a:gd name="connsiteY10" fmla="*/ 580037 h 1116060"/>
                <a:gd name="connsiteX11" fmla="*/ 4835391 w 4844646"/>
                <a:gd name="connsiteY11" fmla="*/ 11527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267036 w 4844646"/>
                <a:gd name="connsiteY6" fmla="*/ 559461 h 1116060"/>
                <a:gd name="connsiteX7" fmla="*/ 0 w 4844646"/>
                <a:gd name="connsiteY7" fmla="*/ 0 h 1116060"/>
                <a:gd name="connsiteX8" fmla="*/ 9256 w 4844646"/>
                <a:gd name="connsiteY8" fmla="*/ 11527 h 1116060"/>
                <a:gd name="connsiteX9" fmla="*/ 2422323 w 4844646"/>
                <a:gd name="connsiteY9" fmla="*/ 580037 h 1116060"/>
                <a:gd name="connsiteX10" fmla="*/ 4835391 w 4844646"/>
                <a:gd name="connsiteY10" fmla="*/ 11527 h 1116060"/>
                <a:gd name="connsiteX11" fmla="*/ 4844646 w 4844646"/>
                <a:gd name="connsiteY11" fmla="*/ 0 h 1116060"/>
                <a:gd name="connsiteX0" fmla="*/ 4844646 w 4844646"/>
                <a:gd name="connsiteY0" fmla="*/ 0 h 1116060"/>
                <a:gd name="connsiteX1" fmla="*/ 4577610 w 4844646"/>
                <a:gd name="connsiteY1" fmla="*/ 559461 h 1116060"/>
                <a:gd name="connsiteX2" fmla="*/ 4561731 w 4844646"/>
                <a:gd name="connsiteY2" fmla="*/ 559461 h 1116060"/>
                <a:gd name="connsiteX3" fmla="*/ 4559822 w 4844646"/>
                <a:gd name="connsiteY3" fmla="*/ 570158 h 1116060"/>
                <a:gd name="connsiteX4" fmla="*/ 2422323 w 4844646"/>
                <a:gd name="connsiteY4" fmla="*/ 1116060 h 1116060"/>
                <a:gd name="connsiteX5" fmla="*/ 284824 w 4844646"/>
                <a:gd name="connsiteY5" fmla="*/ 570158 h 1116060"/>
                <a:gd name="connsiteX6" fmla="*/ 0 w 4844646"/>
                <a:gd name="connsiteY6" fmla="*/ 0 h 1116060"/>
                <a:gd name="connsiteX7" fmla="*/ 9256 w 4844646"/>
                <a:gd name="connsiteY7" fmla="*/ 11527 h 1116060"/>
                <a:gd name="connsiteX8" fmla="*/ 2422323 w 4844646"/>
                <a:gd name="connsiteY8" fmla="*/ 580037 h 1116060"/>
                <a:gd name="connsiteX9" fmla="*/ 4835391 w 4844646"/>
                <a:gd name="connsiteY9" fmla="*/ 11527 h 1116060"/>
                <a:gd name="connsiteX10" fmla="*/ 4844646 w 4844646"/>
                <a:gd name="connsiteY10" fmla="*/ 0 h 1116060"/>
                <a:gd name="connsiteX0" fmla="*/ 4844646 w 4844646"/>
                <a:gd name="connsiteY0" fmla="*/ 0 h 1116060"/>
                <a:gd name="connsiteX1" fmla="*/ 4561731 w 4844646"/>
                <a:gd name="connsiteY1" fmla="*/ 559461 h 1116060"/>
                <a:gd name="connsiteX2" fmla="*/ 4559822 w 4844646"/>
                <a:gd name="connsiteY2" fmla="*/ 570158 h 1116060"/>
                <a:gd name="connsiteX3" fmla="*/ 2422323 w 4844646"/>
                <a:gd name="connsiteY3" fmla="*/ 1116060 h 1116060"/>
                <a:gd name="connsiteX4" fmla="*/ 284824 w 4844646"/>
                <a:gd name="connsiteY4" fmla="*/ 570158 h 1116060"/>
                <a:gd name="connsiteX5" fmla="*/ 0 w 4844646"/>
                <a:gd name="connsiteY5" fmla="*/ 0 h 1116060"/>
                <a:gd name="connsiteX6" fmla="*/ 9256 w 4844646"/>
                <a:gd name="connsiteY6" fmla="*/ 11527 h 1116060"/>
                <a:gd name="connsiteX7" fmla="*/ 2422323 w 4844646"/>
                <a:gd name="connsiteY7" fmla="*/ 580037 h 1116060"/>
                <a:gd name="connsiteX8" fmla="*/ 4835391 w 4844646"/>
                <a:gd name="connsiteY8" fmla="*/ 11527 h 1116060"/>
                <a:gd name="connsiteX9" fmla="*/ 4844646 w 4844646"/>
                <a:gd name="connsiteY9" fmla="*/ 0 h 1116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44646" h="1116060">
                  <a:moveTo>
                    <a:pt x="4844646" y="0"/>
                  </a:moveTo>
                  <a:lnTo>
                    <a:pt x="4561731" y="559461"/>
                  </a:lnTo>
                  <a:lnTo>
                    <a:pt x="4559822" y="570158"/>
                  </a:lnTo>
                  <a:cubicBezTo>
                    <a:pt x="4449793" y="876783"/>
                    <a:pt x="3534793" y="1116060"/>
                    <a:pt x="2422323" y="1116060"/>
                  </a:cubicBezTo>
                  <a:cubicBezTo>
                    <a:pt x="1309853" y="1116060"/>
                    <a:pt x="394853" y="876783"/>
                    <a:pt x="284824" y="570158"/>
                  </a:cubicBezTo>
                  <a:lnTo>
                    <a:pt x="0" y="0"/>
                  </a:lnTo>
                  <a:lnTo>
                    <a:pt x="9256" y="11527"/>
                  </a:lnTo>
                  <a:cubicBezTo>
                    <a:pt x="329160" y="340893"/>
                    <a:pt x="1288531" y="580037"/>
                    <a:pt x="2422323" y="580037"/>
                  </a:cubicBezTo>
                  <a:cubicBezTo>
                    <a:pt x="3556115" y="580037"/>
                    <a:pt x="4515486" y="340893"/>
                    <a:pt x="4835391" y="11527"/>
                  </a:cubicBezTo>
                  <a:lnTo>
                    <a:pt x="4844646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84" name="四角形: 上の 2 つの角を丸める 1283">
              <a:extLst>
                <a:ext uri="{FF2B5EF4-FFF2-40B4-BE49-F238E27FC236}">
                  <a16:creationId xmlns:a16="http://schemas.microsoft.com/office/drawing/2014/main" id="{2F5140FA-41B5-7F3E-8812-F9B69DF152A0}"/>
                </a:ext>
              </a:extLst>
            </p:cNvPr>
            <p:cNvSpPr/>
            <p:nvPr/>
          </p:nvSpPr>
          <p:spPr>
            <a:xfrm rot="1581008">
              <a:off x="10190898" y="-1133198"/>
              <a:ext cx="98015" cy="111331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85" name="グループ化 1284">
              <a:extLst>
                <a:ext uri="{FF2B5EF4-FFF2-40B4-BE49-F238E27FC236}">
                  <a16:creationId xmlns:a16="http://schemas.microsoft.com/office/drawing/2014/main" id="{46F82436-B30C-8465-1841-544B212301A2}"/>
                </a:ext>
              </a:extLst>
            </p:cNvPr>
            <p:cNvGrpSpPr/>
            <p:nvPr/>
          </p:nvGrpSpPr>
          <p:grpSpPr>
            <a:xfrm>
              <a:off x="7073344" y="-2862142"/>
              <a:ext cx="3020139" cy="1963829"/>
              <a:chOff x="-2895358" y="-2174510"/>
              <a:chExt cx="2650570" cy="1646853"/>
            </a:xfrm>
          </p:grpSpPr>
          <p:sp>
            <p:nvSpPr>
              <p:cNvPr id="1286" name="Freeform 37">
                <a:extLst>
                  <a:ext uri="{FF2B5EF4-FFF2-40B4-BE49-F238E27FC236}">
                    <a16:creationId xmlns:a16="http://schemas.microsoft.com/office/drawing/2014/main" id="{60048161-8849-9E61-6F59-AD2B0F4AC3D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895358" y="-17167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87" name="Freeform 37">
                <a:extLst>
                  <a:ext uri="{FF2B5EF4-FFF2-40B4-BE49-F238E27FC236}">
                    <a16:creationId xmlns:a16="http://schemas.microsoft.com/office/drawing/2014/main" id="{4894086F-E972-6E4F-2A47-6C50FC7E37C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628658" y="-1919912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88" name="Freeform 37">
                <a:extLst>
                  <a:ext uri="{FF2B5EF4-FFF2-40B4-BE49-F238E27FC236}">
                    <a16:creationId xmlns:a16="http://schemas.microsoft.com/office/drawing/2014/main" id="{640C6593-8BE6-B7E0-0133-B7A00335183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765246" y="-1971309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89" name="Freeform 37">
                <a:extLst>
                  <a:ext uri="{FF2B5EF4-FFF2-40B4-BE49-F238E27FC236}">
                    <a16:creationId xmlns:a16="http://schemas.microsoft.com/office/drawing/2014/main" id="{DBD0CB44-ED8D-F91D-0D9D-A09AC557B57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498546" y="-2174510"/>
                <a:ext cx="253758" cy="1189055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90" name="Freeform 37">
                <a:extLst>
                  <a:ext uri="{FF2B5EF4-FFF2-40B4-BE49-F238E27FC236}">
                    <a16:creationId xmlns:a16="http://schemas.microsoft.com/office/drawing/2014/main" id="{8F366F73-9BD8-5F73-0FBE-A8E1AA3E3AF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497861" y="-1673646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91" name="Freeform 37">
                <a:extLst>
                  <a:ext uri="{FF2B5EF4-FFF2-40B4-BE49-F238E27FC236}">
                    <a16:creationId xmlns:a16="http://schemas.microsoft.com/office/drawing/2014/main" id="{C56BEA65-B618-23B8-5061-A4DB27B88C9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31161" y="-1461278"/>
                <a:ext cx="177558" cy="755043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139004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155776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pptxn06_たこ焼きのイラスト</dc:title>
  <dc:subject>pptxn06_たこ焼きのイラスト</dc:subject>
  <dc:creator>でじけろお</dc:creator>
  <cp:revision>1</cp:revision>
  <dcterms:created xsi:type="dcterms:W3CDTF">2018-05-20T00:31:01Z</dcterms:created>
  <dcterms:modified xsi:type="dcterms:W3CDTF">2024-12-05T14:54:03Z</dcterms:modified>
  <cp:version>1</cp:version>
</cp:coreProperties>
</file>